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9"/>
  </p:notesMasterIdLst>
  <p:handoutMasterIdLst>
    <p:handoutMasterId r:id="rId20"/>
  </p:handoutMasterIdLst>
  <p:sldIdLst>
    <p:sldId id="271" r:id="rId2"/>
    <p:sldId id="256" r:id="rId3"/>
    <p:sldId id="257" r:id="rId4"/>
    <p:sldId id="261" r:id="rId5"/>
    <p:sldId id="258" r:id="rId6"/>
    <p:sldId id="259" r:id="rId7"/>
    <p:sldId id="266" r:id="rId8"/>
    <p:sldId id="262" r:id="rId9"/>
    <p:sldId id="263" r:id="rId10"/>
    <p:sldId id="267" r:id="rId11"/>
    <p:sldId id="264" r:id="rId12"/>
    <p:sldId id="265" r:id="rId13"/>
    <p:sldId id="269" r:id="rId14"/>
    <p:sldId id="270" r:id="rId15"/>
    <p:sldId id="268" r:id="rId16"/>
    <p:sldId id="260" r:id="rId17"/>
    <p:sldId id="272" r:id="rId18"/>
  </p:sldIdLst>
  <p:sldSz cx="9144000" cy="6858000" type="screen4x3"/>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B83838"/>
    <a:srgbClr val="004E90"/>
    <a:srgbClr val="922C32"/>
    <a:srgbClr val="003865"/>
    <a:srgbClr val="144E88"/>
    <a:srgbClr val="073F79"/>
    <a:srgbClr val="0E3876"/>
    <a:srgbClr val="264B89"/>
    <a:srgbClr val="325582"/>
    <a:srgbClr val="193A7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35" autoAdjust="0"/>
    <p:restoredTop sz="86146" autoAdjust="0"/>
  </p:normalViewPr>
  <p:slideViewPr>
    <p:cSldViewPr snapToGrid="0" snapToObjects="1">
      <p:cViewPr varScale="1">
        <p:scale>
          <a:sx n="78" d="100"/>
          <a:sy n="78" d="100"/>
        </p:scale>
        <p:origin x="-1848"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Arbeitsblatt1.xlsx"/></Relationships>
</file>

<file path=ppt/charts/chart1.xml><?xml version="1.0" encoding="utf-8"?>
<c:chartSpace xmlns:c="http://schemas.openxmlformats.org/drawingml/2006/chart" xmlns:a="http://schemas.openxmlformats.org/drawingml/2006/main" xmlns:r="http://schemas.openxmlformats.org/officeDocument/2006/relationships">
  <c:lang val="de-AT"/>
  <c:style val="3"/>
  <c:chart>
    <c:autoTitleDeleted val="1"/>
    <c:plotArea>
      <c:layout/>
      <c:barChart>
        <c:barDir val="bar"/>
        <c:grouping val="clustered"/>
        <c:ser>
          <c:idx val="0"/>
          <c:order val="0"/>
          <c:tx>
            <c:strRef>
              <c:f>Blatt1!$B$1</c:f>
              <c:strCache>
                <c:ptCount val="1"/>
                <c:pt idx="0">
                  <c:v>Datenreihe 1</c:v>
                </c:pt>
              </c:strCache>
            </c:strRef>
          </c:tx>
          <c:spPr>
            <a:solidFill>
              <a:srgbClr val="922C32"/>
            </a:solidFill>
          </c:spPr>
          <c:cat>
            <c:strRef>
              <c:f>Blatt1!$A$2:$A$5</c:f>
              <c:strCache>
                <c:ptCount val="4"/>
                <c:pt idx="0">
                  <c:v>Kategorie 1</c:v>
                </c:pt>
                <c:pt idx="1">
                  <c:v>Kategorie 2</c:v>
                </c:pt>
                <c:pt idx="2">
                  <c:v>Kategorie 3</c:v>
                </c:pt>
                <c:pt idx="3">
                  <c:v>Kategorie 4</c:v>
                </c:pt>
              </c:strCache>
            </c:strRef>
          </c:cat>
          <c:val>
            <c:numRef>
              <c:f>Blatt1!$B$2:$B$5</c:f>
              <c:numCache>
                <c:formatCode>General</c:formatCode>
                <c:ptCount val="4"/>
                <c:pt idx="0">
                  <c:v>4.3</c:v>
                </c:pt>
                <c:pt idx="1">
                  <c:v>2.5</c:v>
                </c:pt>
                <c:pt idx="2">
                  <c:v>3.5</c:v>
                </c:pt>
                <c:pt idx="3">
                  <c:v>4.5</c:v>
                </c:pt>
              </c:numCache>
            </c:numRef>
          </c:val>
        </c:ser>
        <c:ser>
          <c:idx val="1"/>
          <c:order val="1"/>
          <c:tx>
            <c:strRef>
              <c:f>Blatt1!$C$1</c:f>
              <c:strCache>
                <c:ptCount val="1"/>
                <c:pt idx="0">
                  <c:v>Datenreihe 2</c:v>
                </c:pt>
              </c:strCache>
            </c:strRef>
          </c:tx>
          <c:cat>
            <c:strRef>
              <c:f>Blatt1!$A$2:$A$5</c:f>
              <c:strCache>
                <c:ptCount val="4"/>
                <c:pt idx="0">
                  <c:v>Kategorie 1</c:v>
                </c:pt>
                <c:pt idx="1">
                  <c:v>Kategorie 2</c:v>
                </c:pt>
                <c:pt idx="2">
                  <c:v>Kategorie 3</c:v>
                </c:pt>
                <c:pt idx="3">
                  <c:v>Kategorie 4</c:v>
                </c:pt>
              </c:strCache>
            </c:strRef>
          </c:cat>
          <c:val>
            <c:numRef>
              <c:f>Blatt1!$C$2:$C$5</c:f>
              <c:numCache>
                <c:formatCode>General</c:formatCode>
                <c:ptCount val="4"/>
                <c:pt idx="0">
                  <c:v>2.4</c:v>
                </c:pt>
                <c:pt idx="1">
                  <c:v>4.4000000000000004</c:v>
                </c:pt>
                <c:pt idx="2">
                  <c:v>1.8</c:v>
                </c:pt>
                <c:pt idx="3">
                  <c:v>2.8</c:v>
                </c:pt>
              </c:numCache>
            </c:numRef>
          </c:val>
        </c:ser>
        <c:ser>
          <c:idx val="2"/>
          <c:order val="2"/>
          <c:tx>
            <c:strRef>
              <c:f>Blatt1!$D$1</c:f>
              <c:strCache>
                <c:ptCount val="1"/>
                <c:pt idx="0">
                  <c:v>Datenreihe 3</c:v>
                </c:pt>
              </c:strCache>
            </c:strRef>
          </c:tx>
          <c:cat>
            <c:strRef>
              <c:f>Blatt1!$A$2:$A$5</c:f>
              <c:strCache>
                <c:ptCount val="4"/>
                <c:pt idx="0">
                  <c:v>Kategorie 1</c:v>
                </c:pt>
                <c:pt idx="1">
                  <c:v>Kategorie 2</c:v>
                </c:pt>
                <c:pt idx="2">
                  <c:v>Kategorie 3</c:v>
                </c:pt>
                <c:pt idx="3">
                  <c:v>Kategorie 4</c:v>
                </c:pt>
              </c:strCache>
            </c:strRef>
          </c:cat>
          <c:val>
            <c:numRef>
              <c:f>Blatt1!$D$2:$D$5</c:f>
              <c:numCache>
                <c:formatCode>General</c:formatCode>
                <c:ptCount val="4"/>
                <c:pt idx="0">
                  <c:v>2</c:v>
                </c:pt>
                <c:pt idx="1">
                  <c:v>2</c:v>
                </c:pt>
                <c:pt idx="2">
                  <c:v>3</c:v>
                </c:pt>
                <c:pt idx="3">
                  <c:v>5</c:v>
                </c:pt>
              </c:numCache>
            </c:numRef>
          </c:val>
        </c:ser>
        <c:dLbls/>
        <c:axId val="77808000"/>
        <c:axId val="77809536"/>
      </c:barChart>
      <c:catAx>
        <c:axId val="77808000"/>
        <c:scaling>
          <c:orientation val="minMax"/>
        </c:scaling>
        <c:axPos val="l"/>
        <c:majorTickMark val="none"/>
        <c:tickLblPos val="nextTo"/>
        <c:spPr>
          <a:ln>
            <a:solidFill>
              <a:srgbClr val="004E90"/>
            </a:solidFill>
          </a:ln>
        </c:spPr>
        <c:txPr>
          <a:bodyPr/>
          <a:lstStyle/>
          <a:p>
            <a:pPr>
              <a:defRPr lang="de-DE"/>
            </a:pPr>
            <a:endParaRPr lang="de-DE"/>
          </a:p>
        </c:txPr>
        <c:crossAx val="77809536"/>
        <c:crosses val="autoZero"/>
        <c:auto val="1"/>
        <c:lblAlgn val="ctr"/>
        <c:lblOffset val="100"/>
      </c:catAx>
      <c:valAx>
        <c:axId val="77809536"/>
        <c:scaling>
          <c:orientation val="minMax"/>
        </c:scaling>
        <c:axPos val="b"/>
        <c:majorGridlines>
          <c:spPr>
            <a:ln>
              <a:solidFill>
                <a:srgbClr val="004E90">
                  <a:alpha val="50000"/>
                </a:srgbClr>
              </a:solidFill>
            </a:ln>
          </c:spPr>
        </c:majorGridlines>
        <c:numFmt formatCode="General" sourceLinked="1"/>
        <c:majorTickMark val="none"/>
        <c:tickLblPos val="nextTo"/>
        <c:spPr>
          <a:ln>
            <a:solidFill>
              <a:srgbClr val="004E90"/>
            </a:solidFill>
          </a:ln>
        </c:spPr>
        <c:txPr>
          <a:bodyPr/>
          <a:lstStyle/>
          <a:p>
            <a:pPr>
              <a:defRPr lang="de-DE"/>
            </a:pPr>
            <a:endParaRPr lang="de-DE"/>
          </a:p>
        </c:txPr>
        <c:crossAx val="77808000"/>
        <c:crosses val="autoZero"/>
        <c:crossBetween val="between"/>
      </c:valAx>
      <c:spPr>
        <a:ln>
          <a:noFill/>
        </a:ln>
      </c:spPr>
    </c:plotArea>
    <c:legend>
      <c:legendPos val="r"/>
      <c:txPr>
        <a:bodyPr/>
        <a:lstStyle/>
        <a:p>
          <a:pPr>
            <a:defRPr lang="de-DE"/>
          </a:pPr>
          <a:endParaRPr lang="de-DE"/>
        </a:p>
      </c:txPr>
    </c:legend>
    <c:plotVisOnly val="1"/>
    <c:dispBlanksAs val="gap"/>
  </c:chart>
  <c:txPr>
    <a:bodyPr/>
    <a:lstStyle/>
    <a:p>
      <a:pPr>
        <a:defRPr sz="1200">
          <a:solidFill>
            <a:srgbClr val="004E90"/>
          </a:solidFill>
        </a:defRPr>
      </a:pPr>
      <a:endParaRPr lang="de-DE"/>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2FE9B2A-F148-6049-AFA8-2778433591D9}" type="datetimeFigureOut">
              <a:rPr lang="de-DE" smtClean="0"/>
              <a:pPr/>
              <a:t>06.07.2016</a:t>
            </a:fld>
            <a:endParaRPr lang="de-DE"/>
          </a:p>
        </p:txBody>
      </p:sp>
      <p:sp>
        <p:nvSpPr>
          <p:cNvPr id="4" name="Fußzeilenplatzhalt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A78CC92-9475-6848-B871-4CBDDDA83040}" type="slidenum">
              <a:rPr lang="de-DE" smtClean="0"/>
              <a:pPr/>
              <a:t>‹Nr.›</a:t>
            </a:fld>
            <a:endParaRPr lang="de-DE"/>
          </a:p>
        </p:txBody>
      </p:sp>
    </p:spTree>
    <p:extLst>
      <p:ext uri="{BB962C8B-B14F-4D97-AF65-F5344CB8AC3E}">
        <p14:creationId xmlns:p14="http://schemas.microsoft.com/office/powerpoint/2010/main" xmlns="" val="3187680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berschrift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077140-C6DC-BF4D-8DB9-C8CB7F43A72A}" type="datetimeFigureOut">
              <a:rPr lang="de-DE" smtClean="0"/>
              <a:pPr/>
              <a:t>06.07.2016</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B093CF-F64A-284C-8095-E4EE1285F3DD}" type="slidenum">
              <a:rPr lang="de-DE" smtClean="0"/>
              <a:pPr/>
              <a:t>‹Nr.›</a:t>
            </a:fld>
            <a:endParaRPr lang="de-DE"/>
          </a:p>
        </p:txBody>
      </p:sp>
    </p:spTree>
    <p:extLst>
      <p:ext uri="{BB962C8B-B14F-4D97-AF65-F5344CB8AC3E}">
        <p14:creationId xmlns:p14="http://schemas.microsoft.com/office/powerpoint/2010/main" xmlns="" val="28085745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www.arztakademie.at/pruefungen/oeaek-allgemeinmedizin/musterfragen/"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Die nachfolgende „Vorlage“ ist ein Vorschlag für diejenigen,</a:t>
            </a:r>
            <a:r>
              <a:rPr lang="de-AT" baseline="0" dirty="0" smtClean="0"/>
              <a:t> die wenig Erfahrung im Präsentieren von Fällen haben. Frau kann jederzeit davon abweichen, andere Fotos oder Abbildungen einsetzen, oder diese auch einfach weglassen.</a:t>
            </a:r>
            <a:endParaRPr lang="de-AT" dirty="0" smtClean="0"/>
          </a:p>
          <a:p>
            <a:r>
              <a:rPr lang="de-AT" dirty="0" smtClean="0"/>
              <a:t>Der Titel soll „griffig sein“, das im Vordergrundstehende</a:t>
            </a:r>
            <a:r>
              <a:rPr lang="de-AT" baseline="0" dirty="0" smtClean="0"/>
              <a:t> Leitsymptom beinhalten und/oder neugierig machen</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2</a:t>
            </a:fld>
            <a:endParaRPr lang="de-DE"/>
          </a:p>
        </p:txBody>
      </p:sp>
    </p:spTree>
    <p:extLst>
      <p:ext uri="{BB962C8B-B14F-4D97-AF65-F5344CB8AC3E}">
        <p14:creationId xmlns:p14="http://schemas.microsoft.com/office/powerpoint/2010/main" xmlns="" val="2485228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Welche Verdachtsdiagnosen ergeben sich aus den bisherigen Informationen, was sind die Untersuchungen, mit denen eine Differentialdiagnose ausgeschlossen oder bewiesen werden kann.</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11</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12</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13</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14</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15</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Musterfälle wie sie die Ärztekammer zur</a:t>
            </a:r>
            <a:r>
              <a:rPr lang="de-AT" baseline="0" dirty="0" smtClean="0"/>
              <a:t> Verfügung stellt findet man unter: </a:t>
            </a:r>
            <a:r>
              <a:rPr lang="de-AT" sz="1200" u="sng" kern="1200" dirty="0" smtClean="0">
                <a:solidFill>
                  <a:schemeClr val="tx1"/>
                </a:solidFill>
                <a:effectLst/>
                <a:latin typeface="+mn-lt"/>
                <a:ea typeface="+mn-ea"/>
                <a:cs typeface="+mn-cs"/>
                <a:hlinkClick r:id="rId3"/>
              </a:rPr>
              <a:t>http://www.arztakademie.at/pruefungen/oeaek-allgemeinmedizin/musterfragen/</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17</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Das wäre ein Vorschlag für ein anderes Design der Titelfolie</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3</a:t>
            </a:fld>
            <a:endParaRPr lang="de-DE"/>
          </a:p>
        </p:txBody>
      </p:sp>
    </p:spTree>
    <p:extLst>
      <p:ext uri="{BB962C8B-B14F-4D97-AF65-F5344CB8AC3E}">
        <p14:creationId xmlns:p14="http://schemas.microsoft.com/office/powerpoint/2010/main" xmlns="" val="22801630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AT" dirty="0" smtClean="0"/>
              <a:t>Das wäre noch ein Vorschlag für ein anderes Design der Titelfolie</a:t>
            </a:r>
          </a:p>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4</a:t>
            </a:fld>
            <a:endParaRPr lang="de-DE"/>
          </a:p>
        </p:txBody>
      </p:sp>
    </p:spTree>
    <p:extLst>
      <p:ext uri="{BB962C8B-B14F-4D97-AF65-F5344CB8AC3E}">
        <p14:creationId xmlns:p14="http://schemas.microsoft.com/office/powerpoint/2010/main" xmlns="" val="14900720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Hier gehört zuerst die Spontananamnese dargestellt, danach anamnestische</a:t>
            </a:r>
            <a:r>
              <a:rPr lang="de-AT" baseline="0" dirty="0" smtClean="0"/>
              <a:t> Angaben, die man auf gezieltes Befragen bekommen hat bzw. was für den Fall sonst noch wichtig ist. Selbstverständlich kann man die Anamnese auch auf mehrere Folien aufteilen.</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5</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Die Gliederung ist ein Vorschlag, machen sie es gerne anders.</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6</a:t>
            </a:fld>
            <a:endParaRPr lang="de-DE"/>
          </a:p>
        </p:txBody>
      </p:sp>
    </p:spTree>
    <p:extLst>
      <p:ext uri="{BB962C8B-B14F-4D97-AF65-F5344CB8AC3E}">
        <p14:creationId xmlns:p14="http://schemas.microsoft.com/office/powerpoint/2010/main" xmlns="" val="5920013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de-AT" dirty="0" smtClean="0"/>
              <a:t>Beim Medienservice (Tel.92918) kann man bitten, dass im Haus gemachte Röntgen, CT, MR usw. einem als JPG-file per email zugeschickt</a:t>
            </a:r>
            <a:r>
              <a:rPr lang="de-AT" baseline="0" dirty="0" smtClean="0"/>
              <a:t> werden, damit man diese dann mit der Funktion „Einfügen“, weiter zu Graphik in die Folien bringt. Auch selbst gemachte Fotos vom Patienten, z.B. von einem Hautausschlag, einer auffälligen Blickdiagnose machen sich gut.</a:t>
            </a:r>
            <a:endParaRPr lang="de-AT" dirty="0" smtClean="0"/>
          </a:p>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7</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8</a:t>
            </a:fld>
            <a:endParaRPr lang="de-DE"/>
          </a:p>
        </p:txBody>
      </p:sp>
    </p:spTree>
    <p:extLst>
      <p:ext uri="{BB962C8B-B14F-4D97-AF65-F5344CB8AC3E}">
        <p14:creationId xmlns:p14="http://schemas.microsoft.com/office/powerpoint/2010/main" xmlns="" val="5920013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smtClean="0"/>
              <a:t>Hier könnten weitere Befunde vom Labor, Bildgebung, von </a:t>
            </a:r>
            <a:r>
              <a:rPr lang="de-AT" dirty="0" err="1" smtClean="0"/>
              <a:t>Konsiliaruntersuchungen</a:t>
            </a:r>
            <a:r>
              <a:rPr lang="de-AT" baseline="0" dirty="0" smtClean="0"/>
              <a:t> usw. stehen.</a:t>
            </a:r>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9</a:t>
            </a:fld>
            <a:endParaRPr lang="de-DE"/>
          </a:p>
        </p:txBody>
      </p:sp>
    </p:spTree>
    <p:extLst>
      <p:ext uri="{BB962C8B-B14F-4D97-AF65-F5344CB8AC3E}">
        <p14:creationId xmlns:p14="http://schemas.microsoft.com/office/powerpoint/2010/main" xmlns="" val="19802210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dirty="0"/>
          </a:p>
        </p:txBody>
      </p:sp>
      <p:sp>
        <p:nvSpPr>
          <p:cNvPr id="4" name="Foliennummernplatzhalter 3"/>
          <p:cNvSpPr>
            <a:spLocks noGrp="1"/>
          </p:cNvSpPr>
          <p:nvPr>
            <p:ph type="sldNum" sz="quarter" idx="10"/>
          </p:nvPr>
        </p:nvSpPr>
        <p:spPr/>
        <p:txBody>
          <a:bodyPr/>
          <a:lstStyle/>
          <a:p>
            <a:fld id="{2DB093CF-F64A-284C-8095-E4EE1285F3DD}" type="slidenum">
              <a:rPr lang="de-DE" smtClean="0"/>
              <a:pPr/>
              <a:t>10</a:t>
            </a:fld>
            <a:endParaRPr lang="de-DE"/>
          </a:p>
        </p:txBody>
      </p:sp>
    </p:spTree>
    <p:extLst>
      <p:ext uri="{BB962C8B-B14F-4D97-AF65-F5344CB8AC3E}">
        <p14:creationId xmlns:p14="http://schemas.microsoft.com/office/powerpoint/2010/main" xmlns="" val="1980221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356116" y="166461"/>
            <a:ext cx="6906982"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2672634"/>
            <a:ext cx="6400800" cy="697887"/>
          </a:xfrm>
          <a:prstGeom prst="rect">
            <a:avLst/>
          </a:prstGeom>
        </p:spPr>
        <p:txBody>
          <a:bodyPr>
            <a:noAutofit/>
          </a:bodyPr>
          <a:lstStyle>
            <a:lvl1pPr marL="0" indent="0" algn="l">
              <a:buNone/>
              <a:defRPr sz="1800" b="0"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8" name="Bild 7" descr="b1.jpg"/>
          <p:cNvPicPr>
            <a:picLocks noChangeAspect="1"/>
          </p:cNvPicPr>
          <p:nvPr userDrawn="1"/>
        </p:nvPicPr>
        <p:blipFill>
          <a:blip r:embed="rId2" cstate="screen">
            <a:extLst>
              <a:ext uri="{28A0092B-C50C-407E-A947-70E740481C1C}">
                <a14:useLocalDpi xmlns:a14="http://schemas.microsoft.com/office/drawing/2010/main" xmlns="" val="0"/>
              </a:ext>
            </a:extLst>
          </a:blip>
          <a:stretch>
            <a:fillRect/>
          </a:stretch>
        </p:blipFill>
        <p:spPr>
          <a:xfrm>
            <a:off x="1" y="3466439"/>
            <a:ext cx="4403290" cy="2867737"/>
          </a:xfrm>
          <a:prstGeom prst="rect">
            <a:avLst/>
          </a:prstGeom>
        </p:spPr>
      </p:pic>
      <p:pic>
        <p:nvPicPr>
          <p:cNvPr id="9" name="Bild 8" descr="b2.jpg"/>
          <p:cNvPicPr>
            <a:picLocks noChangeAspect="1"/>
          </p:cNvPicPr>
          <p:nvPr userDrawn="1"/>
        </p:nvPicPr>
        <p:blipFill>
          <a:blip r:embed="rId3" cstate="screen">
            <a:extLst>
              <a:ext uri="{28A0092B-C50C-407E-A947-70E740481C1C}">
                <a14:useLocalDpi xmlns:a14="http://schemas.microsoft.com/office/drawing/2010/main" xmlns="" val="0"/>
              </a:ext>
            </a:extLst>
          </a:blip>
          <a:stretch>
            <a:fillRect/>
          </a:stretch>
        </p:blipFill>
        <p:spPr>
          <a:xfrm>
            <a:off x="4748699" y="3466439"/>
            <a:ext cx="4403290" cy="2867737"/>
          </a:xfrm>
          <a:prstGeom prst="rect">
            <a:avLst/>
          </a:prstGeom>
        </p:spPr>
      </p:pic>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11_Titelfolie">
    <p:bg>
      <p:bgPr>
        <a:solidFill>
          <a:schemeClr val="bg1"/>
        </a:solidFill>
        <a:effectLst/>
      </p:bgPr>
    </p:bg>
    <p:spTree>
      <p:nvGrpSpPr>
        <p:cNvPr id="1" name=""/>
        <p:cNvGrpSpPr/>
        <p:nvPr/>
      </p:nvGrpSpPr>
      <p:grpSpPr>
        <a:xfrm>
          <a:off x="0" y="0"/>
          <a:ext cx="0" cy="0"/>
          <a:chOff x="0" y="0"/>
          <a:chExt cx="0" cy="0"/>
        </a:xfrm>
      </p:grpSpPr>
      <p:pic>
        <p:nvPicPr>
          <p:cNvPr id="12" name="Picture 11" descr="mask.png"/>
          <p:cNvPicPr>
            <a:picLocks noChangeAspect="1"/>
          </p:cNvPicPr>
          <p:nvPr userDrawn="1"/>
        </p:nvPicPr>
        <p:blipFill>
          <a:blip r:embed="rId2" cstate="screen"/>
          <a:stretch>
            <a:fillRect/>
          </a:stretch>
        </p:blipFill>
        <p:spPr>
          <a:xfrm>
            <a:off x="3092504" y="1206788"/>
            <a:ext cx="6051495" cy="5054984"/>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855991"/>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4" name="Grafik 13"/>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394541" y="266090"/>
            <a:ext cx="906260" cy="513170"/>
          </a:xfrm>
          <a:prstGeom prst="rect">
            <a:avLst/>
          </a:prstGeom>
        </p:spPr>
      </p:pic>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 1 Sp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457200" y="2184400"/>
            <a:ext cx="8229600" cy="3926275"/>
          </a:xfrm>
          <a:prstGeom prst="rect">
            <a:avLst/>
          </a:prstGeom>
        </p:spPr>
        <p:txBody>
          <a:bodyPr>
            <a:noAutofit/>
          </a:bodyPr>
          <a:lstStyle>
            <a:lvl1pPr marL="0" indent="-216000" algn="l" defTabSz="457200" rtl="0" eaLnBrk="1" latinLnBrk="0" hangingPunct="1">
              <a:spcBef>
                <a:spcPct val="20000"/>
              </a:spcBef>
              <a:buFont typeface="Arial" pitchFamily="34" charset="0"/>
              <a:buNone/>
              <a:defRPr sz="2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Tree>
    <p:extLst>
      <p:ext uri="{BB962C8B-B14F-4D97-AF65-F5344CB8AC3E}">
        <p14:creationId xmlns:p14="http://schemas.microsoft.com/office/powerpoint/2010/main" xmlns="" val="2840549973"/>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ullets - 1 Sp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1079500"/>
            <a:ext cx="8229600" cy="1129924"/>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11" name="Textplatzhalter 10"/>
          <p:cNvSpPr>
            <a:spLocks noGrp="1"/>
          </p:cNvSpPr>
          <p:nvPr>
            <p:ph type="body" sz="quarter" idx="13" hasCustomPrompt="1"/>
          </p:nvPr>
        </p:nvSpPr>
        <p:spPr>
          <a:xfrm>
            <a:off x="457200" y="2547913"/>
            <a:ext cx="8229600" cy="3535387"/>
          </a:xfrm>
          <a:prstGeom prst="rect">
            <a:avLst/>
          </a:prstGeom>
        </p:spPr>
        <p:txBody>
          <a:bodyPr vert="horz"/>
          <a:lstStyle>
            <a:lvl1pPr marL="176213" indent="-176213">
              <a:defRPr sz="2400">
                <a:solidFill>
                  <a:schemeClr val="tx1"/>
                </a:solidFill>
              </a:defRPr>
            </a:lvl1pPr>
            <a:lvl2pPr marL="180975" indent="127000">
              <a:buFont typeface="Arial" pitchFamily="34" charset="0"/>
              <a:buChar char="•"/>
              <a:defRPr sz="2400"/>
            </a:lvl2pPr>
          </a:lstStyle>
          <a:p>
            <a:pPr lvl="0"/>
            <a:r>
              <a:rPr lang="de-DE" dirty="0" smtClean="0"/>
              <a:t>Mastertextformat bearbeiten</a:t>
            </a:r>
          </a:p>
          <a:p>
            <a:pPr lvl="1"/>
            <a:r>
              <a:rPr lang="de-DE" dirty="0" smtClean="0"/>
              <a:t>Mastertextformat</a:t>
            </a:r>
          </a:p>
        </p:txBody>
      </p:sp>
    </p:spTree>
    <p:extLst>
      <p:ext uri="{BB962C8B-B14F-4D97-AF65-F5344CB8AC3E}">
        <p14:creationId xmlns:p14="http://schemas.microsoft.com/office/powerpoint/2010/main" xmlns="" val="1662849574"/>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 - 2 Spalten">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p:nvPr>
        </p:nvSpPr>
        <p:spPr>
          <a:xfrm>
            <a:off x="457200" y="2120900"/>
            <a:ext cx="4038600" cy="3989775"/>
          </a:xfrm>
          <a:prstGeom prst="rect">
            <a:avLst/>
          </a:prstGeom>
        </p:spPr>
        <p:txBody>
          <a:bodyPr>
            <a:noAutofit/>
          </a:bodyPr>
          <a:lstStyle>
            <a:lvl1pPr marL="0" indent="180975" algn="l" defTabSz="540000" rtl="0" eaLnBrk="1" latinLnBrk="0" hangingPunct="1">
              <a:spcBef>
                <a:spcPct val="20000"/>
              </a:spcBef>
              <a:buFont typeface="Arial" pitchFamily="34" charset="0"/>
              <a:buNone/>
              <a:tabLst/>
              <a:defRPr sz="2400" spc="-20">
                <a:solidFill>
                  <a:schemeClr val="tx1"/>
                </a:solidFill>
              </a:defRPr>
            </a:lvl1pPr>
            <a:lvl2pPr marL="612000" indent="-285750" defTabSz="324000">
              <a:buFont typeface="Arial"/>
              <a:buChar char="•"/>
              <a:tabLst>
                <a:tab pos="360000" algn="l"/>
              </a:tabLst>
              <a:defRPr sz="1400">
                <a:solidFill>
                  <a:srgbClr val="004E90"/>
                </a:solidFill>
              </a:defRPr>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4" name="Inhaltsplatzhalter 3"/>
          <p:cNvSpPr>
            <a:spLocks noGrp="1"/>
          </p:cNvSpPr>
          <p:nvPr>
            <p:ph sz="half" idx="2" hasCustomPrompt="1"/>
          </p:nvPr>
        </p:nvSpPr>
        <p:spPr>
          <a:xfrm>
            <a:off x="4648200" y="2120900"/>
            <a:ext cx="4038600" cy="4005263"/>
          </a:xfrm>
          <a:prstGeom prst="rect">
            <a:avLst/>
          </a:prstGeom>
        </p:spPr>
        <p:txBody>
          <a:bodyPr>
            <a:normAutofit/>
          </a:bodyPr>
          <a:lstStyle>
            <a:lvl1pPr marL="0" indent="0" algn="l" defTabSz="457200" rtl="0" eaLnBrk="1" latinLnBrk="0" hangingPunct="1">
              <a:spcBef>
                <a:spcPct val="20000"/>
              </a:spcBef>
              <a:buFont typeface="Arial" pitchFamily="34" charset="0"/>
              <a:buNone/>
              <a:defRPr lang="de-DE" sz="2400" kern="1200" spc="-20" dirty="0">
                <a:solidFill>
                  <a:schemeClr val="tx1"/>
                </a:solidFill>
                <a:latin typeface="+mn-lt"/>
                <a:ea typeface="+mn-ea"/>
                <a:cs typeface="+mn-cs"/>
              </a:defRPr>
            </a:lvl1pPr>
            <a:lvl2pPr marL="0" indent="0">
              <a:spcBef>
                <a:spcPts val="936"/>
              </a:spcBef>
              <a:buClr>
                <a:srgbClr val="004E90"/>
              </a:buClr>
              <a:buFont typeface="Arial" pitchFamily="34" charset="0"/>
              <a:buChar char="•"/>
              <a:defRPr sz="1400">
                <a:solidFill>
                  <a:srgbClr val="004E90"/>
                </a:solidFill>
              </a:defRPr>
            </a:lvl2pPr>
            <a:lvl3pPr marL="361950" indent="-180975">
              <a:buFont typeface="Calibri" pitchFamily="34" charset="0"/>
              <a:buChar char="-"/>
              <a:defRPr sz="1400"/>
            </a:lvl3pPr>
            <a:lvl4pPr>
              <a:defRPr sz="1800"/>
            </a:lvl4pPr>
            <a:lvl5pPr>
              <a:defRPr sz="18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Tree>
    <p:extLst>
      <p:ext uri="{BB962C8B-B14F-4D97-AF65-F5344CB8AC3E}">
        <p14:creationId xmlns:p14="http://schemas.microsoft.com/office/powerpoint/2010/main" xmlns="" val="344335591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ext und Bild  - 2 Spalten">
    <p:spTree>
      <p:nvGrpSpPr>
        <p:cNvPr id="1" name=""/>
        <p:cNvGrpSpPr/>
        <p:nvPr/>
      </p:nvGrpSpPr>
      <p:grpSpPr>
        <a:xfrm>
          <a:off x="0" y="0"/>
          <a:ext cx="0" cy="0"/>
          <a:chOff x="0" y="0"/>
          <a:chExt cx="0" cy="0"/>
        </a:xfrm>
      </p:grpSpPr>
      <p:sp>
        <p:nvSpPr>
          <p:cNvPr id="4" name="Inhaltsplatzhalter 3"/>
          <p:cNvSpPr>
            <a:spLocks noGrp="1"/>
          </p:cNvSpPr>
          <p:nvPr>
            <p:ph sz="half" idx="2" hasCustomPrompt="1"/>
          </p:nvPr>
        </p:nvSpPr>
        <p:spPr>
          <a:xfrm>
            <a:off x="4648200" y="2095500"/>
            <a:ext cx="4038600" cy="1907985"/>
          </a:xfrm>
          <a:prstGeom prst="rect">
            <a:avLst/>
          </a:prstGeom>
        </p:spPr>
        <p:txBody>
          <a:bodyPr>
            <a:normAutofit/>
          </a:bodyPr>
          <a:lstStyle>
            <a:lvl1pPr marL="0" indent="0" algn="l" defTabSz="457200" rtl="0" eaLnBrk="1" latinLnBrk="0" hangingPunct="1">
              <a:spcBef>
                <a:spcPct val="20000"/>
              </a:spcBef>
              <a:buNone/>
              <a:defRPr lang="de-DE" sz="2400" kern="1200" spc="-20" dirty="0">
                <a:solidFill>
                  <a:schemeClr val="tx1"/>
                </a:solidFill>
                <a:latin typeface="+mn-lt"/>
                <a:ea typeface="+mn-ea"/>
                <a:cs typeface="+mn-cs"/>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457200" y="2095500"/>
            <a:ext cx="4038600" cy="4015175"/>
          </a:xfrm>
          <a:prstGeom prst="rect">
            <a:avLst/>
          </a:prstGeom>
        </p:spPr>
        <p:txBody>
          <a:bodyPr>
            <a:noAutofit/>
          </a:bodyPr>
          <a:lstStyle>
            <a:lvl1pPr marL="0" indent="0" algn="l" defTabSz="457200" rtl="0" eaLnBrk="1" latinLnBrk="0" hangingPunct="1">
              <a:spcBef>
                <a:spcPct val="20000"/>
              </a:spcBef>
              <a:buFont typeface="Arial" pitchFamily="34" charset="0"/>
              <a:buNone/>
              <a:defRPr sz="2400" spc="-20">
                <a:solidFill>
                  <a:schemeClr val="tx1"/>
                </a:solidFill>
              </a:defRPr>
            </a:lvl1pPr>
            <a:lvl2pPr marL="361950" indent="-180975">
              <a:buFont typeface="Arial" pitchFamily="34" charset="0"/>
              <a:buChar cha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4648200" y="4127501"/>
            <a:ext cx="4038600" cy="1982788"/>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347481823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ext und Bild  - 2 Spalten">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457200" y="2159000"/>
            <a:ext cx="4038600" cy="3951675"/>
          </a:xfrm>
          <a:prstGeom prst="rect">
            <a:avLst/>
          </a:prstGeom>
        </p:spPr>
        <p:txBody>
          <a:bodyPr>
            <a:noAutofit/>
          </a:bodyPr>
          <a:lstStyle>
            <a:lvl1pPr marL="0" indent="0" algn="l" defTabSz="457200" rtl="0" eaLnBrk="1" latinLnBrk="0" hangingPunct="1">
              <a:spcBef>
                <a:spcPct val="20000"/>
              </a:spcBef>
              <a:buFontTx/>
              <a:buNone/>
              <a:defRPr sz="2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4731726" y="2159000"/>
            <a:ext cx="3955074" cy="3951289"/>
          </a:xfrm>
          <a:prstGeom prst="rect">
            <a:avLst/>
          </a:prstGeom>
          <a:solidFill>
            <a:schemeClr val="tx2">
              <a:lumMod val="20000"/>
              <a:lumOff val="80000"/>
            </a:schemeClr>
          </a:solidFill>
        </p:spPr>
        <p:txBody>
          <a:bodyPr anchor="ctr"/>
          <a:lstStyle>
            <a:lvl1pPr marL="0" indent="0" algn="ctr">
              <a:buNone/>
              <a:defRPr sz="2400"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250887799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ersonen">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p:nvPr>
        </p:nvSpPr>
        <p:spPr>
          <a:xfrm>
            <a:off x="1339753" y="5125615"/>
            <a:ext cx="2067710" cy="1021647"/>
          </a:xfrm>
          <a:prstGeom prst="rect">
            <a:avLst/>
          </a:prstGeom>
        </p:spPr>
        <p:txBody>
          <a:bodyPr>
            <a:noAutofit/>
          </a:bodyPr>
          <a:lstStyle>
            <a:lvl1pPr marL="0" indent="0" algn="l" defTabSz="457200" rtl="0" eaLnBrk="1" latinLnBrk="0" hangingPunct="1">
              <a:spcBef>
                <a:spcPct val="20000"/>
              </a:spcBef>
              <a:buFontTx/>
              <a:buNone/>
              <a:defRPr sz="1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buFontTx/>
              <a:buNone/>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1432683" y="2594134"/>
            <a:ext cx="1982523" cy="244700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10" name="Inhaltsplatzhalter 2"/>
          <p:cNvSpPr>
            <a:spLocks noGrp="1"/>
          </p:cNvSpPr>
          <p:nvPr>
            <p:ph sz="half" idx="14"/>
          </p:nvPr>
        </p:nvSpPr>
        <p:spPr>
          <a:xfrm>
            <a:off x="3624301" y="5125615"/>
            <a:ext cx="2067710" cy="1021647"/>
          </a:xfrm>
          <a:prstGeom prst="rect">
            <a:avLst/>
          </a:prstGeom>
        </p:spPr>
        <p:txBody>
          <a:bodyPr>
            <a:noAutofit/>
          </a:bodyPr>
          <a:lstStyle>
            <a:lvl1pPr marL="0" indent="0" algn="l" defTabSz="457200" rtl="0" eaLnBrk="1" latinLnBrk="0" hangingPunct="1">
              <a:spcBef>
                <a:spcPct val="20000"/>
              </a:spcBef>
              <a:buFontTx/>
              <a:buNone/>
              <a:defRPr sz="1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buFontTx/>
              <a:buNone/>
            </a:pPr>
            <a:r>
              <a:rPr lang="de-DE" dirty="0" smtClean="0"/>
              <a:t>Mastertextformat bearbeiten</a:t>
            </a:r>
          </a:p>
        </p:txBody>
      </p:sp>
      <p:sp>
        <p:nvSpPr>
          <p:cNvPr id="11" name="Bildplatzhalter 8"/>
          <p:cNvSpPr>
            <a:spLocks noGrp="1"/>
          </p:cNvSpPr>
          <p:nvPr>
            <p:ph type="pic" sz="quarter" idx="15"/>
          </p:nvPr>
        </p:nvSpPr>
        <p:spPr>
          <a:xfrm>
            <a:off x="3717231" y="2594134"/>
            <a:ext cx="1982523" cy="244700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12" name="Inhaltsplatzhalter 2"/>
          <p:cNvSpPr>
            <a:spLocks noGrp="1"/>
          </p:cNvSpPr>
          <p:nvPr>
            <p:ph sz="half" idx="16"/>
          </p:nvPr>
        </p:nvSpPr>
        <p:spPr>
          <a:xfrm>
            <a:off x="5919126" y="5125615"/>
            <a:ext cx="2067710" cy="1021647"/>
          </a:xfrm>
          <a:prstGeom prst="rect">
            <a:avLst/>
          </a:prstGeom>
        </p:spPr>
        <p:txBody>
          <a:bodyPr>
            <a:noAutofit/>
          </a:bodyPr>
          <a:lstStyle>
            <a:lvl1pPr marL="0" indent="0" algn="l" defTabSz="457200" rtl="0" eaLnBrk="1" latinLnBrk="0" hangingPunct="1">
              <a:spcBef>
                <a:spcPct val="20000"/>
              </a:spcBef>
              <a:buFontTx/>
              <a:buNone/>
              <a:defRPr sz="1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buFontTx/>
              <a:buNone/>
            </a:pPr>
            <a:r>
              <a:rPr lang="de-DE" dirty="0" smtClean="0"/>
              <a:t>Mastertextformat bearbeiten</a:t>
            </a:r>
          </a:p>
        </p:txBody>
      </p:sp>
      <p:sp>
        <p:nvSpPr>
          <p:cNvPr id="13" name="Bildplatzhalter 8"/>
          <p:cNvSpPr>
            <a:spLocks noGrp="1"/>
          </p:cNvSpPr>
          <p:nvPr>
            <p:ph type="pic" sz="quarter" idx="17"/>
          </p:nvPr>
        </p:nvSpPr>
        <p:spPr>
          <a:xfrm>
            <a:off x="6012056" y="2594134"/>
            <a:ext cx="1982523" cy="244700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1257152429"/>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ullets - 1 Spalte - groß">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Textplatzhalter 8"/>
          <p:cNvSpPr>
            <a:spLocks noGrp="1"/>
          </p:cNvSpPr>
          <p:nvPr>
            <p:ph type="body" sz="quarter" idx="13" hasCustomPrompt="1"/>
          </p:nvPr>
        </p:nvSpPr>
        <p:spPr>
          <a:xfrm>
            <a:off x="457200" y="2146300"/>
            <a:ext cx="8229600" cy="3948659"/>
          </a:xfrm>
          <a:prstGeom prst="rect">
            <a:avLst/>
          </a:prstGeom>
        </p:spPr>
        <p:txBody>
          <a:bodyPr vert="horz"/>
          <a:lstStyle>
            <a:lvl1pPr marL="176213" marR="0" indent="-176213" algn="l" defTabSz="457200" rtl="0" eaLnBrk="1" fontAlgn="auto" latinLnBrk="0" hangingPunct="1">
              <a:lnSpc>
                <a:spcPct val="100000"/>
              </a:lnSpc>
              <a:spcBef>
                <a:spcPct val="20000"/>
              </a:spcBef>
              <a:spcAft>
                <a:spcPts val="0"/>
              </a:spcAft>
              <a:buClrTx/>
              <a:buSzTx/>
              <a:buFont typeface="Arial"/>
              <a:buChar char="•"/>
              <a:tabLst/>
              <a:defRPr sz="2400">
                <a:solidFill>
                  <a:schemeClr val="tx1"/>
                </a:solidFill>
              </a:defRPr>
            </a:lvl1pPr>
            <a:lvl2pPr marL="446088" indent="-180975">
              <a:buSzPct val="90000"/>
              <a:buFont typeface="Arial" pitchFamily="34" charset="0"/>
              <a:buChar char="•"/>
              <a:defRPr sz="2400"/>
            </a:lvl2pPr>
          </a:lstStyle>
          <a:p>
            <a:pPr lvl="0"/>
            <a:r>
              <a:rPr lang="de-DE" dirty="0" smtClean="0"/>
              <a:t>Mastertextformat bearbeiten</a:t>
            </a:r>
          </a:p>
          <a:p>
            <a:pPr lvl="1"/>
            <a:r>
              <a:rPr lang="de-DE" dirty="0" smtClean="0"/>
              <a:t>Mastertextformat</a:t>
            </a:r>
          </a:p>
        </p:txBody>
      </p:sp>
    </p:spTree>
    <p:extLst>
      <p:ext uri="{BB962C8B-B14F-4D97-AF65-F5344CB8AC3E}">
        <p14:creationId xmlns:p14="http://schemas.microsoft.com/office/powerpoint/2010/main" xmlns="" val="1075712881"/>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ext - 2 Spalten - groß">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p:nvPr>
        </p:nvSpPr>
        <p:spPr>
          <a:xfrm>
            <a:off x="457200" y="2133600"/>
            <a:ext cx="4038600" cy="3977075"/>
          </a:xfrm>
          <a:prstGeom prst="rect">
            <a:avLst/>
          </a:prstGeom>
        </p:spPr>
        <p:txBody>
          <a:bodyPr>
            <a:noAutofit/>
          </a:bodyPr>
          <a:lstStyle>
            <a:lvl1pPr marL="416700" indent="-285750" algn="l" defTabSz="540000" rtl="0" eaLnBrk="1" latinLnBrk="0" hangingPunct="1">
              <a:spcBef>
                <a:spcPct val="20000"/>
              </a:spcBef>
              <a:buFont typeface="Arial"/>
              <a:buNone/>
              <a:tabLst>
                <a:tab pos="216000" algn="l"/>
              </a:tabLst>
              <a:defRPr sz="2400" spc="-20">
                <a:solidFill>
                  <a:schemeClr val="tx1"/>
                </a:solidFill>
              </a:defRPr>
            </a:lvl1pPr>
            <a:lvl2pPr marL="612000" indent="-285750" defTabSz="324000">
              <a:buFont typeface="Arial"/>
              <a:buChar char="•"/>
              <a:tabLst>
                <a:tab pos="360000" algn="l"/>
              </a:tabLst>
              <a:defRPr sz="1400">
                <a:solidFill>
                  <a:srgbClr val="004E90"/>
                </a:solidFill>
              </a:defRPr>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buFontTx/>
              <a:buNone/>
            </a:pPr>
            <a:r>
              <a:rPr lang="de-DE" dirty="0" smtClean="0"/>
              <a:t>Mastertextformat bearbeiten</a:t>
            </a:r>
          </a:p>
        </p:txBody>
      </p:sp>
      <p:sp>
        <p:nvSpPr>
          <p:cNvPr id="4" name="Inhaltsplatzhalter 3"/>
          <p:cNvSpPr>
            <a:spLocks noGrp="1"/>
          </p:cNvSpPr>
          <p:nvPr>
            <p:ph sz="half" idx="2"/>
          </p:nvPr>
        </p:nvSpPr>
        <p:spPr>
          <a:xfrm>
            <a:off x="4648200" y="2133600"/>
            <a:ext cx="4038600" cy="3992563"/>
          </a:xfrm>
          <a:prstGeom prst="rect">
            <a:avLst/>
          </a:prstGeom>
        </p:spPr>
        <p:txBody>
          <a:bodyPr>
            <a:normAutofit/>
          </a:bodyPr>
          <a:lstStyle>
            <a:lvl1pPr marL="342900" indent="-342900">
              <a:buNone/>
              <a:defRPr lang="de-DE" sz="2400" kern="1200" spc="-20" dirty="0">
                <a:solidFill>
                  <a:schemeClr val="tx1"/>
                </a:solidFill>
                <a:latin typeface="+mn-lt"/>
                <a:ea typeface="+mn-ea"/>
                <a:cs typeface="+mn-cs"/>
              </a:defRPr>
            </a:lvl1pPr>
            <a:lvl2pPr marL="0" indent="0">
              <a:spcBef>
                <a:spcPts val="936"/>
              </a:spcBef>
              <a:buClr>
                <a:srgbClr val="004E90"/>
              </a:buClr>
              <a:buFont typeface="Arial"/>
              <a:buNone/>
              <a:defRPr sz="1400">
                <a:solidFill>
                  <a:srgbClr val="004E90"/>
                </a:solidFill>
              </a:defRPr>
            </a:lvl2pPr>
            <a:lvl3pPr>
              <a:defRPr sz="2000"/>
            </a:lvl3pPr>
            <a:lvl4pPr>
              <a:defRPr sz="1800"/>
            </a:lvl4pPr>
            <a:lvl5pPr>
              <a:defRPr sz="1800"/>
            </a:lvl5pPr>
            <a:lvl6pPr>
              <a:defRPr sz="1800"/>
            </a:lvl6pPr>
            <a:lvl7pPr>
              <a:defRPr sz="1800"/>
            </a:lvl7pPr>
            <a:lvl8pPr>
              <a:defRPr sz="1800"/>
            </a:lvl8pPr>
            <a:lvl9pPr>
              <a:defRPr sz="1800"/>
            </a:lvl9pPr>
          </a:lstStyle>
          <a:p>
            <a:pPr marL="0" lvl="0" indent="0" algn="l" defTabSz="457200" rtl="0" eaLnBrk="1" latinLnBrk="0" hangingPunct="1">
              <a:spcBef>
                <a:spcPct val="20000"/>
              </a:spcBef>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Tree>
    <p:extLst>
      <p:ext uri="{BB962C8B-B14F-4D97-AF65-F5344CB8AC3E}">
        <p14:creationId xmlns:p14="http://schemas.microsoft.com/office/powerpoint/2010/main" xmlns="" val="9893408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und Bild  - 2 Spalten - groß">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3" name="Inhaltsplatzhalter 2"/>
          <p:cNvSpPr>
            <a:spLocks noGrp="1"/>
          </p:cNvSpPr>
          <p:nvPr>
            <p:ph sz="half" idx="1" hasCustomPrompt="1"/>
          </p:nvPr>
        </p:nvSpPr>
        <p:spPr>
          <a:xfrm>
            <a:off x="457200" y="2159000"/>
            <a:ext cx="4038600" cy="3951675"/>
          </a:xfrm>
          <a:prstGeom prst="rect">
            <a:avLst/>
          </a:prstGeom>
        </p:spPr>
        <p:txBody>
          <a:bodyPr>
            <a:noAutofit/>
          </a:bodyPr>
          <a:lstStyle>
            <a:lvl1pPr marL="0" indent="0" algn="l" defTabSz="457200" rtl="0" eaLnBrk="1" latinLnBrk="0" hangingPunct="1">
              <a:spcBef>
                <a:spcPct val="20000"/>
              </a:spcBef>
              <a:buFontTx/>
              <a:buNone/>
              <a:defRPr sz="2400" spc="-20">
                <a:solidFill>
                  <a:schemeClr val="tx1"/>
                </a:solidFill>
              </a:defRPr>
            </a:lvl1pPr>
            <a:lvl2pPr>
              <a:defRPr sz="1400"/>
            </a:lvl2pPr>
            <a:lvl3pPr>
              <a:defRPr sz="1400"/>
            </a:lvl3pPr>
            <a:lvl4pPr>
              <a:defRPr sz="1400"/>
            </a:lvl4pPr>
            <a:lvl5pPr>
              <a:defRPr sz="1400"/>
            </a:lvl5pPr>
            <a:lvl6pPr>
              <a:defRPr sz="1800"/>
            </a:lvl6pPr>
            <a:lvl7pPr>
              <a:defRPr sz="1800"/>
            </a:lvl7pPr>
            <a:lvl8pPr>
              <a:defRPr sz="1800"/>
            </a:lvl8pPr>
            <a:lvl9pPr>
              <a:defRPr sz="1800"/>
            </a:lvl9pPr>
          </a:lstStyle>
          <a:p>
            <a:pPr marL="0" lvl="0" indent="0" algn="l" defTabSz="457200" rtl="0" eaLnBrk="1" latinLnBrk="0" hangingPunct="1">
              <a:spcBef>
                <a:spcPct val="20000"/>
              </a:spcBef>
              <a:buFontTx/>
              <a:buNone/>
            </a:pPr>
            <a:r>
              <a:rPr lang="de-DE" dirty="0" smtClean="0"/>
              <a:t>Mastertextformat bearbeiten</a:t>
            </a:r>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4731726" y="2159000"/>
            <a:ext cx="3955074" cy="3951289"/>
          </a:xfrm>
          <a:prstGeom prst="rect">
            <a:avLst/>
          </a:prstGeom>
          <a:solidFill>
            <a:schemeClr val="tx2">
              <a:lumMod val="20000"/>
              <a:lumOff val="80000"/>
            </a:schemeClr>
          </a:solidFill>
        </p:spPr>
        <p:txBody>
          <a:bodyPr anchor="ctr"/>
          <a:lstStyle>
            <a:lvl1pPr marL="0" indent="0" algn="ctr">
              <a:buNone/>
              <a:defRPr sz="2400"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255787867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folie mit Claim">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356116" y="166461"/>
            <a:ext cx="6906982"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2672634"/>
            <a:ext cx="6400800" cy="644724"/>
          </a:xfrm>
          <a:prstGeom prst="rect">
            <a:avLst/>
          </a:prstGeom>
        </p:spPr>
        <p:txBody>
          <a:bodyPr>
            <a:noAutofit/>
          </a:bodyPr>
          <a:lstStyle>
            <a:lvl1pPr marL="0" indent="0" algn="l">
              <a:buNone/>
              <a:defRPr sz="1800" b="0"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8" name="Bild 7" descr="b1.jpg"/>
          <p:cNvPicPr>
            <a:picLocks noChangeAspect="1"/>
          </p:cNvPicPr>
          <p:nvPr userDrawn="1"/>
        </p:nvPicPr>
        <p:blipFill>
          <a:blip r:embed="rId2" cstate="screen">
            <a:extLst>
              <a:ext uri="{28A0092B-C50C-407E-A947-70E740481C1C}">
                <a14:useLocalDpi xmlns:a14="http://schemas.microsoft.com/office/drawing/2010/main" xmlns="" val="0"/>
              </a:ext>
            </a:extLst>
          </a:blip>
          <a:stretch>
            <a:fillRect/>
          </a:stretch>
        </p:blipFill>
        <p:spPr>
          <a:xfrm>
            <a:off x="1" y="3466439"/>
            <a:ext cx="4403290" cy="2867737"/>
          </a:xfrm>
          <a:prstGeom prst="rect">
            <a:avLst/>
          </a:prstGeom>
        </p:spPr>
      </p:pic>
      <p:pic>
        <p:nvPicPr>
          <p:cNvPr id="9" name="Bild 8" descr="b2.jpg"/>
          <p:cNvPicPr>
            <a:picLocks noChangeAspect="1"/>
          </p:cNvPicPr>
          <p:nvPr userDrawn="1"/>
        </p:nvPicPr>
        <p:blipFill>
          <a:blip r:embed="rId3" cstate="screen">
            <a:extLst>
              <a:ext uri="{28A0092B-C50C-407E-A947-70E740481C1C}">
                <a14:useLocalDpi xmlns:a14="http://schemas.microsoft.com/office/drawing/2010/main" xmlns="" val="0"/>
              </a:ext>
            </a:extLst>
          </a:blip>
          <a:stretch>
            <a:fillRect/>
          </a:stretch>
        </p:blipFill>
        <p:spPr>
          <a:xfrm>
            <a:off x="4748699" y="3466439"/>
            <a:ext cx="4403290" cy="2867737"/>
          </a:xfrm>
          <a:prstGeom prst="rect">
            <a:avLst/>
          </a:prstGeom>
        </p:spPr>
      </p:pic>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1" name="Grafik 10"/>
          <p:cNvPicPr>
            <a:picLocks noChangeAspect="1"/>
          </p:cNvPicPr>
          <p:nvPr userDrawn="1"/>
        </p:nvPicPr>
        <p:blipFill>
          <a:blip r:embed="rId4">
            <a:extLst>
              <a:ext uri="{28A0092B-C50C-407E-A947-70E740481C1C}">
                <a14:useLocalDpi xmlns:a14="http://schemas.microsoft.com/office/drawing/2010/main" xmlns="" val="0"/>
              </a:ext>
            </a:extLst>
          </a:blip>
          <a:stretch>
            <a:fillRect/>
          </a:stretch>
        </p:blipFill>
        <p:spPr>
          <a:xfrm>
            <a:off x="394541" y="266090"/>
            <a:ext cx="906260" cy="513170"/>
          </a:xfrm>
          <a:prstGeom prst="rect">
            <a:avLst/>
          </a:prstGeom>
        </p:spPr>
      </p:pic>
    </p:spTree>
    <p:extLst>
      <p:ext uri="{BB962C8B-B14F-4D97-AF65-F5344CB8AC3E}">
        <p14:creationId xmlns:p14="http://schemas.microsoft.com/office/powerpoint/2010/main" xmlns="" val="1736748174"/>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lder">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4731726" y="2146300"/>
            <a:ext cx="3955074" cy="3963989"/>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8" name="Bildplatzhalter 8"/>
          <p:cNvSpPr>
            <a:spLocks noGrp="1"/>
          </p:cNvSpPr>
          <p:nvPr>
            <p:ph type="pic" sz="quarter" idx="14"/>
          </p:nvPr>
        </p:nvSpPr>
        <p:spPr>
          <a:xfrm>
            <a:off x="457200" y="2146300"/>
            <a:ext cx="3979453" cy="3963989"/>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1515743313"/>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ild">
    <p:spTree>
      <p:nvGrpSpPr>
        <p:cNvPr id="1" name=""/>
        <p:cNvGrpSpPr/>
        <p:nvPr/>
      </p:nvGrpSpPr>
      <p:grpSpPr>
        <a:xfrm>
          <a:off x="0" y="0"/>
          <a:ext cx="0" cy="0"/>
          <a:chOff x="0" y="0"/>
          <a:chExt cx="0" cy="0"/>
        </a:xfrm>
      </p:grpSpPr>
      <p:sp>
        <p:nvSpPr>
          <p:cNvPr id="8" name="Bildplatzhalter 8"/>
          <p:cNvSpPr>
            <a:spLocks noGrp="1"/>
          </p:cNvSpPr>
          <p:nvPr>
            <p:ph type="pic" sz="quarter" idx="14"/>
          </p:nvPr>
        </p:nvSpPr>
        <p:spPr>
          <a:xfrm>
            <a:off x="457200" y="2108200"/>
            <a:ext cx="8229600" cy="4002089"/>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Tree>
    <p:extLst>
      <p:ext uri="{BB962C8B-B14F-4D97-AF65-F5344CB8AC3E}">
        <p14:creationId xmlns:p14="http://schemas.microsoft.com/office/powerpoint/2010/main" xmlns="" val="1016226188"/>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anoramabild">
    <p:spTree>
      <p:nvGrpSpPr>
        <p:cNvPr id="1" name=""/>
        <p:cNvGrpSpPr/>
        <p:nvPr/>
      </p:nvGrpSpPr>
      <p:grpSpPr>
        <a:xfrm>
          <a:off x="0" y="0"/>
          <a:ext cx="0" cy="0"/>
          <a:chOff x="0" y="0"/>
          <a:chExt cx="0" cy="0"/>
        </a:xfrm>
      </p:grpSpPr>
      <p:sp>
        <p:nvSpPr>
          <p:cNvPr id="8" name="Bildplatzhalter 8"/>
          <p:cNvSpPr>
            <a:spLocks noGrp="1"/>
          </p:cNvSpPr>
          <p:nvPr>
            <p:ph type="pic" sz="quarter" idx="14"/>
          </p:nvPr>
        </p:nvSpPr>
        <p:spPr>
          <a:xfrm>
            <a:off x="0" y="2594135"/>
            <a:ext cx="9144000" cy="351615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Tree>
    <p:extLst>
      <p:ext uri="{BB962C8B-B14F-4D97-AF65-F5344CB8AC3E}">
        <p14:creationId xmlns:p14="http://schemas.microsoft.com/office/powerpoint/2010/main" xmlns="" val="3306952110"/>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ilder groß">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sp>
        <p:nvSpPr>
          <p:cNvPr id="9" name="Bildplatzhalter 8"/>
          <p:cNvSpPr>
            <a:spLocks noGrp="1"/>
          </p:cNvSpPr>
          <p:nvPr>
            <p:ph type="pic" sz="quarter" idx="13"/>
          </p:nvPr>
        </p:nvSpPr>
        <p:spPr>
          <a:xfrm>
            <a:off x="4731726" y="2594135"/>
            <a:ext cx="4412274" cy="351615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
        <p:nvSpPr>
          <p:cNvPr id="8" name="Bildplatzhalter 8"/>
          <p:cNvSpPr>
            <a:spLocks noGrp="1"/>
          </p:cNvSpPr>
          <p:nvPr>
            <p:ph type="pic" sz="quarter" idx="14"/>
          </p:nvPr>
        </p:nvSpPr>
        <p:spPr>
          <a:xfrm>
            <a:off x="0" y="2594135"/>
            <a:ext cx="4436653" cy="3516154"/>
          </a:xfrm>
          <a:prstGeom prst="rect">
            <a:avLst/>
          </a:prstGeom>
          <a:solidFill>
            <a:schemeClr val="tx2">
              <a:lumMod val="20000"/>
              <a:lumOff val="80000"/>
            </a:schemeClr>
          </a:solidFill>
        </p:spPr>
        <p:txBody>
          <a:bodyPr anchor="ctr"/>
          <a:lstStyle>
            <a:lvl1pPr marL="0" indent="0" algn="ctr">
              <a:buNone/>
              <a:defRPr b="1">
                <a:solidFill>
                  <a:schemeClr val="bg1"/>
                </a:solidFill>
              </a:defRPr>
            </a:lvl1pPr>
          </a:lstStyle>
          <a:p>
            <a:r>
              <a:rPr lang="de-DE" dirty="0" smtClean="0"/>
              <a:t>Bild</a:t>
            </a:r>
            <a:endParaRPr lang="de-DE" dirty="0"/>
          </a:p>
        </p:txBody>
      </p:sp>
    </p:spTree>
    <p:extLst>
      <p:ext uri="{BB962C8B-B14F-4D97-AF65-F5344CB8AC3E}">
        <p14:creationId xmlns:p14="http://schemas.microsoft.com/office/powerpoint/2010/main" xmlns="" val="2730704585"/>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iagramm">
    <p:spTree>
      <p:nvGrpSpPr>
        <p:cNvPr id="1" name=""/>
        <p:cNvGrpSpPr/>
        <p:nvPr/>
      </p:nvGrpSpPr>
      <p:grpSpPr>
        <a:xfrm>
          <a:off x="0" y="0"/>
          <a:ext cx="0" cy="0"/>
          <a:chOff x="0" y="0"/>
          <a:chExt cx="0" cy="0"/>
        </a:xfrm>
      </p:grpSpPr>
      <p:sp>
        <p:nvSpPr>
          <p:cNvPr id="2" name="Titel 1"/>
          <p:cNvSpPr>
            <a:spLocks noGrp="1"/>
          </p:cNvSpPr>
          <p:nvPr>
            <p:ph type="title"/>
          </p:nvPr>
        </p:nvSpPr>
        <p:spPr>
          <a:xfrm>
            <a:off x="457200" y="1054679"/>
            <a:ext cx="8229600" cy="871430"/>
          </a:xfrm>
        </p:spPr>
        <p:txBody>
          <a:bodyPr anchor="t">
            <a:normAutofit/>
          </a:bodyPr>
          <a:lstStyle>
            <a:lvl1pPr algn="l">
              <a:defRPr sz="2800" b="1" i="0">
                <a:solidFill>
                  <a:schemeClr val="tx1"/>
                </a:solidFill>
                <a:latin typeface="Palatino Linotype" pitchFamily="18" charset="0"/>
                <a:cs typeface="Palatino Linotype" pitchFamily="18" charset="0"/>
              </a:defRPr>
            </a:lvl1pPr>
          </a:lstStyle>
          <a:p>
            <a:r>
              <a:rPr lang="de-DE" dirty="0" smtClean="0"/>
              <a:t>Mastertitelformat bearbeiten</a:t>
            </a:r>
            <a:endParaRPr lang="de-DE" dirty="0"/>
          </a:p>
        </p:txBody>
      </p:sp>
      <p:sp>
        <p:nvSpPr>
          <p:cNvPr id="5" name="Datumsplatzhalter 4"/>
          <p:cNvSpPr>
            <a:spLocks noGrp="1"/>
          </p:cNvSpPr>
          <p:nvPr>
            <p:ph type="dt" sz="half" idx="10"/>
          </p:nvPr>
        </p:nvSpPr>
        <p:spPr/>
        <p:txBody>
          <a:bodyPr/>
          <a:lstStyle/>
          <a:p>
            <a:fld id="{5D231853-40BA-2546-B91E-E50E114EB1DC}" type="datetime1">
              <a:rPr lang="de-AT" smtClean="0"/>
              <a:pPr/>
              <a:t>06.07.2016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D5E49341-B7DE-E44A-9787-2E0CABFCF165}" type="slidenum">
              <a:rPr lang="de-DE" smtClean="0"/>
              <a:pPr/>
              <a:t>‹Nr.›</a:t>
            </a:fld>
            <a:endParaRPr lang="de-DE"/>
          </a:p>
        </p:txBody>
      </p:sp>
      <p:graphicFrame>
        <p:nvGraphicFramePr>
          <p:cNvPr id="4" name="Diagramm 3"/>
          <p:cNvGraphicFramePr/>
          <p:nvPr userDrawn="1">
            <p:extLst>
              <p:ext uri="{D42A27DB-BD31-4B8C-83A1-F6EECF244321}">
                <p14:modId xmlns:p14="http://schemas.microsoft.com/office/powerpoint/2010/main" xmlns="" val="1941858853"/>
              </p:ext>
            </p:extLst>
          </p:nvPr>
        </p:nvGraphicFramePr>
        <p:xfrm>
          <a:off x="457200" y="2120900"/>
          <a:ext cx="8229600" cy="4111546"/>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2611293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elfoli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356116" y="1385637"/>
            <a:ext cx="6906982"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4951332"/>
            <a:ext cx="6400800" cy="822147"/>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4897992"/>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8" name="Rechteck 7"/>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2_Titelfolie">
    <p:bg>
      <p:bgPr>
        <a:solidFill>
          <a:schemeClr val="bg1"/>
        </a:solidFill>
        <a:effectLst/>
      </p:bgPr>
    </p:bg>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1356116" y="1385637"/>
            <a:ext cx="6906982"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4951332"/>
            <a:ext cx="6400800" cy="843412"/>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4897992"/>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3" name="Grafik 12"/>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394541" y="266090"/>
            <a:ext cx="906260" cy="513170"/>
          </a:xfrm>
          <a:prstGeom prst="rect">
            <a:avLst/>
          </a:prstGeom>
        </p:spPr>
      </p:pic>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4_Titelfolie">
    <p:bg>
      <p:bgPr>
        <a:solidFill>
          <a:schemeClr val="bg1"/>
        </a:solidFill>
        <a:effectLst/>
      </p:bgPr>
    </p:bg>
    <p:spTree>
      <p:nvGrpSpPr>
        <p:cNvPr id="1" name=""/>
        <p:cNvGrpSpPr/>
        <p:nvPr/>
      </p:nvGrpSpPr>
      <p:grpSpPr>
        <a:xfrm>
          <a:off x="0" y="0"/>
          <a:ext cx="0" cy="0"/>
          <a:chOff x="0" y="0"/>
          <a:chExt cx="0" cy="0"/>
        </a:xfrm>
      </p:grpSpPr>
      <p:pic>
        <p:nvPicPr>
          <p:cNvPr id="8" name="Picture 7" descr="kwg_gebäude_retusche_cropped.jpg"/>
          <p:cNvPicPr>
            <a:picLocks noChangeAspect="1"/>
          </p:cNvPicPr>
          <p:nvPr userDrawn="1"/>
        </p:nvPicPr>
        <p:blipFill>
          <a:blip r:embed="rId2" cstate="screen"/>
          <a:stretch>
            <a:fillRect/>
          </a:stretch>
        </p:blipFill>
        <p:spPr>
          <a:xfrm>
            <a:off x="3362325" y="1218353"/>
            <a:ext cx="5781675" cy="4986116"/>
          </a:xfrm>
          <a:prstGeom prst="rect">
            <a:avLst/>
          </a:prstGeom>
        </p:spPr>
      </p:pic>
      <p:pic>
        <p:nvPicPr>
          <p:cNvPr id="12" name="Picture 11" descr="mask.png"/>
          <p:cNvPicPr>
            <a:picLocks noChangeAspect="1"/>
          </p:cNvPicPr>
          <p:nvPr userDrawn="1"/>
        </p:nvPicPr>
        <p:blipFill>
          <a:blip r:embed="rId3" cstate="screen"/>
          <a:stretch>
            <a:fillRect/>
          </a:stretch>
        </p:blipFill>
        <p:spPr>
          <a:xfrm>
            <a:off x="3092504" y="1206788"/>
            <a:ext cx="6051496" cy="5054985"/>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675238"/>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4" name="Rechteck 13"/>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5_Titelfolie">
    <p:bg>
      <p:bgPr>
        <a:solidFill>
          <a:schemeClr val="bg1"/>
        </a:solidFill>
        <a:effectLst/>
      </p:bgPr>
    </p:bg>
    <p:spTree>
      <p:nvGrpSpPr>
        <p:cNvPr id="1" name=""/>
        <p:cNvGrpSpPr/>
        <p:nvPr/>
      </p:nvGrpSpPr>
      <p:grpSpPr>
        <a:xfrm>
          <a:off x="0" y="0"/>
          <a:ext cx="0" cy="0"/>
          <a:chOff x="0" y="0"/>
          <a:chExt cx="0" cy="0"/>
        </a:xfrm>
      </p:grpSpPr>
      <p:pic>
        <p:nvPicPr>
          <p:cNvPr id="13" name="Picture 12" descr="mask.png"/>
          <p:cNvPicPr>
            <a:picLocks noChangeAspect="1"/>
          </p:cNvPicPr>
          <p:nvPr userDrawn="1"/>
        </p:nvPicPr>
        <p:blipFill>
          <a:blip r:embed="rId2" cstate="screen"/>
          <a:stretch>
            <a:fillRect/>
          </a:stretch>
        </p:blipFill>
        <p:spPr>
          <a:xfrm>
            <a:off x="3092504" y="1206788"/>
            <a:ext cx="6051496" cy="5054985"/>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717768"/>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4" name="Grafik 13"/>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394541" y="266090"/>
            <a:ext cx="906260" cy="513170"/>
          </a:xfrm>
          <a:prstGeom prst="rect">
            <a:avLst/>
          </a:prstGeom>
        </p:spPr>
      </p:pic>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7_Titelfolie">
    <p:bg>
      <p:bgPr>
        <a:solidFill>
          <a:schemeClr val="bg1"/>
        </a:solidFill>
        <a:effectLst/>
      </p:bgPr>
    </p:bg>
    <p:spTree>
      <p:nvGrpSpPr>
        <p:cNvPr id="1" name=""/>
        <p:cNvGrpSpPr/>
        <p:nvPr/>
      </p:nvGrpSpPr>
      <p:grpSpPr>
        <a:xfrm>
          <a:off x="0" y="0"/>
          <a:ext cx="0" cy="0"/>
          <a:chOff x="0" y="0"/>
          <a:chExt cx="0" cy="0"/>
        </a:xfrm>
      </p:grpSpPr>
      <p:pic>
        <p:nvPicPr>
          <p:cNvPr id="8" name="Picture 7" descr="kwg_gebäude_retusche_cropped.jpg"/>
          <p:cNvPicPr>
            <a:picLocks noChangeAspect="1"/>
          </p:cNvPicPr>
          <p:nvPr userDrawn="1"/>
        </p:nvPicPr>
        <p:blipFill>
          <a:blip r:embed="rId2" cstate="screen"/>
          <a:stretch>
            <a:fillRect/>
          </a:stretch>
        </p:blipFill>
        <p:spPr>
          <a:xfrm>
            <a:off x="3362325" y="1218353"/>
            <a:ext cx="5781675" cy="4986116"/>
          </a:xfrm>
          <a:prstGeom prst="rect">
            <a:avLst/>
          </a:prstGeom>
        </p:spPr>
      </p:pic>
      <p:pic>
        <p:nvPicPr>
          <p:cNvPr id="12" name="Picture 11" descr="mask.png"/>
          <p:cNvPicPr>
            <a:picLocks noChangeAspect="1"/>
          </p:cNvPicPr>
          <p:nvPr userDrawn="1"/>
        </p:nvPicPr>
        <p:blipFill>
          <a:blip r:embed="rId3" cstate="screen"/>
          <a:stretch>
            <a:fillRect/>
          </a:stretch>
        </p:blipFill>
        <p:spPr>
          <a:xfrm>
            <a:off x="3092504" y="1206788"/>
            <a:ext cx="6051495" cy="5054985"/>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525169"/>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0" name="Rechteck 9"/>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8_Titelfolie">
    <p:bg>
      <p:bgPr>
        <a:solidFill>
          <a:schemeClr val="bg1"/>
        </a:solidFill>
        <a:effectLst/>
      </p:bgPr>
    </p:bg>
    <p:spTree>
      <p:nvGrpSpPr>
        <p:cNvPr id="1" name=""/>
        <p:cNvGrpSpPr/>
        <p:nvPr/>
      </p:nvGrpSpPr>
      <p:grpSpPr>
        <a:xfrm>
          <a:off x="0" y="0"/>
          <a:ext cx="0" cy="0"/>
          <a:chOff x="0" y="0"/>
          <a:chExt cx="0" cy="0"/>
        </a:xfrm>
      </p:grpSpPr>
      <p:pic>
        <p:nvPicPr>
          <p:cNvPr id="10" name="Picture 9" descr="mask.png"/>
          <p:cNvPicPr>
            <a:picLocks noChangeAspect="1"/>
          </p:cNvPicPr>
          <p:nvPr userDrawn="1"/>
        </p:nvPicPr>
        <p:blipFill>
          <a:blip r:embed="rId2" cstate="screen"/>
          <a:stretch>
            <a:fillRect/>
          </a:stretch>
        </p:blipFill>
        <p:spPr>
          <a:xfrm>
            <a:off x="3092504" y="1206788"/>
            <a:ext cx="6051495" cy="5054985"/>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813461"/>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4" name="Rechteck 3"/>
          <p:cNvSpPr/>
          <p:nvPr userDrawn="1"/>
        </p:nvSpPr>
        <p:spPr>
          <a:xfrm>
            <a:off x="356235" y="263285"/>
            <a:ext cx="1138401"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2" name="Rechteck 11"/>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pic>
        <p:nvPicPr>
          <p:cNvPr id="14" name="Grafik 13"/>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394541" y="266090"/>
            <a:ext cx="906260" cy="513170"/>
          </a:xfrm>
          <a:prstGeom prst="rect">
            <a:avLst/>
          </a:prstGeom>
        </p:spPr>
      </p:pic>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10_Titelfolie">
    <p:bg>
      <p:bgPr>
        <a:solidFill>
          <a:schemeClr val="bg1"/>
        </a:solidFill>
        <a:effectLst/>
      </p:bgPr>
    </p:bg>
    <p:spTree>
      <p:nvGrpSpPr>
        <p:cNvPr id="1" name=""/>
        <p:cNvGrpSpPr/>
        <p:nvPr/>
      </p:nvGrpSpPr>
      <p:grpSpPr>
        <a:xfrm>
          <a:off x="0" y="0"/>
          <a:ext cx="0" cy="0"/>
          <a:chOff x="0" y="0"/>
          <a:chExt cx="0" cy="0"/>
        </a:xfrm>
      </p:grpSpPr>
      <p:pic>
        <p:nvPicPr>
          <p:cNvPr id="8" name="Picture 7" descr="kwg_gebäude_retusche_cropped.jpg"/>
          <p:cNvPicPr>
            <a:picLocks noChangeAspect="1"/>
          </p:cNvPicPr>
          <p:nvPr userDrawn="1"/>
        </p:nvPicPr>
        <p:blipFill>
          <a:blip r:embed="rId2" cstate="screen"/>
          <a:stretch>
            <a:fillRect/>
          </a:stretch>
        </p:blipFill>
        <p:spPr>
          <a:xfrm>
            <a:off x="3362325" y="1218353"/>
            <a:ext cx="5781675" cy="4986116"/>
          </a:xfrm>
          <a:prstGeom prst="rect">
            <a:avLst/>
          </a:prstGeom>
        </p:spPr>
      </p:pic>
      <p:pic>
        <p:nvPicPr>
          <p:cNvPr id="12" name="Picture 11" descr="mask.png"/>
          <p:cNvPicPr>
            <a:picLocks noChangeAspect="1"/>
          </p:cNvPicPr>
          <p:nvPr userDrawn="1"/>
        </p:nvPicPr>
        <p:blipFill>
          <a:blip r:embed="rId3" cstate="screen"/>
          <a:stretch>
            <a:fillRect/>
          </a:stretch>
        </p:blipFill>
        <p:spPr>
          <a:xfrm>
            <a:off x="3092504" y="1206788"/>
            <a:ext cx="6051495" cy="5054984"/>
          </a:xfrm>
          <a:prstGeom prst="rect">
            <a:avLst/>
          </a:prstGeom>
        </p:spPr>
      </p:pic>
      <p:sp>
        <p:nvSpPr>
          <p:cNvPr id="2" name="Titel 1"/>
          <p:cNvSpPr>
            <a:spLocks noGrp="1"/>
          </p:cNvSpPr>
          <p:nvPr>
            <p:ph type="ctrTitle" hasCustomPrompt="1"/>
          </p:nvPr>
        </p:nvSpPr>
        <p:spPr>
          <a:xfrm>
            <a:off x="1356116" y="1866917"/>
            <a:ext cx="4377419" cy="2410265"/>
          </a:xfrm>
        </p:spPr>
        <p:txBody>
          <a:bodyPr anchor="b" anchorCtr="0">
            <a:normAutofit/>
          </a:bodyPr>
          <a:lstStyle>
            <a:lvl1pPr algn="l">
              <a:lnSpc>
                <a:spcPts val="4300"/>
              </a:lnSpc>
              <a:defRPr sz="4000" b="1">
                <a:solidFill>
                  <a:schemeClr val="tx1"/>
                </a:solidFill>
                <a:latin typeface="Palatino Linotype" pitchFamily="18" charset="0"/>
                <a:cs typeface="Palatino Linotype" pitchFamily="18" charset="0"/>
              </a:defRPr>
            </a:lvl1pPr>
          </a:lstStyle>
          <a:p>
            <a:r>
              <a:rPr lang="de-DE" dirty="0" smtClean="0"/>
              <a:t>Titel der </a:t>
            </a:r>
            <a:br>
              <a:rPr lang="de-DE" dirty="0" smtClean="0"/>
            </a:br>
            <a:r>
              <a:rPr lang="de-DE" dirty="0" smtClean="0"/>
              <a:t>Präsentation</a:t>
            </a:r>
            <a:endParaRPr lang="de-DE" dirty="0"/>
          </a:p>
        </p:txBody>
      </p:sp>
      <p:sp>
        <p:nvSpPr>
          <p:cNvPr id="3" name="Untertitel 2"/>
          <p:cNvSpPr>
            <a:spLocks noGrp="1"/>
          </p:cNvSpPr>
          <p:nvPr>
            <p:ph type="subTitle" idx="1" hasCustomPrompt="1"/>
          </p:nvPr>
        </p:nvSpPr>
        <p:spPr>
          <a:xfrm>
            <a:off x="1340624" y="5300260"/>
            <a:ext cx="4392911" cy="760298"/>
          </a:xfrm>
          <a:prstGeom prst="rect">
            <a:avLst/>
          </a:prstGeom>
        </p:spPr>
        <p:txBody>
          <a:bodyPr>
            <a:normAutofit/>
          </a:bodyPr>
          <a:lstStyle>
            <a:lvl1pPr marL="0" indent="0" algn="l">
              <a:lnSpc>
                <a:spcPts val="1100"/>
              </a:lnSpc>
              <a:buNone/>
              <a:defRPr sz="1800" b="1" i="0">
                <a:solidFill>
                  <a:schemeClr val="tx1"/>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smtClean="0"/>
              <a:t>Zusätzliche</a:t>
            </a:r>
          </a:p>
          <a:p>
            <a:r>
              <a:rPr lang="de-DE" dirty="0" smtClean="0"/>
              <a:t>Infos</a:t>
            </a:r>
            <a:endParaRPr lang="de-DE" dirty="0"/>
          </a:p>
        </p:txBody>
      </p:sp>
      <p:sp>
        <p:nvSpPr>
          <p:cNvPr id="6" name="Rechteck 5"/>
          <p:cNvSpPr/>
          <p:nvPr userDrawn="1"/>
        </p:nvSpPr>
        <p:spPr>
          <a:xfrm>
            <a:off x="5111193" y="325234"/>
            <a:ext cx="1541102" cy="4646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
        <p:nvSpPr>
          <p:cNvPr id="7" name="Rechteck 6"/>
          <p:cNvSpPr/>
          <p:nvPr userDrawn="1"/>
        </p:nvSpPr>
        <p:spPr>
          <a:xfrm>
            <a:off x="7132436" y="898266"/>
            <a:ext cx="1726963" cy="67370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cxnSp>
        <p:nvCxnSpPr>
          <p:cNvPr id="11" name="Straight Connector 10"/>
          <p:cNvCxnSpPr/>
          <p:nvPr userDrawn="1"/>
        </p:nvCxnSpPr>
        <p:spPr>
          <a:xfrm>
            <a:off x="1433676" y="5246920"/>
            <a:ext cx="1928649" cy="1588"/>
          </a:xfrm>
          <a:prstGeom prst="line">
            <a:avLst/>
          </a:prstGeom>
          <a:ln w="28575">
            <a:solidFill>
              <a:schemeClr val="accent2"/>
            </a:solidFill>
          </a:ln>
        </p:spPr>
        <p:style>
          <a:lnRef idx="1">
            <a:schemeClr val="accent6"/>
          </a:lnRef>
          <a:fillRef idx="0">
            <a:schemeClr val="accent6"/>
          </a:fillRef>
          <a:effectRef idx="0">
            <a:schemeClr val="accent6"/>
          </a:effectRef>
          <a:fontRef idx="minor">
            <a:schemeClr val="tx1"/>
          </a:fontRef>
        </p:style>
      </p:cxnSp>
      <p:sp>
        <p:nvSpPr>
          <p:cNvPr id="14" name="Rechteck 13"/>
          <p:cNvSpPr/>
          <p:nvPr userDrawn="1"/>
        </p:nvSpPr>
        <p:spPr>
          <a:xfrm>
            <a:off x="356235" y="197464"/>
            <a:ext cx="2041765" cy="6915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xmlns="" val="10797002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jpe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dirty="0" smtClean="0"/>
              <a:t>xxx</a:t>
            </a:r>
            <a:endParaRPr lang="de-DE" dirty="0"/>
          </a:p>
        </p:txBody>
      </p:sp>
      <p:sp>
        <p:nvSpPr>
          <p:cNvPr id="4" name="Datumsplatzhalter 3"/>
          <p:cNvSpPr>
            <a:spLocks noGrp="1"/>
          </p:cNvSpPr>
          <p:nvPr>
            <p:ph type="dt" sz="half" idx="2"/>
          </p:nvPr>
        </p:nvSpPr>
        <p:spPr>
          <a:xfrm>
            <a:off x="457200" y="6356350"/>
            <a:ext cx="2133600" cy="365125"/>
          </a:xfrm>
          <a:prstGeom prst="rect">
            <a:avLst/>
          </a:prstGeom>
        </p:spPr>
        <p:txBody>
          <a:bodyPr vert="horz" lIns="0" tIns="45720" rIns="91440" bIns="45720" rtlCol="0" anchor="ctr"/>
          <a:lstStyle>
            <a:lvl1pPr algn="l">
              <a:defRPr sz="1050">
                <a:solidFill>
                  <a:schemeClr val="tx1">
                    <a:tint val="75000"/>
                  </a:schemeClr>
                </a:solidFill>
              </a:defRPr>
            </a:lvl1pPr>
          </a:lstStyle>
          <a:p>
            <a:fld id="{657F783B-BD98-BE4C-840C-BFD4805C2C83}" type="datetime1">
              <a:rPr lang="de-AT" smtClean="0"/>
              <a:pPr/>
              <a:t>06.07.2016</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05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0" bIns="45720" rtlCol="0" anchor="ctr"/>
          <a:lstStyle>
            <a:lvl1pPr algn="r">
              <a:defRPr sz="1050">
                <a:solidFill>
                  <a:schemeClr val="tx1">
                    <a:tint val="75000"/>
                  </a:schemeClr>
                </a:solidFill>
              </a:defRPr>
            </a:lvl1pPr>
          </a:lstStyle>
          <a:p>
            <a:fld id="{D5E49341-B7DE-E44A-9787-2E0CABFCF165}" type="slidenum">
              <a:rPr lang="de-DE" smtClean="0"/>
              <a:pPr/>
              <a:t>‹Nr.›</a:t>
            </a:fld>
            <a:endParaRPr lang="de-DE"/>
          </a:p>
        </p:txBody>
      </p:sp>
      <p:pic>
        <p:nvPicPr>
          <p:cNvPr id="3" name="Bild 2" descr="logo_big.jpg"/>
          <p:cNvPicPr>
            <a:picLocks noChangeAspect="1"/>
          </p:cNvPicPr>
          <p:nvPr userDrawn="1"/>
        </p:nvPicPr>
        <p:blipFill>
          <a:blip r:embed="rId26" cstate="screen">
            <a:extLst>
              <a:ext uri="{28A0092B-C50C-407E-A947-70E740481C1C}">
                <a14:useLocalDpi xmlns:a14="http://schemas.microsoft.com/office/drawing/2010/main" xmlns="" val="0"/>
              </a:ext>
            </a:extLst>
          </a:blip>
          <a:stretch>
            <a:fillRect/>
          </a:stretch>
        </p:blipFill>
        <p:spPr>
          <a:xfrm>
            <a:off x="7047250" y="332851"/>
            <a:ext cx="1639550" cy="457440"/>
          </a:xfrm>
          <a:prstGeom prst="rect">
            <a:avLst/>
          </a:prstGeom>
        </p:spPr>
      </p:pic>
    </p:spTree>
    <p:extLst>
      <p:ext uri="{BB962C8B-B14F-4D97-AF65-F5344CB8AC3E}">
        <p14:creationId xmlns:p14="http://schemas.microsoft.com/office/powerpoint/2010/main" xmlns="" val="2617599873"/>
      </p:ext>
    </p:extLst>
  </p:cSld>
  <p:clrMap bg1="lt1" tx1="dk1" bg2="lt2" tx2="dk2" accent1="accent1" accent2="accent2" accent3="accent3" accent4="accent4" accent5="accent5" accent6="accent6" hlink="hlink" folHlink="folHlink"/>
  <p:sldLayoutIdLst>
    <p:sldLayoutId id="2147483649" r:id="rId1"/>
    <p:sldLayoutId id="2147483674" r:id="rId2"/>
    <p:sldLayoutId id="2147483677" r:id="rId3"/>
    <p:sldLayoutId id="2147483678" r:id="rId4"/>
    <p:sldLayoutId id="2147483680" r:id="rId5"/>
    <p:sldLayoutId id="2147483681" r:id="rId6"/>
    <p:sldLayoutId id="2147483683" r:id="rId7"/>
    <p:sldLayoutId id="2147483684" r:id="rId8"/>
    <p:sldLayoutId id="2147483686" r:id="rId9"/>
    <p:sldLayoutId id="2147483687" r:id="rId10"/>
    <p:sldLayoutId id="2147483652" r:id="rId11"/>
    <p:sldLayoutId id="2147483672" r:id="rId12"/>
    <p:sldLayoutId id="2147483661" r:id="rId13"/>
    <p:sldLayoutId id="2147483662" r:id="rId14"/>
    <p:sldLayoutId id="2147483665" r:id="rId15"/>
    <p:sldLayoutId id="2147483663" r:id="rId16"/>
    <p:sldLayoutId id="2147483664" r:id="rId17"/>
    <p:sldLayoutId id="2147483676" r:id="rId18"/>
    <p:sldLayoutId id="2147483666" r:id="rId19"/>
    <p:sldLayoutId id="2147483667" r:id="rId20"/>
    <p:sldLayoutId id="2147483669" r:id="rId21"/>
    <p:sldLayoutId id="2147483670" r:id="rId22"/>
    <p:sldLayoutId id="2147483668" r:id="rId23"/>
    <p:sldLayoutId id="2147483671" r:id="rId24"/>
  </p:sldLayoutIdLst>
  <p:timing>
    <p:tnLst>
      <p:par>
        <p:cTn id="1" dur="indefinite" restart="never" nodeType="tmRoot"/>
      </p:par>
    </p:tnLst>
  </p:timing>
  <p:hf sldNum="0"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982663" indent="-623888"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AT" dirty="0" smtClean="0"/>
              <a:t>Ein paar Grundregeln:</a:t>
            </a:r>
            <a:endParaRPr lang="de-AT" dirty="0"/>
          </a:p>
        </p:txBody>
      </p:sp>
      <p:sp>
        <p:nvSpPr>
          <p:cNvPr id="3" name="Inhaltsplatzhalter 2"/>
          <p:cNvSpPr>
            <a:spLocks noGrp="1"/>
          </p:cNvSpPr>
          <p:nvPr>
            <p:ph sz="half" idx="1"/>
          </p:nvPr>
        </p:nvSpPr>
        <p:spPr>
          <a:xfrm>
            <a:off x="457200" y="1783080"/>
            <a:ext cx="8229600" cy="4663440"/>
          </a:xfrm>
        </p:spPr>
        <p:txBody>
          <a:bodyPr/>
          <a:lstStyle/>
          <a:p>
            <a:r>
              <a:rPr lang="de-AT" dirty="0" smtClean="0"/>
              <a:t>Die Präsentation soll eine </a:t>
            </a:r>
            <a:r>
              <a:rPr lang="de-AT" dirty="0"/>
              <a:t>L</a:t>
            </a:r>
            <a:r>
              <a:rPr lang="de-AT" dirty="0" smtClean="0"/>
              <a:t>ernbotschaft vermitteln von der alle was haben</a:t>
            </a:r>
          </a:p>
          <a:p>
            <a:r>
              <a:rPr lang="de-AT" dirty="0" smtClean="0"/>
              <a:t>10-Minuten-Vortrag: </a:t>
            </a:r>
            <a:r>
              <a:rPr lang="de-AT" dirty="0" err="1" smtClean="0"/>
              <a:t>Cirka</a:t>
            </a:r>
            <a:r>
              <a:rPr lang="de-AT" dirty="0" smtClean="0"/>
              <a:t> 12 Folien (außer bei sehr vielen Fotos/Abbildungen, die man nicht lang erklären muss)</a:t>
            </a:r>
          </a:p>
          <a:p>
            <a:r>
              <a:rPr lang="de-AT" dirty="0" smtClean="0"/>
              <a:t>Pro Folie wegen Lesbarkeit nicht mehr als 6 (-8) Zeilen</a:t>
            </a:r>
          </a:p>
          <a:p>
            <a:r>
              <a:rPr lang="de-AT" dirty="0" smtClean="0"/>
              <a:t>Immer eine Quellenangabe unten „kleingeschrieben“, z.B. „Vom Institut für Radiologie“ oder „Aus: Lehrbuch“ oder „Autor, Zeitschrift“</a:t>
            </a:r>
          </a:p>
          <a:p>
            <a:r>
              <a:rPr lang="de-AT" dirty="0" smtClean="0"/>
              <a:t>Spannender Aufbau bewirkt aufmerksame Zuhörerinnen</a:t>
            </a:r>
          </a:p>
          <a:p>
            <a:r>
              <a:rPr lang="de-AT" dirty="0" smtClean="0"/>
              <a:t>Was möchte ich vermitteln – was kann frau daraus lernen</a:t>
            </a:r>
          </a:p>
          <a:p>
            <a:r>
              <a:rPr lang="de-AT" dirty="0" smtClean="0"/>
              <a:t>Wie könnte mein Fall bei der Arztprüfung kommen…</a:t>
            </a:r>
            <a:endParaRPr lang="de-AT" dirty="0"/>
          </a:p>
        </p:txBody>
      </p:sp>
    </p:spTree>
    <p:extLst>
      <p:ext uri="{BB962C8B-B14F-4D97-AF65-F5344CB8AC3E}">
        <p14:creationId xmlns:p14="http://schemas.microsoft.com/office/powerpoint/2010/main" xmlns="" val="34712262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Abbildung</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endParaRPr lang="de-AT" dirty="0" smtClean="0"/>
          </a:p>
          <a:p>
            <a:pPr marL="0" indent="0">
              <a:spcBef>
                <a:spcPts val="1200"/>
              </a:spcBef>
              <a:buNone/>
            </a:pPr>
            <a:endParaRPr lang="de-AT" dirty="0"/>
          </a:p>
          <a:p>
            <a:pPr marL="0" indent="0">
              <a:spcBef>
                <a:spcPts val="1200"/>
              </a:spcBef>
              <a:buNone/>
            </a:pPr>
            <a:endParaRPr lang="de-AT" dirty="0" smtClean="0"/>
          </a:p>
          <a:p>
            <a:pPr marL="0" indent="0">
              <a:spcBef>
                <a:spcPts val="1200"/>
              </a:spcBef>
              <a:buNone/>
            </a:pPr>
            <a:endParaRPr lang="de-AT" dirty="0"/>
          </a:p>
          <a:p>
            <a:pPr marL="0" indent="0">
              <a:spcBef>
                <a:spcPts val="1200"/>
              </a:spcBef>
              <a:buNone/>
            </a:pPr>
            <a:endParaRPr lang="de-AT" dirty="0" smtClean="0"/>
          </a:p>
          <a:p>
            <a:pPr marL="0" indent="0">
              <a:spcBef>
                <a:spcPts val="1200"/>
              </a:spcBef>
              <a:buNone/>
            </a:pPr>
            <a:endParaRPr lang="de-AT" dirty="0"/>
          </a:p>
          <a:p>
            <a:pPr marL="0" indent="0">
              <a:spcBef>
                <a:spcPts val="1200"/>
              </a:spcBef>
              <a:buNone/>
            </a:pPr>
            <a:r>
              <a:rPr lang="de-AT" dirty="0" smtClean="0"/>
              <a:t>Ev. Bilderklärung</a:t>
            </a:r>
            <a:endParaRPr lang="de-AT" dirty="0"/>
          </a:p>
        </p:txBody>
      </p:sp>
    </p:spTree>
    <p:extLst>
      <p:ext uri="{BB962C8B-B14F-4D97-AF65-F5344CB8AC3E}">
        <p14:creationId xmlns:p14="http://schemas.microsoft.com/office/powerpoint/2010/main" xmlns="" val="34187921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Differential-Diagnosen</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1)</a:t>
            </a:r>
          </a:p>
          <a:p>
            <a:pPr marL="0" indent="0">
              <a:spcBef>
                <a:spcPts val="1200"/>
              </a:spcBef>
              <a:buNone/>
            </a:pPr>
            <a:r>
              <a:rPr lang="de-AT" dirty="0" smtClean="0"/>
              <a:t>2)</a:t>
            </a:r>
          </a:p>
          <a:p>
            <a:pPr marL="0" indent="0">
              <a:spcBef>
                <a:spcPts val="1200"/>
              </a:spcBef>
              <a:buNone/>
            </a:pPr>
            <a:endParaRPr lang="de-AT" dirty="0"/>
          </a:p>
        </p:txBody>
      </p:sp>
    </p:spTree>
    <p:extLst>
      <p:ext uri="{BB962C8B-B14F-4D97-AF65-F5344CB8AC3E}">
        <p14:creationId xmlns:p14="http://schemas.microsoft.com/office/powerpoint/2010/main" xmlns="" val="29407703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Befunde die zur Diagnose führen</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Hier kann der entscheidende </a:t>
            </a:r>
            <a:r>
              <a:rPr lang="de-AT" dirty="0"/>
              <a:t>L</a:t>
            </a:r>
            <a:r>
              <a:rPr lang="de-AT" dirty="0" smtClean="0"/>
              <a:t>aborbefund stehen, das beweisende Röntgenbild , Mikrobiologie usw.</a:t>
            </a:r>
          </a:p>
          <a:p>
            <a:pPr marL="0" indent="0">
              <a:spcBef>
                <a:spcPts val="1200"/>
              </a:spcBef>
              <a:buNone/>
            </a:pPr>
            <a:endParaRPr lang="de-AT" dirty="0"/>
          </a:p>
        </p:txBody>
      </p:sp>
    </p:spTree>
    <p:extLst>
      <p:ext uri="{BB962C8B-B14F-4D97-AF65-F5344CB8AC3E}">
        <p14:creationId xmlns:p14="http://schemas.microsoft.com/office/powerpoint/2010/main" xmlns="" val="39619660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Therapie</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Was?</a:t>
            </a:r>
            <a:br>
              <a:rPr lang="de-AT" dirty="0" smtClean="0"/>
            </a:br>
            <a:r>
              <a:rPr lang="de-AT" dirty="0" smtClean="0"/>
              <a:t>Warum diese Therapie?</a:t>
            </a:r>
            <a:br>
              <a:rPr lang="de-AT" dirty="0" smtClean="0"/>
            </a:br>
            <a:r>
              <a:rPr lang="de-AT" dirty="0" smtClean="0"/>
              <a:t>Wie lange?</a:t>
            </a:r>
            <a:br>
              <a:rPr lang="de-AT" dirty="0" smtClean="0"/>
            </a:br>
            <a:r>
              <a:rPr lang="de-AT" dirty="0" smtClean="0"/>
              <a:t>Alternativen </a:t>
            </a:r>
          </a:p>
          <a:p>
            <a:pPr marL="0" indent="0">
              <a:spcBef>
                <a:spcPts val="1200"/>
              </a:spcBef>
              <a:buNone/>
            </a:pPr>
            <a:r>
              <a:rPr lang="de-AT" dirty="0" smtClean="0"/>
              <a:t>usw.</a:t>
            </a:r>
          </a:p>
          <a:p>
            <a:pPr marL="0" indent="0">
              <a:spcBef>
                <a:spcPts val="1200"/>
              </a:spcBef>
              <a:buNone/>
            </a:pPr>
            <a:endParaRPr lang="de-AT" dirty="0"/>
          </a:p>
        </p:txBody>
      </p:sp>
    </p:spTree>
    <p:extLst>
      <p:ext uri="{BB962C8B-B14F-4D97-AF65-F5344CB8AC3E}">
        <p14:creationId xmlns:p14="http://schemas.microsoft.com/office/powerpoint/2010/main" xmlns="" val="2027559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Therapie-Ansprechen</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Hat es geholfen?</a:t>
            </a:r>
            <a:br>
              <a:rPr lang="de-AT" dirty="0" smtClean="0"/>
            </a:br>
            <a:r>
              <a:rPr lang="de-AT" dirty="0" smtClean="0"/>
              <a:t>Wie hat Patientin reagiert?</a:t>
            </a:r>
            <a:br>
              <a:rPr lang="de-AT" dirty="0" smtClean="0"/>
            </a:br>
            <a:r>
              <a:rPr lang="de-AT" dirty="0" smtClean="0"/>
              <a:t>Welche Verlaufskontrollen?</a:t>
            </a:r>
            <a:br>
              <a:rPr lang="de-AT" dirty="0" smtClean="0"/>
            </a:br>
            <a:r>
              <a:rPr lang="de-AT" dirty="0" smtClean="0"/>
              <a:t>Alternativen </a:t>
            </a:r>
          </a:p>
          <a:p>
            <a:pPr marL="0" indent="0">
              <a:spcBef>
                <a:spcPts val="1200"/>
              </a:spcBef>
              <a:buNone/>
            </a:pPr>
            <a:r>
              <a:rPr lang="de-AT" dirty="0" smtClean="0"/>
              <a:t>usw.</a:t>
            </a:r>
          </a:p>
          <a:p>
            <a:pPr marL="0" indent="0">
              <a:spcBef>
                <a:spcPts val="1200"/>
              </a:spcBef>
              <a:buNone/>
            </a:pPr>
            <a:endParaRPr lang="de-AT" dirty="0"/>
          </a:p>
        </p:txBody>
      </p:sp>
    </p:spTree>
    <p:extLst>
      <p:ext uri="{BB962C8B-B14F-4D97-AF65-F5344CB8AC3E}">
        <p14:creationId xmlns:p14="http://schemas.microsoft.com/office/powerpoint/2010/main" xmlns="" val="2076860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Schlussfolgerung(en)</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Was ist entscheidend für die Diagnosestellung</a:t>
            </a:r>
          </a:p>
          <a:p>
            <a:pPr marL="0" indent="0">
              <a:spcBef>
                <a:spcPts val="1200"/>
              </a:spcBef>
              <a:buNone/>
            </a:pPr>
            <a:r>
              <a:rPr lang="de-AT" dirty="0" smtClean="0"/>
              <a:t>Standard-Therapie</a:t>
            </a:r>
          </a:p>
          <a:p>
            <a:pPr marL="0" indent="0">
              <a:spcBef>
                <a:spcPts val="1200"/>
              </a:spcBef>
              <a:buNone/>
            </a:pPr>
            <a:r>
              <a:rPr lang="de-AT" dirty="0" smtClean="0"/>
              <a:t>Prognose</a:t>
            </a:r>
          </a:p>
          <a:p>
            <a:pPr marL="0" indent="0">
              <a:spcBef>
                <a:spcPts val="1200"/>
              </a:spcBef>
              <a:buNone/>
            </a:pPr>
            <a:endParaRPr lang="de-AT" dirty="0"/>
          </a:p>
        </p:txBody>
      </p:sp>
    </p:spTree>
    <p:extLst>
      <p:ext uri="{BB962C8B-B14F-4D97-AF65-F5344CB8AC3E}">
        <p14:creationId xmlns:p14="http://schemas.microsoft.com/office/powerpoint/2010/main" xmlns="" val="32870427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de-AT" dirty="0" smtClean="0"/>
              <a:t>So könnte eine Graphik aus einer Übersichtsarbeit aussehen</a:t>
            </a:r>
            <a:endParaRPr lang="de-A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Fragestellung zu meinem Fall, wenn dieser bei der Arztprüfung kommen würde</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Frage?</a:t>
            </a:r>
          </a:p>
          <a:p>
            <a:pPr marL="0" indent="0">
              <a:spcBef>
                <a:spcPts val="1200"/>
              </a:spcBef>
              <a:buNone/>
            </a:pPr>
            <a:endParaRPr lang="de-AT" dirty="0"/>
          </a:p>
          <a:p>
            <a:pPr marL="0" indent="0">
              <a:spcBef>
                <a:spcPts val="1200"/>
              </a:spcBef>
              <a:buNone/>
            </a:pPr>
            <a:r>
              <a:rPr lang="de-AT" dirty="0" smtClean="0"/>
              <a:t>Auflösung</a:t>
            </a:r>
          </a:p>
          <a:p>
            <a:pPr marL="0" indent="0">
              <a:spcBef>
                <a:spcPts val="1200"/>
              </a:spcBef>
              <a:buNone/>
            </a:pPr>
            <a:endParaRPr lang="de-AT" dirty="0"/>
          </a:p>
        </p:txBody>
      </p:sp>
    </p:spTree>
    <p:extLst>
      <p:ext uri="{BB962C8B-B14F-4D97-AF65-F5344CB8AC3E}">
        <p14:creationId xmlns:p14="http://schemas.microsoft.com/office/powerpoint/2010/main" xmlns="" val="28094923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ctrTitle"/>
          </p:nvPr>
        </p:nvSpPr>
        <p:spPr/>
        <p:txBody>
          <a:bodyPr/>
          <a:lstStyle/>
          <a:p>
            <a:endParaRPr lang="de-AT"/>
          </a:p>
        </p:txBody>
      </p:sp>
      <p:sp>
        <p:nvSpPr>
          <p:cNvPr id="13" name="Subtitle 12"/>
          <p:cNvSpPr>
            <a:spLocks noGrp="1"/>
          </p:cNvSpPr>
          <p:nvPr>
            <p:ph type="subTitle" idx="1"/>
          </p:nvPr>
        </p:nvSpPr>
        <p:spPr/>
        <p:txBody>
          <a:bodyPr>
            <a:normAutofit/>
          </a:bodyPr>
          <a:lstStyle/>
          <a:p>
            <a:r>
              <a:rPr lang="de-AT" sz="1400" dirty="0" smtClean="0"/>
              <a:t>Name der Vortragenden</a:t>
            </a:r>
          </a:p>
          <a:p>
            <a:r>
              <a:rPr lang="de-AT" sz="1400" dirty="0" smtClean="0"/>
              <a:t>Abteilung, wo die Fallbeobachtung gemacht wurde</a:t>
            </a:r>
            <a:endParaRPr lang="de-AT" sz="1400" dirty="0"/>
          </a:p>
        </p:txBody>
      </p:sp>
    </p:spTree>
    <p:extLst>
      <p:ext uri="{BB962C8B-B14F-4D97-AF65-F5344CB8AC3E}">
        <p14:creationId xmlns:p14="http://schemas.microsoft.com/office/powerpoint/2010/main" xmlns="" val="13476975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de-AT" dirty="0"/>
              <a:t>Headline</a:t>
            </a:r>
            <a:br>
              <a:rPr lang="de-AT" dirty="0"/>
            </a:br>
            <a:r>
              <a:rPr lang="de-AT" dirty="0"/>
              <a:t>zweizeilig</a:t>
            </a:r>
          </a:p>
        </p:txBody>
      </p:sp>
      <p:sp>
        <p:nvSpPr>
          <p:cNvPr id="5" name="Subtitle 4"/>
          <p:cNvSpPr>
            <a:spLocks noGrp="1"/>
          </p:cNvSpPr>
          <p:nvPr>
            <p:ph type="subTitle" idx="1"/>
          </p:nvPr>
        </p:nvSpPr>
        <p:spPr/>
        <p:txBody>
          <a:bodyPr>
            <a:normAutofit/>
          </a:bodyPr>
          <a:lstStyle/>
          <a:p>
            <a:r>
              <a:rPr lang="de-AT" sz="1800" dirty="0"/>
              <a:t>Name der Vortragenden</a:t>
            </a:r>
          </a:p>
          <a:p>
            <a:r>
              <a:rPr lang="de-AT" sz="1800" dirty="0"/>
              <a:t>Abteilung, wo die Fallbeobachtung gemacht wurde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de-AT" dirty="0" smtClean="0"/>
              <a:t>Headline</a:t>
            </a:r>
            <a:br>
              <a:rPr lang="de-AT" dirty="0" smtClean="0"/>
            </a:br>
            <a:r>
              <a:rPr lang="de-AT" dirty="0" smtClean="0"/>
              <a:t>zweizeilig</a:t>
            </a:r>
            <a:endParaRPr lang="de-AT" dirty="0"/>
          </a:p>
        </p:txBody>
      </p:sp>
      <p:sp>
        <p:nvSpPr>
          <p:cNvPr id="5" name="Subtitle 4"/>
          <p:cNvSpPr>
            <a:spLocks noGrp="1"/>
          </p:cNvSpPr>
          <p:nvPr>
            <p:ph type="subTitle" idx="1"/>
          </p:nvPr>
        </p:nvSpPr>
        <p:spPr>
          <a:xfrm>
            <a:off x="1340624" y="5300260"/>
            <a:ext cx="4392911" cy="932900"/>
          </a:xfrm>
        </p:spPr>
        <p:txBody>
          <a:bodyPr>
            <a:normAutofit fontScale="92500" lnSpcReduction="10000"/>
          </a:bodyPr>
          <a:lstStyle/>
          <a:p>
            <a:pPr>
              <a:lnSpc>
                <a:spcPct val="100000"/>
              </a:lnSpc>
            </a:pPr>
            <a:r>
              <a:rPr lang="de-AT" sz="2000" b="0" dirty="0"/>
              <a:t>Name der Vortragenden</a:t>
            </a:r>
          </a:p>
          <a:p>
            <a:pPr>
              <a:lnSpc>
                <a:spcPct val="100000"/>
              </a:lnSpc>
            </a:pPr>
            <a:r>
              <a:rPr lang="de-AT" sz="2000" b="0" dirty="0"/>
              <a:t>Abteilung, wo die Fallbeobachtung gemacht wurde</a:t>
            </a:r>
          </a:p>
        </p:txBody>
      </p:sp>
    </p:spTree>
    <p:extLst>
      <p:ext uri="{BB962C8B-B14F-4D97-AF65-F5344CB8AC3E}">
        <p14:creationId xmlns:p14="http://schemas.microsoft.com/office/powerpoint/2010/main" xmlns="" val="39046934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Anamnese</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Frau/Mann, Alter </a:t>
            </a:r>
          </a:p>
          <a:p>
            <a:pPr marL="0" indent="0">
              <a:spcBef>
                <a:spcPts val="1200"/>
              </a:spcBef>
              <a:buNone/>
            </a:pPr>
            <a:r>
              <a:rPr lang="de-AT" dirty="0" smtClean="0"/>
              <a:t>kam wegen</a:t>
            </a:r>
            <a:endParaRPr lang="de-A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p:txBody>
          <a:bodyPr>
            <a:normAutofit/>
          </a:bodyPr>
          <a:lstStyle/>
          <a:p>
            <a:pPr marL="0" indent="0"/>
            <a:r>
              <a:rPr lang="de-AT" dirty="0" smtClean="0"/>
              <a:t>Weitere Statusbefunde oder relevante vegetative Anamnese usw.</a:t>
            </a:r>
          </a:p>
          <a:p>
            <a:pPr marL="0" indent="0"/>
            <a:r>
              <a:rPr lang="de-AT" dirty="0" smtClean="0"/>
              <a:t>Bilder machen sich immer gut</a:t>
            </a:r>
          </a:p>
          <a:p>
            <a:pPr marL="0" indent="0"/>
            <a:endParaRPr lang="de-AT" dirty="0"/>
          </a:p>
        </p:txBody>
      </p:sp>
      <p:sp>
        <p:nvSpPr>
          <p:cNvPr id="4" name="Title 3"/>
          <p:cNvSpPr>
            <a:spLocks noGrp="1"/>
          </p:cNvSpPr>
          <p:nvPr>
            <p:ph type="title"/>
          </p:nvPr>
        </p:nvSpPr>
        <p:spPr/>
        <p:txBody>
          <a:bodyPr/>
          <a:lstStyle/>
          <a:p>
            <a:r>
              <a:rPr lang="de-AT" dirty="0" smtClean="0"/>
              <a:t>Klinischer Status</a:t>
            </a:r>
            <a:endParaRPr lang="de-AT" dirty="0"/>
          </a:p>
        </p:txBody>
      </p:sp>
      <p:sp>
        <p:nvSpPr>
          <p:cNvPr id="5" name="Content Placeholder 4"/>
          <p:cNvSpPr>
            <a:spLocks noGrp="1"/>
          </p:cNvSpPr>
          <p:nvPr>
            <p:ph sz="half" idx="1"/>
          </p:nvPr>
        </p:nvSpPr>
        <p:spPr/>
        <p:txBody>
          <a:bodyPr/>
          <a:lstStyle/>
          <a:p>
            <a:r>
              <a:rPr lang="de-AT" dirty="0" smtClean="0"/>
              <a:t>Befunde die man in der Statusuntersuchung festgestellt hat.</a:t>
            </a:r>
            <a:endParaRPr lang="de-AT" dirty="0"/>
          </a:p>
        </p:txBody>
      </p:sp>
      <p:pic>
        <p:nvPicPr>
          <p:cNvPr id="8" name="Picture Placeholder 7" descr="Klinikum Standort GK.jpg"/>
          <p:cNvPicPr>
            <a:picLocks noGrp="1" noChangeAspect="1"/>
          </p:cNvPicPr>
          <p:nvPr>
            <p:ph type="pic" sz="quarter" idx="13"/>
          </p:nvPr>
        </p:nvPicPr>
        <p:blipFill>
          <a:blip r:embed="rId3" cstate="screen"/>
          <a:srcRect/>
          <a:stretch>
            <a:fillRect/>
          </a:stretch>
        </p:blipFill>
        <p:spPr>
          <a:xfrm>
            <a:off x="4732338" y="4003485"/>
            <a:ext cx="3954462" cy="2464466"/>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Abbildung, </a:t>
            </a:r>
            <a:r>
              <a:rPr lang="de-AT" dirty="0" err="1" smtClean="0"/>
              <a:t>z.B</a:t>
            </a:r>
            <a:r>
              <a:rPr lang="de-AT" dirty="0" smtClean="0"/>
              <a:t>: CT von X.Y., </a:t>
            </a:r>
            <a:r>
              <a:rPr lang="de-AT" dirty="0" err="1" smtClean="0"/>
              <a:t>xxJahre</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endParaRPr lang="de-AT" dirty="0" smtClean="0"/>
          </a:p>
          <a:p>
            <a:pPr marL="0" indent="0">
              <a:spcBef>
                <a:spcPts val="1200"/>
              </a:spcBef>
              <a:buNone/>
            </a:pPr>
            <a:endParaRPr lang="de-AT" dirty="0"/>
          </a:p>
          <a:p>
            <a:pPr marL="0" indent="0">
              <a:spcBef>
                <a:spcPts val="1200"/>
              </a:spcBef>
              <a:buNone/>
            </a:pPr>
            <a:endParaRPr lang="de-AT" dirty="0" smtClean="0"/>
          </a:p>
          <a:p>
            <a:pPr marL="0" indent="0">
              <a:spcBef>
                <a:spcPts val="1200"/>
              </a:spcBef>
              <a:buNone/>
            </a:pPr>
            <a:endParaRPr lang="de-AT" dirty="0"/>
          </a:p>
          <a:p>
            <a:pPr marL="0" indent="0">
              <a:spcBef>
                <a:spcPts val="1200"/>
              </a:spcBef>
              <a:buNone/>
            </a:pPr>
            <a:endParaRPr lang="de-AT" dirty="0" smtClean="0"/>
          </a:p>
          <a:p>
            <a:pPr marL="0" indent="0">
              <a:spcBef>
                <a:spcPts val="1200"/>
              </a:spcBef>
              <a:buNone/>
            </a:pPr>
            <a:endParaRPr lang="de-AT" dirty="0"/>
          </a:p>
          <a:p>
            <a:pPr marL="0" indent="0">
              <a:spcBef>
                <a:spcPts val="1200"/>
              </a:spcBef>
              <a:buNone/>
            </a:pPr>
            <a:r>
              <a:rPr lang="de-AT" dirty="0" smtClean="0"/>
              <a:t>Ev. Bilderklärung</a:t>
            </a:r>
            <a:endParaRPr lang="de-AT" dirty="0"/>
          </a:p>
        </p:txBody>
      </p:sp>
    </p:spTree>
    <p:extLst>
      <p:ext uri="{BB962C8B-B14F-4D97-AF65-F5344CB8AC3E}">
        <p14:creationId xmlns:p14="http://schemas.microsoft.com/office/powerpoint/2010/main" xmlns="" val="7285591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sz="half" idx="2"/>
          </p:nvPr>
        </p:nvSpPr>
        <p:spPr/>
        <p:txBody>
          <a:bodyPr>
            <a:normAutofit/>
          </a:bodyPr>
          <a:lstStyle/>
          <a:p>
            <a:pPr marL="0" indent="0"/>
            <a:r>
              <a:rPr lang="de-AT" dirty="0" smtClean="0"/>
              <a:t>Speziellere Tests</a:t>
            </a:r>
          </a:p>
          <a:p>
            <a:pPr marL="0" indent="0"/>
            <a:r>
              <a:rPr lang="de-AT" dirty="0" smtClean="0"/>
              <a:t>Bildgebung</a:t>
            </a:r>
          </a:p>
          <a:p>
            <a:pPr marL="0" indent="0"/>
            <a:r>
              <a:rPr lang="de-AT" dirty="0" smtClean="0"/>
              <a:t>Bilder machen sich immer gut</a:t>
            </a:r>
          </a:p>
          <a:p>
            <a:pPr marL="0" indent="0"/>
            <a:endParaRPr lang="de-AT" dirty="0"/>
          </a:p>
        </p:txBody>
      </p:sp>
      <p:sp>
        <p:nvSpPr>
          <p:cNvPr id="4" name="Title 3"/>
          <p:cNvSpPr>
            <a:spLocks noGrp="1"/>
          </p:cNvSpPr>
          <p:nvPr>
            <p:ph type="title"/>
          </p:nvPr>
        </p:nvSpPr>
        <p:spPr/>
        <p:txBody>
          <a:bodyPr/>
          <a:lstStyle/>
          <a:p>
            <a:r>
              <a:rPr lang="de-AT" dirty="0" smtClean="0"/>
              <a:t>Befunde: Labor, Röntgen usw.</a:t>
            </a:r>
            <a:endParaRPr lang="de-AT" dirty="0"/>
          </a:p>
        </p:txBody>
      </p:sp>
      <p:sp>
        <p:nvSpPr>
          <p:cNvPr id="5" name="Content Placeholder 4"/>
          <p:cNvSpPr>
            <a:spLocks noGrp="1"/>
          </p:cNvSpPr>
          <p:nvPr>
            <p:ph sz="half" idx="1"/>
          </p:nvPr>
        </p:nvSpPr>
        <p:spPr/>
        <p:txBody>
          <a:bodyPr/>
          <a:lstStyle/>
          <a:p>
            <a:r>
              <a:rPr lang="de-AT" dirty="0" smtClean="0"/>
              <a:t>Laborbefunde</a:t>
            </a:r>
            <a:endParaRPr lang="de-AT" dirty="0"/>
          </a:p>
        </p:txBody>
      </p:sp>
      <p:pic>
        <p:nvPicPr>
          <p:cNvPr id="8" name="Picture Placeholder 7" descr="Klinikum Standort GK.jpg"/>
          <p:cNvPicPr>
            <a:picLocks noGrp="1" noChangeAspect="1"/>
          </p:cNvPicPr>
          <p:nvPr>
            <p:ph type="pic" sz="quarter" idx="13"/>
          </p:nvPr>
        </p:nvPicPr>
        <p:blipFill>
          <a:blip r:embed="rId3" cstate="screen"/>
          <a:srcRect/>
          <a:stretch>
            <a:fillRect/>
          </a:stretch>
        </p:blipFill>
        <p:spPr>
          <a:xfrm>
            <a:off x="4732338" y="4003485"/>
            <a:ext cx="3954462" cy="2464466"/>
          </a:xfrm>
        </p:spPr>
      </p:pic>
    </p:spTree>
    <p:extLst>
      <p:ext uri="{BB962C8B-B14F-4D97-AF65-F5344CB8AC3E}">
        <p14:creationId xmlns:p14="http://schemas.microsoft.com/office/powerpoint/2010/main" xmlns="" val="20434864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1127760"/>
            <a:ext cx="7589520" cy="1112520"/>
          </a:xfrm>
        </p:spPr>
        <p:txBody>
          <a:bodyPr>
            <a:normAutofit/>
          </a:bodyPr>
          <a:lstStyle/>
          <a:p>
            <a:r>
              <a:rPr lang="de-AT" dirty="0" smtClean="0"/>
              <a:t>Weitere Befunde</a:t>
            </a:r>
            <a:endParaRPr lang="de-AT" dirty="0"/>
          </a:p>
        </p:txBody>
      </p:sp>
      <p:sp>
        <p:nvSpPr>
          <p:cNvPr id="5" name="Text Placeholder 4"/>
          <p:cNvSpPr>
            <a:spLocks noGrp="1"/>
          </p:cNvSpPr>
          <p:nvPr>
            <p:ph type="body" sz="quarter" idx="13"/>
          </p:nvPr>
        </p:nvSpPr>
        <p:spPr>
          <a:xfrm>
            <a:off x="838200" y="2240280"/>
            <a:ext cx="7391400" cy="3749039"/>
          </a:xfrm>
        </p:spPr>
        <p:txBody>
          <a:bodyPr/>
          <a:lstStyle/>
          <a:p>
            <a:pPr marL="0" indent="0">
              <a:spcBef>
                <a:spcPts val="1200"/>
              </a:spcBef>
              <a:buNone/>
            </a:pPr>
            <a:r>
              <a:rPr lang="de-AT" dirty="0" smtClean="0"/>
              <a:t>Textbefund eines Röntgen/CT/MR usw.</a:t>
            </a:r>
          </a:p>
          <a:p>
            <a:pPr marL="0" indent="0">
              <a:spcBef>
                <a:spcPts val="1200"/>
              </a:spcBef>
              <a:buNone/>
            </a:pPr>
            <a:r>
              <a:rPr lang="de-AT" dirty="0" smtClean="0"/>
              <a:t>Abbildungen</a:t>
            </a:r>
            <a:endParaRPr lang="de-AT" dirty="0"/>
          </a:p>
        </p:txBody>
      </p:sp>
    </p:spTree>
    <p:extLst>
      <p:ext uri="{BB962C8B-B14F-4D97-AF65-F5344CB8AC3E}">
        <p14:creationId xmlns:p14="http://schemas.microsoft.com/office/powerpoint/2010/main" xmlns="" val="35579442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Design">
  <a:themeElements>
    <a:clrScheme name="KWG-Farbpalette">
      <a:dk1>
        <a:srgbClr val="1E5492"/>
      </a:dk1>
      <a:lt1>
        <a:sysClr val="window" lastClr="FFFFFF"/>
      </a:lt1>
      <a:dk2>
        <a:srgbClr val="CCD8F0"/>
      </a:dk2>
      <a:lt2>
        <a:srgbClr val="000000"/>
      </a:lt2>
      <a:accent1>
        <a:srgbClr val="B83838"/>
      </a:accent1>
      <a:accent2>
        <a:srgbClr val="ED6A5A"/>
      </a:accent2>
      <a:accent3>
        <a:srgbClr val="E08700"/>
      </a:accent3>
      <a:accent4>
        <a:srgbClr val="EAC053"/>
      </a:accent4>
      <a:accent5>
        <a:srgbClr val="5F8F50"/>
      </a:accent5>
      <a:accent6>
        <a:srgbClr val="C4CC68"/>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526</Words>
  <Application>Microsoft Office PowerPoint</Application>
  <PresentationFormat>Bildschirmpräsentation (4:3)</PresentationFormat>
  <Paragraphs>92</Paragraphs>
  <Slides>17</Slides>
  <Notes>15</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Office-Design</vt:lpstr>
      <vt:lpstr>Ein paar Grundregeln:</vt:lpstr>
      <vt:lpstr>Folie 2</vt:lpstr>
      <vt:lpstr>Headline zweizeilig</vt:lpstr>
      <vt:lpstr>Headline zweizeilig</vt:lpstr>
      <vt:lpstr>Anamnese</vt:lpstr>
      <vt:lpstr>Klinischer Status</vt:lpstr>
      <vt:lpstr>Abbildung, z.B: CT von X.Y., xxJahre</vt:lpstr>
      <vt:lpstr>Befunde: Labor, Röntgen usw.</vt:lpstr>
      <vt:lpstr>Weitere Befunde</vt:lpstr>
      <vt:lpstr>Abbildung</vt:lpstr>
      <vt:lpstr>Differential-Diagnosen</vt:lpstr>
      <vt:lpstr>Befunde die zur Diagnose führen</vt:lpstr>
      <vt:lpstr>Therapie</vt:lpstr>
      <vt:lpstr>Therapie-Ansprechen</vt:lpstr>
      <vt:lpstr>Schlussfolgerung(en)</vt:lpstr>
      <vt:lpstr>So könnte eine Graphik aus einer Übersichtsarbeit aussehen</vt:lpstr>
      <vt:lpstr>Fragestellung zu meinem Fall, wenn dieser bei der Arztprüfung kommen würde</vt:lpstr>
    </vt:vector>
  </TitlesOfParts>
  <Company>x</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xxxx x</dc:creator>
  <cp:lastModifiedBy>Kristina</cp:lastModifiedBy>
  <cp:revision>80</cp:revision>
  <cp:lastPrinted>2015-10-12T09:52:18Z</cp:lastPrinted>
  <dcterms:created xsi:type="dcterms:W3CDTF">2015-06-09T12:07:02Z</dcterms:created>
  <dcterms:modified xsi:type="dcterms:W3CDTF">2016-07-06T15:12:36Z</dcterms:modified>
</cp:coreProperties>
</file>