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Lst>
  <p:notesMasterIdLst>
    <p:notesMasterId r:id="rId48"/>
  </p:notesMasterIdLst>
  <p:sldIdLst>
    <p:sldId id="256" r:id="rId5"/>
    <p:sldId id="257" r:id="rId6"/>
    <p:sldId id="258" r:id="rId7"/>
    <p:sldId id="259" r:id="rId8"/>
    <p:sldId id="260" r:id="rId9"/>
    <p:sldId id="261" r:id="rId10"/>
    <p:sldId id="262" r:id="rId11"/>
    <p:sldId id="263" r:id="rId12"/>
    <p:sldId id="264" r:id="rId13"/>
    <p:sldId id="265" r:id="rId14"/>
    <p:sldId id="266" r:id="rId15"/>
    <p:sldId id="282" r:id="rId16"/>
    <p:sldId id="267" r:id="rId17"/>
    <p:sldId id="271" r:id="rId18"/>
    <p:sldId id="272" r:id="rId19"/>
    <p:sldId id="291" r:id="rId20"/>
    <p:sldId id="270" r:id="rId21"/>
    <p:sldId id="269" r:id="rId22"/>
    <p:sldId id="280" r:id="rId23"/>
    <p:sldId id="294" r:id="rId24"/>
    <p:sldId id="293" r:id="rId25"/>
    <p:sldId id="273" r:id="rId26"/>
    <p:sldId id="268" r:id="rId27"/>
    <p:sldId id="274" r:id="rId28"/>
    <p:sldId id="275" r:id="rId29"/>
    <p:sldId id="289" r:id="rId30"/>
    <p:sldId id="276" r:id="rId31"/>
    <p:sldId id="290" r:id="rId32"/>
    <p:sldId id="277" r:id="rId33"/>
    <p:sldId id="292" r:id="rId34"/>
    <p:sldId id="278" r:id="rId35"/>
    <p:sldId id="284" r:id="rId36"/>
    <p:sldId id="279" r:id="rId37"/>
    <p:sldId id="281" r:id="rId38"/>
    <p:sldId id="285" r:id="rId39"/>
    <p:sldId id="283" r:id="rId40"/>
    <p:sldId id="287" r:id="rId41"/>
    <p:sldId id="288" r:id="rId42"/>
    <p:sldId id="295" r:id="rId43"/>
    <p:sldId id="297" r:id="rId44"/>
    <p:sldId id="298" r:id="rId45"/>
    <p:sldId id="286" r:id="rId46"/>
    <p:sldId id="296" r:id="rId47"/>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6" d="100"/>
          <a:sy n="96" d="100"/>
        </p:scale>
        <p:origin x="142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7"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r>
              <a:rPr lang="de-DE" sz="1800" b="0" strike="noStrike" spc="-1">
                <a:solidFill>
                  <a:srgbClr val="000000"/>
                </a:solidFill>
                <a:latin typeface="Calibri"/>
              </a:rPr>
              <a:t>Folie mittels Klicken verschieben</a:t>
            </a:r>
          </a:p>
        </p:txBody>
      </p:sp>
      <p:sp>
        <p:nvSpPr>
          <p:cNvPr id="168" name="PlaceHolder 2"/>
          <p:cNvSpPr>
            <a:spLocks noGrp="1"/>
          </p:cNvSpPr>
          <p:nvPr>
            <p:ph type="body"/>
          </p:nvPr>
        </p:nvSpPr>
        <p:spPr>
          <a:xfrm>
            <a:off x="756000" y="5078520"/>
            <a:ext cx="6047640" cy="4811040"/>
          </a:xfrm>
          <a:prstGeom prst="rect">
            <a:avLst/>
          </a:prstGeom>
        </p:spPr>
        <p:txBody>
          <a:bodyPr lIns="0" tIns="0" rIns="0" bIns="0">
            <a:noAutofit/>
          </a:bodyPr>
          <a:lstStyle/>
          <a:p>
            <a:r>
              <a:rPr lang="de-AT" sz="2000" b="0" strike="noStrike" spc="-1">
                <a:latin typeface="Arial"/>
              </a:rPr>
              <a:t>Format der Notizen mittels Klicken bearbeiten</a:t>
            </a:r>
          </a:p>
        </p:txBody>
      </p:sp>
      <p:sp>
        <p:nvSpPr>
          <p:cNvPr id="169" name="PlaceHolder 3"/>
          <p:cNvSpPr>
            <a:spLocks noGrp="1"/>
          </p:cNvSpPr>
          <p:nvPr>
            <p:ph type="hdr"/>
          </p:nvPr>
        </p:nvSpPr>
        <p:spPr>
          <a:xfrm>
            <a:off x="0" y="0"/>
            <a:ext cx="3280680" cy="534240"/>
          </a:xfrm>
          <a:prstGeom prst="rect">
            <a:avLst/>
          </a:prstGeom>
        </p:spPr>
        <p:txBody>
          <a:bodyPr lIns="0" tIns="0" rIns="0" bIns="0">
            <a:noAutofit/>
          </a:bodyPr>
          <a:lstStyle/>
          <a:p>
            <a:r>
              <a:rPr lang="de-AT" sz="1400" b="0" strike="noStrike" spc="-1">
                <a:latin typeface="Times New Roman"/>
              </a:rPr>
              <a:t>&lt;Kopfzeile&gt;</a:t>
            </a:r>
          </a:p>
        </p:txBody>
      </p:sp>
      <p:sp>
        <p:nvSpPr>
          <p:cNvPr id="170"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de-AT" sz="1400" b="0" strike="noStrike" spc="-1">
                <a:latin typeface="Times New Roman"/>
              </a:rPr>
              <a:t>&lt;Datum/Uhrzeit&gt;</a:t>
            </a:r>
          </a:p>
        </p:txBody>
      </p:sp>
      <p:sp>
        <p:nvSpPr>
          <p:cNvPr id="171" name="PlaceHolder 5"/>
          <p:cNvSpPr>
            <a:spLocks noGrp="1"/>
          </p:cNvSpPr>
          <p:nvPr>
            <p:ph type="ftr"/>
          </p:nvPr>
        </p:nvSpPr>
        <p:spPr>
          <a:xfrm>
            <a:off x="0" y="10157400"/>
            <a:ext cx="3280680" cy="534240"/>
          </a:xfrm>
          <a:prstGeom prst="rect">
            <a:avLst/>
          </a:prstGeom>
        </p:spPr>
        <p:txBody>
          <a:bodyPr lIns="0" tIns="0" rIns="0" bIns="0" anchor="b">
            <a:noAutofit/>
          </a:bodyPr>
          <a:lstStyle/>
          <a:p>
            <a:r>
              <a:rPr lang="de-AT" sz="1400" b="0" strike="noStrike" spc="-1">
                <a:latin typeface="Times New Roman"/>
              </a:rPr>
              <a:t>&lt;Fußzeile&gt;</a:t>
            </a:r>
          </a:p>
        </p:txBody>
      </p:sp>
      <p:sp>
        <p:nvSpPr>
          <p:cNvPr id="172"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5CFF0FB9-A310-42E4-B9A3-E20E5BF055CB}" type="slidenum">
              <a:rPr lang="de-AT" sz="1400" b="0" strike="noStrike" spc="-1">
                <a:latin typeface="Times New Roman"/>
              </a:rPr>
              <a:t>‹Nr.›</a:t>
            </a:fld>
            <a:endParaRPr lang="de-AT"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PlaceHolder 1"/>
          <p:cNvSpPr>
            <a:spLocks noGrp="1" noRot="1" noChangeAspect="1"/>
          </p:cNvSpPr>
          <p:nvPr>
            <p:ph type="sldImg"/>
          </p:nvPr>
        </p:nvSpPr>
        <p:spPr>
          <a:xfrm>
            <a:off x="1143000" y="685800"/>
            <a:ext cx="4572000" cy="3429000"/>
          </a:xfrm>
          <a:prstGeom prst="rect">
            <a:avLst/>
          </a:prstGeom>
        </p:spPr>
      </p:sp>
      <p:sp>
        <p:nvSpPr>
          <p:cNvPr id="293" name="PlaceHolder 2"/>
          <p:cNvSpPr>
            <a:spLocks noGrp="1"/>
          </p:cNvSpPr>
          <p:nvPr>
            <p:ph type="body"/>
          </p:nvPr>
        </p:nvSpPr>
        <p:spPr>
          <a:xfrm>
            <a:off x="685800" y="4343400"/>
            <a:ext cx="5486040" cy="4114440"/>
          </a:xfrm>
          <a:prstGeom prst="rect">
            <a:avLst/>
          </a:prstGeom>
        </p:spPr>
        <p:txBody>
          <a:bodyPr>
            <a:noAutofit/>
          </a:bodyPr>
          <a:lstStyle/>
          <a:p>
            <a:pPr marL="216000" indent="-216000">
              <a:lnSpc>
                <a:spcPct val="100000"/>
              </a:lnSpc>
            </a:pPr>
            <a:r>
              <a:rPr lang="de-DE" sz="2000" b="0" strike="noStrike" spc="-1">
                <a:latin typeface="Arial"/>
              </a:rPr>
              <a:t>Röteln Lk-Schwellung, Mundinspektion bzgl. Enanthem, </a:t>
            </a:r>
            <a:endParaRPr lang="de-AT" sz="2000" b="0" strike="noStrike" spc="-1">
              <a:latin typeface="Arial"/>
            </a:endParaRPr>
          </a:p>
        </p:txBody>
      </p:sp>
      <p:sp>
        <p:nvSpPr>
          <p:cNvPr id="294" name="Foliennummernplatzhalter 3"/>
          <p:cNvSpPr txBox="1"/>
          <p:nvPr/>
        </p:nvSpPr>
        <p:spPr>
          <a:xfrm>
            <a:off x="3884760" y="8685360"/>
            <a:ext cx="2971440" cy="456840"/>
          </a:xfrm>
          <a:prstGeom prst="rect">
            <a:avLst/>
          </a:prstGeom>
          <a:noFill/>
          <a:ln w="0">
            <a:noFill/>
          </a:ln>
        </p:spPr>
        <p:txBody>
          <a:bodyPr anchor="b">
            <a:noAutofit/>
          </a:bodyPr>
          <a:lstStyle/>
          <a:p>
            <a:pPr algn="r">
              <a:lnSpc>
                <a:spcPct val="100000"/>
              </a:lnSpc>
            </a:pPr>
            <a:fld id="{A6F61844-C472-43FE-B129-BEA6EC4C8CFC}" type="slidenum">
              <a:rPr lang="de-AT" sz="1200" b="0" strike="noStrike" spc="-1">
                <a:solidFill>
                  <a:srgbClr val="000000"/>
                </a:solidFill>
                <a:latin typeface="+mn-lt"/>
                <a:ea typeface="+mn-ea"/>
              </a:rPr>
              <a:t>5</a:t>
            </a:fld>
            <a:endParaRPr lang="de-AT" sz="1200" b="0" strike="noStrike" spc="-1">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PlaceHolder 1"/>
          <p:cNvSpPr>
            <a:spLocks noGrp="1" noRot="1" noChangeAspect="1"/>
          </p:cNvSpPr>
          <p:nvPr>
            <p:ph type="sldImg"/>
          </p:nvPr>
        </p:nvSpPr>
        <p:spPr>
          <a:xfrm>
            <a:off x="1143000" y="685800"/>
            <a:ext cx="4572000" cy="3429000"/>
          </a:xfrm>
          <a:prstGeom prst="rect">
            <a:avLst/>
          </a:prstGeom>
        </p:spPr>
      </p:sp>
      <p:sp>
        <p:nvSpPr>
          <p:cNvPr id="296" name="PlaceHolder 2"/>
          <p:cNvSpPr>
            <a:spLocks noGrp="1"/>
          </p:cNvSpPr>
          <p:nvPr>
            <p:ph type="body"/>
          </p:nvPr>
        </p:nvSpPr>
        <p:spPr>
          <a:xfrm>
            <a:off x="685800" y="4343400"/>
            <a:ext cx="5486040" cy="4114440"/>
          </a:xfrm>
          <a:prstGeom prst="rect">
            <a:avLst/>
          </a:prstGeom>
        </p:spPr>
        <p:txBody>
          <a:bodyPr>
            <a:noAutofit/>
          </a:bodyPr>
          <a:lstStyle/>
          <a:p>
            <a:pPr marL="216000" indent="-216000">
              <a:lnSpc>
                <a:spcPct val="100000"/>
              </a:lnSpc>
            </a:pPr>
            <a:r>
              <a:rPr lang="de-AT" sz="2000" b="0" strike="noStrike" spc="-1">
                <a:latin typeface="Arial"/>
              </a:rPr>
              <a:t>Herbstmilbe, Getreidekrätze, temotäre Ektoparasiten, Larven, (Arthropoden: + Spinnen und Zecken), Zerkarien: trematoden, Wasservögel als Wirt-Eier in Fäzes-Larven-befallen Schnecken</a:t>
            </a:r>
          </a:p>
        </p:txBody>
      </p:sp>
      <p:sp>
        <p:nvSpPr>
          <p:cNvPr id="297" name="Foliennummernplatzhalter 3"/>
          <p:cNvSpPr txBox="1"/>
          <p:nvPr/>
        </p:nvSpPr>
        <p:spPr>
          <a:xfrm>
            <a:off x="3884760" y="8685360"/>
            <a:ext cx="2971440" cy="456840"/>
          </a:xfrm>
          <a:prstGeom prst="rect">
            <a:avLst/>
          </a:prstGeom>
          <a:noFill/>
          <a:ln w="0">
            <a:noFill/>
          </a:ln>
        </p:spPr>
        <p:txBody>
          <a:bodyPr anchor="b">
            <a:noAutofit/>
          </a:bodyPr>
          <a:lstStyle/>
          <a:p>
            <a:pPr algn="r">
              <a:lnSpc>
                <a:spcPct val="100000"/>
              </a:lnSpc>
            </a:pPr>
            <a:fld id="{682FD948-CDE9-4573-BE4E-9F2C8E18C88B}" type="slidenum">
              <a:rPr lang="de-AT" sz="1200" b="0" strike="noStrike" spc="-1">
                <a:solidFill>
                  <a:srgbClr val="000000"/>
                </a:solidFill>
                <a:latin typeface="+mn-lt"/>
                <a:ea typeface="+mn-ea"/>
              </a:rPr>
              <a:t>7</a:t>
            </a:fld>
            <a:endParaRPr lang="de-AT" sz="1200" b="0" strike="noStrike" spc="-1">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PlaceHolder 1"/>
          <p:cNvSpPr>
            <a:spLocks noGrp="1" noRot="1" noChangeAspect="1"/>
          </p:cNvSpPr>
          <p:nvPr>
            <p:ph type="sldImg"/>
          </p:nvPr>
        </p:nvSpPr>
        <p:spPr>
          <a:xfrm>
            <a:off x="1143000" y="685800"/>
            <a:ext cx="4572000" cy="3429000"/>
          </a:xfrm>
          <a:prstGeom prst="rect">
            <a:avLst/>
          </a:prstGeom>
        </p:spPr>
      </p:sp>
      <p:sp>
        <p:nvSpPr>
          <p:cNvPr id="299" name="PlaceHolder 2"/>
          <p:cNvSpPr>
            <a:spLocks noGrp="1"/>
          </p:cNvSpPr>
          <p:nvPr>
            <p:ph type="body"/>
          </p:nvPr>
        </p:nvSpPr>
        <p:spPr>
          <a:xfrm>
            <a:off x="685800" y="4343400"/>
            <a:ext cx="5486040" cy="4114440"/>
          </a:xfrm>
          <a:prstGeom prst="rect">
            <a:avLst/>
          </a:prstGeom>
        </p:spPr>
        <p:txBody>
          <a:bodyPr>
            <a:noAutofit/>
          </a:bodyPr>
          <a:lstStyle/>
          <a:p>
            <a:pPr marL="216000" indent="-216000">
              <a:lnSpc>
                <a:spcPct val="100000"/>
              </a:lnSpc>
            </a:pPr>
            <a:r>
              <a:rPr lang="de-AT" sz="2000" b="0" strike="noStrike" spc="-1">
                <a:latin typeface="Arial"/>
              </a:rPr>
              <a:t>Schönlein: leukozytoklast. iga immunkomplexvasc z.B streptokokken, medikamente, PL: viral, Toxoplasmen, bakt möglich, gianotti: kleinkinder akral, wangen , gluteal nach viralen infekt, v.a ebv selten, sweet. Bakt, virale infektre (Streptk)</a:t>
            </a:r>
          </a:p>
        </p:txBody>
      </p:sp>
      <p:sp>
        <p:nvSpPr>
          <p:cNvPr id="300" name="Foliennummernplatzhalter 3"/>
          <p:cNvSpPr txBox="1"/>
          <p:nvPr/>
        </p:nvSpPr>
        <p:spPr>
          <a:xfrm>
            <a:off x="3884760" y="8685360"/>
            <a:ext cx="2971440" cy="456840"/>
          </a:xfrm>
          <a:prstGeom prst="rect">
            <a:avLst/>
          </a:prstGeom>
          <a:noFill/>
          <a:ln w="0">
            <a:noFill/>
          </a:ln>
        </p:spPr>
        <p:txBody>
          <a:bodyPr anchor="b">
            <a:noAutofit/>
          </a:bodyPr>
          <a:lstStyle/>
          <a:p>
            <a:pPr algn="r">
              <a:lnSpc>
                <a:spcPct val="100000"/>
              </a:lnSpc>
            </a:pPr>
            <a:fld id="{ADFAC87F-B321-441F-BFBD-4EA0D4552C34}" type="slidenum">
              <a:rPr lang="de-AT" sz="1200" b="0" strike="noStrike" spc="-1">
                <a:solidFill>
                  <a:srgbClr val="000000"/>
                </a:solidFill>
                <a:latin typeface="+mn-lt"/>
                <a:ea typeface="+mn-ea"/>
              </a:rPr>
              <a:t>8</a:t>
            </a:fld>
            <a:endParaRPr lang="de-AT" sz="1200" b="0" strike="noStrike" spc="-1">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PlaceHolder 1"/>
          <p:cNvSpPr>
            <a:spLocks noGrp="1" noRot="1" noChangeAspect="1"/>
          </p:cNvSpPr>
          <p:nvPr>
            <p:ph type="sldImg"/>
          </p:nvPr>
        </p:nvSpPr>
        <p:spPr>
          <a:xfrm>
            <a:off x="1143000" y="685800"/>
            <a:ext cx="4572000" cy="3429000"/>
          </a:xfrm>
          <a:prstGeom prst="rect">
            <a:avLst/>
          </a:prstGeom>
        </p:spPr>
      </p:sp>
      <p:sp>
        <p:nvSpPr>
          <p:cNvPr id="302" name="PlaceHolder 2"/>
          <p:cNvSpPr>
            <a:spLocks noGrp="1"/>
          </p:cNvSpPr>
          <p:nvPr>
            <p:ph type="body"/>
          </p:nvPr>
        </p:nvSpPr>
        <p:spPr>
          <a:xfrm>
            <a:off x="685800" y="4343400"/>
            <a:ext cx="5486040" cy="4114440"/>
          </a:xfrm>
          <a:prstGeom prst="rect">
            <a:avLst/>
          </a:prstGeom>
        </p:spPr>
        <p:txBody>
          <a:bodyPr>
            <a:noAutofit/>
          </a:bodyPr>
          <a:lstStyle/>
          <a:p>
            <a:pPr marL="216000" indent="-216000">
              <a:lnSpc>
                <a:spcPct val="100000"/>
              </a:lnSpc>
            </a:pPr>
            <a:r>
              <a:rPr lang="de-AT" sz="2000" b="0" strike="noStrike" spc="-1">
                <a:latin typeface="Arial"/>
              </a:rPr>
              <a:t>AGEP: fast nur med (Penicillin, 2 Wo nach gabe, mit fieber</a:t>
            </a:r>
          </a:p>
        </p:txBody>
      </p:sp>
      <p:sp>
        <p:nvSpPr>
          <p:cNvPr id="303" name="Foliennummernplatzhalter 3"/>
          <p:cNvSpPr txBox="1"/>
          <p:nvPr/>
        </p:nvSpPr>
        <p:spPr>
          <a:xfrm>
            <a:off x="3884760" y="8685360"/>
            <a:ext cx="2971440" cy="456840"/>
          </a:xfrm>
          <a:prstGeom prst="rect">
            <a:avLst/>
          </a:prstGeom>
          <a:noFill/>
          <a:ln w="0">
            <a:noFill/>
          </a:ln>
        </p:spPr>
        <p:txBody>
          <a:bodyPr anchor="b">
            <a:noAutofit/>
          </a:bodyPr>
          <a:lstStyle/>
          <a:p>
            <a:pPr algn="r">
              <a:lnSpc>
                <a:spcPct val="100000"/>
              </a:lnSpc>
            </a:pPr>
            <a:fld id="{A19E1AD5-BE28-4A01-99A7-18DC39212913}" type="slidenum">
              <a:rPr lang="de-AT" sz="1200" b="0" strike="noStrike" spc="-1">
                <a:solidFill>
                  <a:srgbClr val="000000"/>
                </a:solidFill>
                <a:latin typeface="+mn-lt"/>
                <a:ea typeface="+mn-ea"/>
              </a:rPr>
              <a:t>9</a:t>
            </a:fld>
            <a:endParaRPr lang="de-AT" sz="1200" b="0" strike="noStrike" spc="-1">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PlaceHolder 1"/>
          <p:cNvSpPr>
            <a:spLocks noGrp="1" noRot="1" noChangeAspect="1"/>
          </p:cNvSpPr>
          <p:nvPr>
            <p:ph type="sldImg"/>
          </p:nvPr>
        </p:nvSpPr>
        <p:spPr>
          <a:xfrm>
            <a:off x="1143000" y="685800"/>
            <a:ext cx="4572000" cy="3429000"/>
          </a:xfrm>
          <a:prstGeom prst="rect">
            <a:avLst/>
          </a:prstGeom>
        </p:spPr>
      </p:sp>
      <p:sp>
        <p:nvSpPr>
          <p:cNvPr id="305" name="PlaceHolder 2"/>
          <p:cNvSpPr>
            <a:spLocks noGrp="1"/>
          </p:cNvSpPr>
          <p:nvPr>
            <p:ph type="body"/>
          </p:nvPr>
        </p:nvSpPr>
        <p:spPr>
          <a:xfrm>
            <a:off x="685800" y="4343400"/>
            <a:ext cx="5486040" cy="4114440"/>
          </a:xfrm>
          <a:prstGeom prst="rect">
            <a:avLst/>
          </a:prstGeom>
        </p:spPr>
        <p:txBody>
          <a:bodyPr>
            <a:noAutofit/>
          </a:bodyPr>
          <a:lstStyle/>
          <a:p>
            <a:pPr marL="216000" indent="-216000">
              <a:lnSpc>
                <a:spcPct val="100000"/>
              </a:lnSpc>
            </a:pPr>
            <a:r>
              <a:rPr lang="de-AT" sz="2000" b="0" strike="noStrike" spc="-1">
                <a:latin typeface="Arial"/>
              </a:rPr>
              <a:t>Mittelmeer: fieberschübe, polyserositis, exantheme, amyloidose, muckle: fieber, urticaria, arthritis, taubheit, amyloidose, rheumaticum: figuriert, bei 20% von akutem rhemat. Fieberm gyratum: mamma, gyn, gastro, kälturti- manchmal m durch lymphomw, rheumatoide Arthritis : leukozytoklast.</a:t>
            </a:r>
          </a:p>
        </p:txBody>
      </p:sp>
      <p:sp>
        <p:nvSpPr>
          <p:cNvPr id="306" name="Foliennummernplatzhalter 3"/>
          <p:cNvSpPr txBox="1"/>
          <p:nvPr/>
        </p:nvSpPr>
        <p:spPr>
          <a:xfrm>
            <a:off x="3884760" y="8685360"/>
            <a:ext cx="2971440" cy="456840"/>
          </a:xfrm>
          <a:prstGeom prst="rect">
            <a:avLst/>
          </a:prstGeom>
          <a:noFill/>
          <a:ln w="0">
            <a:noFill/>
          </a:ln>
        </p:spPr>
        <p:txBody>
          <a:bodyPr anchor="b">
            <a:noAutofit/>
          </a:bodyPr>
          <a:lstStyle/>
          <a:p>
            <a:pPr algn="r">
              <a:lnSpc>
                <a:spcPct val="100000"/>
              </a:lnSpc>
            </a:pPr>
            <a:fld id="{F5B22472-F06C-42B4-940A-B643502487B8}" type="slidenum">
              <a:rPr lang="de-AT" sz="1200" b="0" strike="noStrike" spc="-1">
                <a:solidFill>
                  <a:srgbClr val="000000"/>
                </a:solidFill>
                <a:latin typeface="+mn-lt"/>
                <a:ea typeface="+mn-ea"/>
              </a:rPr>
              <a:t>11</a:t>
            </a:fld>
            <a:endParaRPr lang="de-AT" sz="1200" b="0" strike="noStrike" spc="-1">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PlaceHolder 1"/>
          <p:cNvSpPr>
            <a:spLocks noGrp="1" noRot="1" noChangeAspect="1"/>
          </p:cNvSpPr>
          <p:nvPr>
            <p:ph type="sldImg"/>
          </p:nvPr>
        </p:nvSpPr>
        <p:spPr>
          <a:xfrm>
            <a:off x="1143000" y="685800"/>
            <a:ext cx="4571640" cy="3428640"/>
          </a:xfrm>
          <a:prstGeom prst="rect">
            <a:avLst/>
          </a:prstGeom>
        </p:spPr>
      </p:sp>
      <p:sp>
        <p:nvSpPr>
          <p:cNvPr id="308" name="PlaceHolder 2"/>
          <p:cNvSpPr>
            <a:spLocks noGrp="1"/>
          </p:cNvSpPr>
          <p:nvPr>
            <p:ph type="body"/>
          </p:nvPr>
        </p:nvSpPr>
        <p:spPr>
          <a:xfrm>
            <a:off x="685800" y="4343400"/>
            <a:ext cx="5486040" cy="4114440"/>
          </a:xfrm>
          <a:prstGeom prst="rect">
            <a:avLst/>
          </a:prstGeom>
        </p:spPr>
        <p:txBody>
          <a:bodyPr>
            <a:noAutofit/>
          </a:bodyPr>
          <a:lstStyle/>
          <a:p>
            <a:endParaRPr lang="de-AT" sz="2000" b="0" strike="noStrike" spc="-1">
              <a:latin typeface="Arial"/>
            </a:endParaRPr>
          </a:p>
        </p:txBody>
      </p:sp>
      <p:sp>
        <p:nvSpPr>
          <p:cNvPr id="309" name="Foliennummernplatzhalter 3_0"/>
          <p:cNvSpPr txBox="1"/>
          <p:nvPr/>
        </p:nvSpPr>
        <p:spPr>
          <a:xfrm>
            <a:off x="3884760" y="8685360"/>
            <a:ext cx="2971440" cy="456840"/>
          </a:xfrm>
          <a:prstGeom prst="rect">
            <a:avLst/>
          </a:prstGeom>
          <a:noFill/>
          <a:ln w="0">
            <a:noFill/>
          </a:ln>
        </p:spPr>
        <p:txBody>
          <a:bodyPr anchor="b">
            <a:noAutofit/>
          </a:bodyPr>
          <a:lstStyle/>
          <a:p>
            <a:pPr algn="r">
              <a:lnSpc>
                <a:spcPct val="100000"/>
              </a:lnSpc>
            </a:pPr>
            <a:fld id="{E062E55F-401A-49D5-9082-9825616690DC}" type="slidenum">
              <a:rPr lang="de-AT" sz="1200" b="0" strike="noStrike" spc="-1">
                <a:solidFill>
                  <a:srgbClr val="000000"/>
                </a:solidFill>
                <a:latin typeface="+mn-lt"/>
                <a:ea typeface="+mn-ea"/>
              </a:rPr>
              <a:t>41</a:t>
            </a:fld>
            <a:endParaRPr lang="de-AT" sz="1200" b="0" strike="noStrike" spc="-1">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de-DE" sz="1800" b="0" strike="noStrike" spc="-1">
              <a:solidFill>
                <a:srgbClr val="000000"/>
              </a:solidFill>
              <a:latin typeface="Calibri"/>
            </a:endParaRPr>
          </a:p>
        </p:txBody>
      </p:sp>
      <p:sp>
        <p:nvSpPr>
          <p:cNvPr id="27"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28"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de-DE" sz="1800" b="0" strike="noStrike" spc="-1">
              <a:solidFill>
                <a:srgbClr val="000000"/>
              </a:solidFill>
              <a:latin typeface="Calibri"/>
            </a:endParaRPr>
          </a:p>
        </p:txBody>
      </p:sp>
      <p:sp>
        <p:nvSpPr>
          <p:cNvPr id="3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3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3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33"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de-DE" sz="1800" b="0" strike="noStrike" spc="-1">
              <a:solidFill>
                <a:srgbClr val="000000"/>
              </a:solidFill>
              <a:latin typeface="Calibri"/>
            </a:endParaRPr>
          </a:p>
        </p:txBody>
      </p:sp>
      <p:sp>
        <p:nvSpPr>
          <p:cNvPr id="35"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36"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37"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38"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39"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40"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de-DE" sz="1800" b="0" strike="noStrike" spc="-1">
              <a:solidFill>
                <a:srgbClr val="000000"/>
              </a:solidFill>
              <a:latin typeface="Calibri"/>
            </a:endParaRPr>
          </a:p>
        </p:txBody>
      </p:sp>
      <p:sp>
        <p:nvSpPr>
          <p:cNvPr id="47"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de-AT"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de-DE" sz="1800" b="0" strike="noStrike" spc="-1">
              <a:solidFill>
                <a:srgbClr val="000000"/>
              </a:solidFill>
              <a:latin typeface="Calibri"/>
            </a:endParaRPr>
          </a:p>
        </p:txBody>
      </p:sp>
      <p:sp>
        <p:nvSpPr>
          <p:cNvPr id="49"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de-DE" sz="1800" b="0" strike="noStrike" spc="-1">
              <a:solidFill>
                <a:srgbClr val="000000"/>
              </a:solidFill>
              <a:latin typeface="Calibri"/>
            </a:endParaRPr>
          </a:p>
        </p:txBody>
      </p:sp>
      <p:sp>
        <p:nvSpPr>
          <p:cNvPr id="5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52"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de-DE" sz="1800" b="0" strike="noStrike" spc="-1">
              <a:solidFill>
                <a:srgbClr val="000000"/>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de-AT"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de-DE" sz="1800" b="0" strike="noStrike" spc="-1">
              <a:solidFill>
                <a:srgbClr val="000000"/>
              </a:solidFill>
              <a:latin typeface="Calibri"/>
            </a:endParaRPr>
          </a:p>
        </p:txBody>
      </p:sp>
      <p:sp>
        <p:nvSpPr>
          <p:cNvPr id="5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57"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58"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de-DE" sz="1800" b="0" strike="noStrike" spc="-1">
              <a:solidFill>
                <a:srgbClr val="000000"/>
              </a:solidFill>
              <a:latin typeface="Calibri"/>
            </a:endParaRPr>
          </a:p>
        </p:txBody>
      </p:sp>
      <p:sp>
        <p:nvSpPr>
          <p:cNvPr id="6"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de-AT"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de-DE" sz="1800" b="0" strike="noStrike" spc="-1">
              <a:solidFill>
                <a:srgbClr val="000000"/>
              </a:solidFill>
              <a:latin typeface="Calibri"/>
            </a:endParaRPr>
          </a:p>
        </p:txBody>
      </p:sp>
      <p:sp>
        <p:nvSpPr>
          <p:cNvPr id="6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6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62"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de-DE" sz="1800" b="0" strike="noStrike" spc="-1">
              <a:solidFill>
                <a:srgbClr val="000000"/>
              </a:solidFill>
              <a:latin typeface="Calibri"/>
            </a:endParaRPr>
          </a:p>
        </p:txBody>
      </p:sp>
      <p:sp>
        <p:nvSpPr>
          <p:cNvPr id="6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6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66"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de-DE" sz="1800" b="0" strike="noStrike" spc="-1">
              <a:solidFill>
                <a:srgbClr val="000000"/>
              </a:solidFill>
              <a:latin typeface="Calibri"/>
            </a:endParaRPr>
          </a:p>
        </p:txBody>
      </p:sp>
      <p:sp>
        <p:nvSpPr>
          <p:cNvPr id="68"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69"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de-DE" sz="1800" b="0" strike="noStrike" spc="-1">
              <a:solidFill>
                <a:srgbClr val="000000"/>
              </a:solidFill>
              <a:latin typeface="Calibri"/>
            </a:endParaRPr>
          </a:p>
        </p:txBody>
      </p:sp>
      <p:sp>
        <p:nvSpPr>
          <p:cNvPr id="7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7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73"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74"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de-DE" sz="1800" b="0" strike="noStrike" spc="-1">
              <a:solidFill>
                <a:srgbClr val="000000"/>
              </a:solidFill>
              <a:latin typeface="Calibri"/>
            </a:endParaRPr>
          </a:p>
        </p:txBody>
      </p:sp>
      <p:sp>
        <p:nvSpPr>
          <p:cNvPr id="76"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77"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78"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79"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80"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81"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0"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de-DE" sz="1800" b="0" strike="noStrike" spc="-1">
              <a:solidFill>
                <a:srgbClr val="000000"/>
              </a:solidFill>
              <a:latin typeface="Calibri"/>
            </a:endParaRPr>
          </a:p>
        </p:txBody>
      </p:sp>
      <p:sp>
        <p:nvSpPr>
          <p:cNvPr id="91"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de-AT"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de-DE" sz="1800" b="0" strike="noStrike" spc="-1">
              <a:solidFill>
                <a:srgbClr val="000000"/>
              </a:solidFill>
              <a:latin typeface="Calibri"/>
            </a:endParaRPr>
          </a:p>
        </p:txBody>
      </p:sp>
      <p:sp>
        <p:nvSpPr>
          <p:cNvPr id="93"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de-DE" sz="1800" b="0" strike="noStrike" spc="-1">
              <a:solidFill>
                <a:srgbClr val="000000"/>
              </a:solidFill>
              <a:latin typeface="Calibri"/>
            </a:endParaRPr>
          </a:p>
        </p:txBody>
      </p:sp>
      <p:sp>
        <p:nvSpPr>
          <p:cNvPr id="95"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96"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7"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de-DE" sz="1800" b="0" strike="noStrike" spc="-1">
              <a:solidFill>
                <a:srgbClr val="000000"/>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de-DE" sz="1800" b="0" strike="noStrike" spc="-1">
              <a:solidFill>
                <a:srgbClr val="000000"/>
              </a:solidFill>
              <a:latin typeface="Calibri"/>
            </a:endParaRPr>
          </a:p>
        </p:txBody>
      </p:sp>
      <p:sp>
        <p:nvSpPr>
          <p:cNvPr id="8"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8"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de-AT"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de-DE" sz="1800" b="0" strike="noStrike" spc="-1">
              <a:solidFill>
                <a:srgbClr val="000000"/>
              </a:solidFill>
              <a:latin typeface="Calibri"/>
            </a:endParaRPr>
          </a:p>
        </p:txBody>
      </p:sp>
      <p:sp>
        <p:nvSpPr>
          <p:cNvPr id="10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101"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10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de-DE" sz="1800" b="0" strike="noStrike" spc="-1">
              <a:solidFill>
                <a:srgbClr val="000000"/>
              </a:solidFill>
              <a:latin typeface="Calibri"/>
            </a:endParaRPr>
          </a:p>
        </p:txBody>
      </p:sp>
      <p:sp>
        <p:nvSpPr>
          <p:cNvPr id="104"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10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106"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de-DE" sz="1800" b="0" strike="noStrike" spc="-1">
              <a:solidFill>
                <a:srgbClr val="000000"/>
              </a:solidFill>
              <a:latin typeface="Calibri"/>
            </a:endParaRPr>
          </a:p>
        </p:txBody>
      </p:sp>
      <p:sp>
        <p:nvSpPr>
          <p:cNvPr id="10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10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110"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de-DE" sz="1800" b="0" strike="noStrike" spc="-1">
              <a:solidFill>
                <a:srgbClr val="000000"/>
              </a:solidFill>
              <a:latin typeface="Calibri"/>
            </a:endParaRPr>
          </a:p>
        </p:txBody>
      </p:sp>
      <p:sp>
        <p:nvSpPr>
          <p:cNvPr id="112"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113"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de-DE" sz="1800" b="0" strike="noStrike" spc="-1">
              <a:solidFill>
                <a:srgbClr val="000000"/>
              </a:solidFill>
              <a:latin typeface="Calibri"/>
            </a:endParaRPr>
          </a:p>
        </p:txBody>
      </p:sp>
      <p:sp>
        <p:nvSpPr>
          <p:cNvPr id="11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11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11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118"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de-DE" sz="1800" b="0" strike="noStrike" spc="-1">
              <a:solidFill>
                <a:srgbClr val="000000"/>
              </a:solidFill>
              <a:latin typeface="Calibri"/>
            </a:endParaRPr>
          </a:p>
        </p:txBody>
      </p:sp>
      <p:sp>
        <p:nvSpPr>
          <p:cNvPr id="120"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121"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122"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123"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124"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125"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31"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de-DE" sz="1800" b="0" strike="noStrike" spc="-1">
              <a:solidFill>
                <a:srgbClr val="000000"/>
              </a:solidFill>
              <a:latin typeface="Calibri"/>
            </a:endParaRPr>
          </a:p>
        </p:txBody>
      </p:sp>
      <p:sp>
        <p:nvSpPr>
          <p:cNvPr id="132"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de-AT"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de-DE" sz="1800" b="0" strike="noStrike" spc="-1">
              <a:solidFill>
                <a:srgbClr val="000000"/>
              </a:solidFill>
              <a:latin typeface="Calibri"/>
            </a:endParaRPr>
          </a:p>
        </p:txBody>
      </p:sp>
      <p:sp>
        <p:nvSpPr>
          <p:cNvPr id="134"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de-DE" sz="1800" b="0" strike="noStrike" spc="-1">
              <a:solidFill>
                <a:srgbClr val="000000"/>
              </a:solidFill>
              <a:latin typeface="Calibri"/>
            </a:endParaRPr>
          </a:p>
        </p:txBody>
      </p:sp>
      <p:sp>
        <p:nvSpPr>
          <p:cNvPr id="1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11"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de-DE" sz="1800" b="0" strike="noStrike" spc="-1">
              <a:solidFill>
                <a:srgbClr val="000000"/>
              </a:solidFill>
              <a:latin typeface="Calibri"/>
            </a:endParaRPr>
          </a:p>
        </p:txBody>
      </p:sp>
      <p:sp>
        <p:nvSpPr>
          <p:cNvPr id="136"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137"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8"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de-DE" sz="1800" b="0" strike="noStrike" spc="-1">
              <a:solidFill>
                <a:srgbClr val="000000"/>
              </a:solidFill>
              <a:latin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9"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de-AT"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de-DE" sz="1800" b="0" strike="noStrike" spc="-1">
              <a:solidFill>
                <a:srgbClr val="000000"/>
              </a:solidFill>
              <a:latin typeface="Calibri"/>
            </a:endParaRPr>
          </a:p>
        </p:txBody>
      </p:sp>
      <p:sp>
        <p:nvSpPr>
          <p:cNvPr id="14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142"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143"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de-DE" sz="1800" b="0" strike="noStrike" spc="-1">
              <a:solidFill>
                <a:srgbClr val="000000"/>
              </a:solidFill>
              <a:latin typeface="Calibri"/>
            </a:endParaRPr>
          </a:p>
        </p:txBody>
      </p:sp>
      <p:sp>
        <p:nvSpPr>
          <p:cNvPr id="145"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14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147"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de-DE" sz="1800" b="0" strike="noStrike" spc="-1">
              <a:solidFill>
                <a:srgbClr val="000000"/>
              </a:solidFill>
              <a:latin typeface="Calibri"/>
            </a:endParaRPr>
          </a:p>
        </p:txBody>
      </p:sp>
      <p:sp>
        <p:nvSpPr>
          <p:cNvPr id="14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15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151"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de-DE" sz="1800" b="0" strike="noStrike" spc="-1">
              <a:solidFill>
                <a:srgbClr val="000000"/>
              </a:solidFill>
              <a:latin typeface="Calibri"/>
            </a:endParaRPr>
          </a:p>
        </p:txBody>
      </p:sp>
      <p:sp>
        <p:nvSpPr>
          <p:cNvPr id="153"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154"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de-DE" sz="1800" b="0" strike="noStrike" spc="-1">
              <a:solidFill>
                <a:srgbClr val="000000"/>
              </a:solidFill>
              <a:latin typeface="Calibri"/>
            </a:endParaRPr>
          </a:p>
        </p:txBody>
      </p:sp>
      <p:sp>
        <p:nvSpPr>
          <p:cNvPr id="15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15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158"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159"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de-DE" sz="1800" b="0" strike="noStrike" spc="-1">
              <a:solidFill>
                <a:srgbClr val="000000"/>
              </a:solidFill>
              <a:latin typeface="Calibri"/>
            </a:endParaRPr>
          </a:p>
        </p:txBody>
      </p:sp>
      <p:sp>
        <p:nvSpPr>
          <p:cNvPr id="161"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162"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163"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164"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165"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166"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de-DE" sz="1800" b="0" strike="noStrike" spc="-1">
              <a:solidFill>
                <a:srgbClr val="000000"/>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de-AT"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de-DE" sz="1800" b="0" strike="noStrike" spc="-1">
              <a:solidFill>
                <a:srgbClr val="000000"/>
              </a:solidFill>
              <a:latin typeface="Calibri"/>
            </a:endParaRPr>
          </a:p>
        </p:txBody>
      </p:sp>
      <p:sp>
        <p:nvSpPr>
          <p:cNvPr id="1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16"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1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de-DE" sz="1800" b="0" strike="noStrike" spc="-1">
              <a:solidFill>
                <a:srgbClr val="000000"/>
              </a:solidFill>
              <a:latin typeface="Calibri"/>
            </a:endParaRPr>
          </a:p>
        </p:txBody>
      </p:sp>
      <p:sp>
        <p:nvSpPr>
          <p:cNvPr id="19"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2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21"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de-DE" sz="1800" b="0" strike="noStrike" spc="-1">
              <a:solidFill>
                <a:srgbClr val="000000"/>
              </a:solidFill>
              <a:latin typeface="Calibri"/>
            </a:endParaRPr>
          </a:p>
        </p:txBody>
      </p:sp>
      <p:sp>
        <p:nvSpPr>
          <p:cNvPr id="2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2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solidFill>
                <a:srgbClr val="000000"/>
              </a:solidFill>
              <a:latin typeface="Calibri"/>
            </a:endParaRPr>
          </a:p>
        </p:txBody>
      </p:sp>
      <p:sp>
        <p:nvSpPr>
          <p:cNvPr id="25"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de-DE" sz="3200" b="0" strike="noStrike" spc="-1">
              <a:solidFill>
                <a:srgbClr val="000000"/>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685800" y="2130480"/>
            <a:ext cx="7772040" cy="1469520"/>
          </a:xfrm>
          <a:prstGeom prst="rect">
            <a:avLst/>
          </a:prstGeom>
        </p:spPr>
        <p:txBody>
          <a:bodyPr anchor="ctr">
            <a:noAutofit/>
          </a:bodyPr>
          <a:lstStyle/>
          <a:p>
            <a:pPr algn="ctr">
              <a:lnSpc>
                <a:spcPct val="100000"/>
              </a:lnSpc>
            </a:pPr>
            <a:r>
              <a:rPr lang="de-DE" sz="4400" b="0" strike="noStrike" spc="-1">
                <a:solidFill>
                  <a:srgbClr val="000000"/>
                </a:solidFill>
                <a:latin typeface="Calibri"/>
              </a:rPr>
              <a:t>Titelmasterformat durch Klicken bearbeiten</a:t>
            </a:r>
          </a:p>
        </p:txBody>
      </p:sp>
      <p:sp>
        <p:nvSpPr>
          <p:cNvPr id="6" name="PlaceHolder 2"/>
          <p:cNvSpPr>
            <a:spLocks noGrp="1"/>
          </p:cNvSpPr>
          <p:nvPr>
            <p:ph type="dt"/>
          </p:nvPr>
        </p:nvSpPr>
        <p:spPr>
          <a:xfrm>
            <a:off x="457200" y="6356520"/>
            <a:ext cx="2133360" cy="364680"/>
          </a:xfrm>
          <a:prstGeom prst="rect">
            <a:avLst/>
          </a:prstGeom>
        </p:spPr>
        <p:txBody>
          <a:bodyPr anchor="ctr">
            <a:noAutofit/>
          </a:bodyPr>
          <a:lstStyle/>
          <a:p>
            <a:pPr>
              <a:lnSpc>
                <a:spcPct val="100000"/>
              </a:lnSpc>
            </a:pPr>
            <a:fld id="{FC424A5C-6EF2-4B91-9679-BECC3032665A}" type="datetime">
              <a:rPr lang="de-AT" sz="1200" b="0" strike="noStrike" spc="-1">
                <a:solidFill>
                  <a:srgbClr val="8B8B8B"/>
                </a:solidFill>
                <a:latin typeface="Calibri"/>
              </a:rPr>
              <a:t>09.11.2021</a:t>
            </a:fld>
            <a:endParaRPr lang="de-AT" sz="1200" b="0" strike="noStrike" spc="-1">
              <a:latin typeface="Times New Roman"/>
            </a:endParaRPr>
          </a:p>
        </p:txBody>
      </p:sp>
      <p:sp>
        <p:nvSpPr>
          <p:cNvPr id="2" name="PlaceHolder 3"/>
          <p:cNvSpPr>
            <a:spLocks noGrp="1"/>
          </p:cNvSpPr>
          <p:nvPr>
            <p:ph type="ftr"/>
          </p:nvPr>
        </p:nvSpPr>
        <p:spPr>
          <a:xfrm>
            <a:off x="3124080" y="6356520"/>
            <a:ext cx="2895120" cy="364680"/>
          </a:xfrm>
          <a:prstGeom prst="rect">
            <a:avLst/>
          </a:prstGeom>
        </p:spPr>
        <p:txBody>
          <a:bodyPr anchor="ctr">
            <a:noAutofit/>
          </a:bodyPr>
          <a:lstStyle/>
          <a:p>
            <a:endParaRPr lang="de-AT" sz="2400" b="0" strike="noStrike" spc="-1">
              <a:latin typeface="Times New Roman"/>
            </a:endParaRPr>
          </a:p>
        </p:txBody>
      </p:sp>
      <p:sp>
        <p:nvSpPr>
          <p:cNvPr id="3" name="PlaceHolder 4"/>
          <p:cNvSpPr>
            <a:spLocks noGrp="1"/>
          </p:cNvSpPr>
          <p:nvPr>
            <p:ph type="sldNum"/>
          </p:nvPr>
        </p:nvSpPr>
        <p:spPr>
          <a:xfrm>
            <a:off x="6553080" y="6356520"/>
            <a:ext cx="2133360" cy="364680"/>
          </a:xfrm>
          <a:prstGeom prst="rect">
            <a:avLst/>
          </a:prstGeom>
        </p:spPr>
        <p:txBody>
          <a:bodyPr anchor="ctr">
            <a:noAutofit/>
          </a:bodyPr>
          <a:lstStyle/>
          <a:p>
            <a:pPr algn="r">
              <a:lnSpc>
                <a:spcPct val="100000"/>
              </a:lnSpc>
            </a:pPr>
            <a:fld id="{E43A6CF5-52CA-45EC-9AFD-465E946761E3}" type="slidenum">
              <a:rPr lang="de-AT" sz="1200" b="0" strike="noStrike" spc="-1">
                <a:solidFill>
                  <a:srgbClr val="8B8B8B"/>
                </a:solidFill>
                <a:latin typeface="Calibri"/>
              </a:rPr>
              <a:t>‹Nr.›</a:t>
            </a:fld>
            <a:endParaRPr lang="de-AT" sz="1200" b="0" strike="noStrike" spc="-1">
              <a:latin typeface="Times New Roman"/>
            </a:endParaRPr>
          </a:p>
        </p:txBody>
      </p:sp>
      <p:sp>
        <p:nvSpPr>
          <p:cNvPr id="4"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de-DE" sz="3200" b="0" strike="noStrike" spc="-1">
                <a:solidFill>
                  <a:srgbClr val="000000"/>
                </a:solidFill>
                <a:latin typeface="Calibri"/>
              </a:rPr>
              <a:t>Format des Gliederungstextes durch Klicken bearbeiten</a:t>
            </a:r>
          </a:p>
          <a:p>
            <a:pPr marL="864000" lvl="1" indent="-324000">
              <a:spcBef>
                <a:spcPts val="1134"/>
              </a:spcBef>
              <a:buClr>
                <a:srgbClr val="000000"/>
              </a:buClr>
              <a:buSzPct val="75000"/>
              <a:buFont typeface="Symbol" charset="2"/>
              <a:buChar char=""/>
            </a:pPr>
            <a:r>
              <a:rPr lang="de-DE" sz="2400" b="0" strike="noStrike" spc="-1">
                <a:solidFill>
                  <a:srgbClr val="000000"/>
                </a:solidFill>
                <a:latin typeface="Calibri"/>
              </a:rPr>
              <a:t>Zweite Gliederungsebene</a:t>
            </a:r>
          </a:p>
          <a:p>
            <a:pPr marL="1296000" lvl="2" indent="-288000">
              <a:spcBef>
                <a:spcPts val="850"/>
              </a:spcBef>
              <a:buClr>
                <a:srgbClr val="000000"/>
              </a:buClr>
              <a:buSzPct val="45000"/>
              <a:buFont typeface="Wingdings" charset="2"/>
              <a:buChar char=""/>
            </a:pPr>
            <a:r>
              <a:rPr lang="de-DE" sz="2000" b="0" strike="noStrike" spc="-1">
                <a:solidFill>
                  <a:srgbClr val="000000"/>
                </a:solidFill>
                <a:latin typeface="Calibri"/>
              </a:rPr>
              <a:t>Dritte Gliederungsebene</a:t>
            </a:r>
          </a:p>
          <a:p>
            <a:pPr marL="1728000" lvl="3" indent="-216000">
              <a:spcBef>
                <a:spcPts val="567"/>
              </a:spcBef>
              <a:buClr>
                <a:srgbClr val="000000"/>
              </a:buClr>
              <a:buSzPct val="75000"/>
              <a:buFont typeface="Symbol" charset="2"/>
              <a:buChar char=""/>
            </a:pPr>
            <a:r>
              <a:rPr lang="de-DE" sz="2000" b="0" strike="noStrike" spc="-1">
                <a:solidFill>
                  <a:srgbClr val="000000"/>
                </a:solidFill>
                <a:latin typeface="Calibri"/>
              </a:rPr>
              <a:t>Vierte Gliederungsebene</a:t>
            </a:r>
          </a:p>
          <a:p>
            <a:pPr marL="2160000" lvl="4" indent="-216000">
              <a:spcBef>
                <a:spcPts val="283"/>
              </a:spcBef>
              <a:buClr>
                <a:srgbClr val="000000"/>
              </a:buClr>
              <a:buSzPct val="45000"/>
              <a:buFont typeface="Wingdings" charset="2"/>
              <a:buChar char=""/>
            </a:pPr>
            <a:r>
              <a:rPr lang="de-DE" sz="2000" b="0" strike="noStrike" spc="-1">
                <a:solidFill>
                  <a:srgbClr val="000000"/>
                </a:solidFill>
                <a:latin typeface="Calibri"/>
              </a:rPr>
              <a:t>Fünfte Gliederungsebene</a:t>
            </a:r>
          </a:p>
          <a:p>
            <a:pPr marL="2592000" lvl="5" indent="-216000">
              <a:spcBef>
                <a:spcPts val="283"/>
              </a:spcBef>
              <a:buClr>
                <a:srgbClr val="000000"/>
              </a:buClr>
              <a:buSzPct val="45000"/>
              <a:buFont typeface="Wingdings" charset="2"/>
              <a:buChar char=""/>
            </a:pPr>
            <a:r>
              <a:rPr lang="de-DE" sz="2000" b="0" strike="noStrike" spc="-1">
                <a:solidFill>
                  <a:srgbClr val="000000"/>
                </a:solidFill>
                <a:latin typeface="Calibri"/>
              </a:rPr>
              <a:t>Sechste Gliederungsebene</a:t>
            </a:r>
          </a:p>
          <a:p>
            <a:pPr marL="3024000" lvl="6" indent="-216000">
              <a:spcBef>
                <a:spcPts val="283"/>
              </a:spcBef>
              <a:buClr>
                <a:srgbClr val="000000"/>
              </a:buClr>
              <a:buSzPct val="45000"/>
              <a:buFont typeface="Wingdings" charset="2"/>
              <a:buChar char=""/>
            </a:pPr>
            <a:r>
              <a:rPr lang="de-DE" sz="2000" b="0" strike="noStrike" spc="-1">
                <a:solidFill>
                  <a:srgbClr val="000000"/>
                </a:solidFill>
                <a:latin typeface="Calibri"/>
              </a:rPr>
              <a:t>Siebte Gliederungsebene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457200" y="274680"/>
            <a:ext cx="8229240" cy="1142640"/>
          </a:xfrm>
          <a:prstGeom prst="rect">
            <a:avLst/>
          </a:prstGeom>
        </p:spPr>
        <p:txBody>
          <a:bodyPr anchor="ctr">
            <a:noAutofit/>
          </a:bodyPr>
          <a:lstStyle/>
          <a:p>
            <a:pPr algn="ctr">
              <a:lnSpc>
                <a:spcPct val="100000"/>
              </a:lnSpc>
            </a:pPr>
            <a:r>
              <a:rPr lang="de-DE" sz="4400" b="0" strike="noStrike" spc="-1">
                <a:solidFill>
                  <a:srgbClr val="000000"/>
                </a:solidFill>
                <a:latin typeface="Calibri"/>
              </a:rPr>
              <a:t>Titelmasterformat durch Klicken bearbeiten</a:t>
            </a:r>
          </a:p>
        </p:txBody>
      </p:sp>
      <p:sp>
        <p:nvSpPr>
          <p:cNvPr id="42" name="PlaceHolder 2"/>
          <p:cNvSpPr>
            <a:spLocks noGrp="1"/>
          </p:cNvSpPr>
          <p:nvPr>
            <p:ph type="body"/>
          </p:nvPr>
        </p:nvSpPr>
        <p:spPr>
          <a:xfrm>
            <a:off x="457200" y="1600200"/>
            <a:ext cx="8229240" cy="4525560"/>
          </a:xfrm>
          <a:prstGeom prst="rect">
            <a:avLst/>
          </a:prstGeom>
        </p:spPr>
        <p:txBody>
          <a:bodyPr>
            <a:noAutofit/>
          </a:bodyPr>
          <a:lstStyle/>
          <a:p>
            <a:pPr marL="343080" indent="-342720">
              <a:lnSpc>
                <a:spcPct val="100000"/>
              </a:lnSpc>
              <a:spcBef>
                <a:spcPts val="641"/>
              </a:spcBef>
              <a:buClr>
                <a:srgbClr val="000000"/>
              </a:buClr>
              <a:buFont typeface="Arial"/>
              <a:buChar char="•"/>
            </a:pPr>
            <a:r>
              <a:rPr lang="de-DE" sz="3200" b="0" strike="noStrike" spc="-1">
                <a:solidFill>
                  <a:srgbClr val="000000"/>
                </a:solidFill>
                <a:latin typeface="Calibri"/>
              </a:rPr>
              <a:t>Textmasterformat bearbeiten</a:t>
            </a:r>
          </a:p>
          <a:p>
            <a:pPr marL="743040" lvl="1" indent="-285480">
              <a:lnSpc>
                <a:spcPct val="100000"/>
              </a:lnSpc>
              <a:spcBef>
                <a:spcPts val="561"/>
              </a:spcBef>
              <a:buClr>
                <a:srgbClr val="000000"/>
              </a:buClr>
              <a:buFont typeface="Arial"/>
              <a:buChar char="–"/>
            </a:pPr>
            <a:r>
              <a:rPr lang="de-DE" sz="2800" b="0" strike="noStrike" spc="-1">
                <a:solidFill>
                  <a:srgbClr val="000000"/>
                </a:solidFill>
                <a:latin typeface="Calibri"/>
              </a:rPr>
              <a:t>Zweite Ebene</a:t>
            </a:r>
          </a:p>
          <a:p>
            <a:pPr marL="1143000" lvl="2" indent="-228240">
              <a:lnSpc>
                <a:spcPct val="100000"/>
              </a:lnSpc>
              <a:spcBef>
                <a:spcPts val="479"/>
              </a:spcBef>
              <a:buClr>
                <a:srgbClr val="000000"/>
              </a:buClr>
              <a:buFont typeface="Arial"/>
              <a:buChar char="•"/>
            </a:pPr>
            <a:r>
              <a:rPr lang="de-DE" sz="2400" b="0" strike="noStrike" spc="-1">
                <a:solidFill>
                  <a:srgbClr val="000000"/>
                </a:solidFill>
                <a:latin typeface="Calibri"/>
              </a:rPr>
              <a:t>Dritte Ebene</a:t>
            </a:r>
          </a:p>
          <a:p>
            <a:pPr marL="1600200" lvl="3" indent="-228240">
              <a:lnSpc>
                <a:spcPct val="100000"/>
              </a:lnSpc>
              <a:spcBef>
                <a:spcPts val="400"/>
              </a:spcBef>
              <a:buClr>
                <a:srgbClr val="000000"/>
              </a:buClr>
              <a:buFont typeface="Arial"/>
              <a:buChar char="–"/>
            </a:pPr>
            <a:r>
              <a:rPr lang="de-DE" sz="2000" b="0" strike="noStrike" spc="-1">
                <a:solidFill>
                  <a:srgbClr val="000000"/>
                </a:solidFill>
                <a:latin typeface="Calibri"/>
              </a:rPr>
              <a:t>Vierte Ebene</a:t>
            </a:r>
          </a:p>
          <a:p>
            <a:pPr marL="2057400" lvl="4" indent="-228240">
              <a:lnSpc>
                <a:spcPct val="100000"/>
              </a:lnSpc>
              <a:spcBef>
                <a:spcPts val="400"/>
              </a:spcBef>
              <a:buClr>
                <a:srgbClr val="000000"/>
              </a:buClr>
              <a:buFont typeface="Arial"/>
              <a:buChar char="»"/>
            </a:pPr>
            <a:r>
              <a:rPr lang="de-DE" sz="2000" b="0" strike="noStrike" spc="-1">
                <a:solidFill>
                  <a:srgbClr val="000000"/>
                </a:solidFill>
                <a:latin typeface="Calibri"/>
              </a:rPr>
              <a:t>Fünfte Ebene</a:t>
            </a:r>
          </a:p>
        </p:txBody>
      </p:sp>
      <p:sp>
        <p:nvSpPr>
          <p:cNvPr id="43" name="PlaceHolder 3"/>
          <p:cNvSpPr>
            <a:spLocks noGrp="1"/>
          </p:cNvSpPr>
          <p:nvPr>
            <p:ph type="dt"/>
          </p:nvPr>
        </p:nvSpPr>
        <p:spPr>
          <a:xfrm>
            <a:off x="457200" y="6356520"/>
            <a:ext cx="2133360" cy="364680"/>
          </a:xfrm>
          <a:prstGeom prst="rect">
            <a:avLst/>
          </a:prstGeom>
        </p:spPr>
        <p:txBody>
          <a:bodyPr anchor="ctr">
            <a:noAutofit/>
          </a:bodyPr>
          <a:lstStyle/>
          <a:p>
            <a:pPr>
              <a:lnSpc>
                <a:spcPct val="100000"/>
              </a:lnSpc>
            </a:pPr>
            <a:fld id="{B662A4D7-F0C6-46CF-8760-33B3B2B89053}" type="datetime">
              <a:rPr lang="de-AT" sz="1200" b="0" strike="noStrike" spc="-1">
                <a:solidFill>
                  <a:srgbClr val="8B8B8B"/>
                </a:solidFill>
                <a:latin typeface="Calibri"/>
              </a:rPr>
              <a:t>09.11.2021</a:t>
            </a:fld>
            <a:endParaRPr lang="de-AT" sz="1200" b="0" strike="noStrike" spc="-1">
              <a:latin typeface="Times New Roman"/>
            </a:endParaRPr>
          </a:p>
        </p:txBody>
      </p:sp>
      <p:sp>
        <p:nvSpPr>
          <p:cNvPr id="44" name="PlaceHolder 4"/>
          <p:cNvSpPr>
            <a:spLocks noGrp="1"/>
          </p:cNvSpPr>
          <p:nvPr>
            <p:ph type="ftr"/>
          </p:nvPr>
        </p:nvSpPr>
        <p:spPr>
          <a:xfrm>
            <a:off x="3124080" y="6356520"/>
            <a:ext cx="2895120" cy="364680"/>
          </a:xfrm>
          <a:prstGeom prst="rect">
            <a:avLst/>
          </a:prstGeom>
        </p:spPr>
        <p:txBody>
          <a:bodyPr anchor="ctr">
            <a:noAutofit/>
          </a:bodyPr>
          <a:lstStyle/>
          <a:p>
            <a:endParaRPr lang="de-AT" sz="2400" b="0" strike="noStrike" spc="-1">
              <a:latin typeface="Times New Roman"/>
            </a:endParaRPr>
          </a:p>
        </p:txBody>
      </p:sp>
      <p:sp>
        <p:nvSpPr>
          <p:cNvPr id="45" name="PlaceHolder 5"/>
          <p:cNvSpPr>
            <a:spLocks noGrp="1"/>
          </p:cNvSpPr>
          <p:nvPr>
            <p:ph type="sldNum"/>
          </p:nvPr>
        </p:nvSpPr>
        <p:spPr>
          <a:xfrm>
            <a:off x="6553080" y="6356520"/>
            <a:ext cx="2133360" cy="364680"/>
          </a:xfrm>
          <a:prstGeom prst="rect">
            <a:avLst/>
          </a:prstGeom>
        </p:spPr>
        <p:txBody>
          <a:bodyPr anchor="ctr">
            <a:noAutofit/>
          </a:bodyPr>
          <a:lstStyle/>
          <a:p>
            <a:pPr algn="r">
              <a:lnSpc>
                <a:spcPct val="100000"/>
              </a:lnSpc>
            </a:pPr>
            <a:fld id="{7F83EFE9-BAC0-4E84-970E-82BA0B6A4864}" type="slidenum">
              <a:rPr lang="de-AT" sz="1200" b="0" strike="noStrike" spc="-1">
                <a:solidFill>
                  <a:srgbClr val="8B8B8B"/>
                </a:solidFill>
                <a:latin typeface="Calibri"/>
              </a:rPr>
              <a:t>‹Nr.›</a:t>
            </a:fld>
            <a:endParaRPr lang="de-AT"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 name="PlaceHolder 1"/>
          <p:cNvSpPr>
            <a:spLocks noGrp="1"/>
          </p:cNvSpPr>
          <p:nvPr>
            <p:ph type="title"/>
          </p:nvPr>
        </p:nvSpPr>
        <p:spPr>
          <a:xfrm>
            <a:off x="457200" y="274680"/>
            <a:ext cx="8229240" cy="1142640"/>
          </a:xfrm>
          <a:prstGeom prst="rect">
            <a:avLst/>
          </a:prstGeom>
        </p:spPr>
        <p:txBody>
          <a:bodyPr anchor="ctr">
            <a:noAutofit/>
          </a:bodyPr>
          <a:lstStyle/>
          <a:p>
            <a:pPr algn="ctr">
              <a:lnSpc>
                <a:spcPct val="100000"/>
              </a:lnSpc>
            </a:pPr>
            <a:r>
              <a:rPr lang="de-DE" sz="4400" b="0" strike="noStrike" spc="-1">
                <a:solidFill>
                  <a:srgbClr val="000000"/>
                </a:solidFill>
                <a:latin typeface="Calibri"/>
              </a:rPr>
              <a:t>Titelmasterformat durch Klicken bearbeiten</a:t>
            </a:r>
          </a:p>
        </p:txBody>
      </p:sp>
      <p:sp>
        <p:nvSpPr>
          <p:cNvPr id="83" name="PlaceHolder 2"/>
          <p:cNvSpPr>
            <a:spLocks noGrp="1"/>
          </p:cNvSpPr>
          <p:nvPr>
            <p:ph type="body"/>
          </p:nvPr>
        </p:nvSpPr>
        <p:spPr>
          <a:xfrm>
            <a:off x="457200" y="1535040"/>
            <a:ext cx="4039920" cy="639360"/>
          </a:xfrm>
          <a:prstGeom prst="rect">
            <a:avLst/>
          </a:prstGeom>
        </p:spPr>
        <p:txBody>
          <a:bodyPr anchor="b">
            <a:noAutofit/>
          </a:bodyPr>
          <a:lstStyle/>
          <a:p>
            <a:pPr>
              <a:lnSpc>
                <a:spcPct val="100000"/>
              </a:lnSpc>
              <a:spcBef>
                <a:spcPts val="479"/>
              </a:spcBef>
              <a:tabLst>
                <a:tab pos="0" algn="l"/>
              </a:tabLst>
            </a:pPr>
            <a:r>
              <a:rPr lang="de-DE" sz="2400" b="1" strike="noStrike" spc="-1">
                <a:solidFill>
                  <a:srgbClr val="000000"/>
                </a:solidFill>
                <a:latin typeface="Calibri"/>
              </a:rPr>
              <a:t>Textmasterformat bearbeiten</a:t>
            </a:r>
            <a:endParaRPr lang="de-DE" sz="2400" b="0" strike="noStrike" spc="-1">
              <a:solidFill>
                <a:srgbClr val="000000"/>
              </a:solidFill>
              <a:latin typeface="Calibri"/>
            </a:endParaRPr>
          </a:p>
        </p:txBody>
      </p:sp>
      <p:sp>
        <p:nvSpPr>
          <p:cNvPr id="84" name="PlaceHolder 3"/>
          <p:cNvSpPr>
            <a:spLocks noGrp="1"/>
          </p:cNvSpPr>
          <p:nvPr>
            <p:ph type="body"/>
          </p:nvPr>
        </p:nvSpPr>
        <p:spPr>
          <a:xfrm>
            <a:off x="457200" y="2174760"/>
            <a:ext cx="4039920" cy="3951000"/>
          </a:xfrm>
          <a:prstGeom prst="rect">
            <a:avLst/>
          </a:prstGeom>
        </p:spPr>
        <p:txBody>
          <a:bodyPr>
            <a:noAutofit/>
          </a:bodyPr>
          <a:lstStyle/>
          <a:p>
            <a:pPr marL="343080" indent="-342720">
              <a:lnSpc>
                <a:spcPct val="100000"/>
              </a:lnSpc>
              <a:spcBef>
                <a:spcPts val="479"/>
              </a:spcBef>
              <a:buClr>
                <a:srgbClr val="000000"/>
              </a:buClr>
              <a:buFont typeface="Arial"/>
              <a:buChar char="•"/>
            </a:pPr>
            <a:r>
              <a:rPr lang="de-DE" sz="2400" b="0" strike="noStrike" spc="-1">
                <a:solidFill>
                  <a:srgbClr val="000000"/>
                </a:solidFill>
                <a:latin typeface="Calibri"/>
              </a:rPr>
              <a:t>Textmasterformat bearbeiten</a:t>
            </a:r>
          </a:p>
          <a:p>
            <a:pPr marL="743040" lvl="1" indent="-285480">
              <a:lnSpc>
                <a:spcPct val="100000"/>
              </a:lnSpc>
              <a:spcBef>
                <a:spcPts val="400"/>
              </a:spcBef>
              <a:buClr>
                <a:srgbClr val="000000"/>
              </a:buClr>
              <a:buFont typeface="Arial"/>
              <a:buChar char="–"/>
            </a:pPr>
            <a:r>
              <a:rPr lang="de-DE" sz="2000" b="0" strike="noStrike" spc="-1">
                <a:solidFill>
                  <a:srgbClr val="000000"/>
                </a:solidFill>
                <a:latin typeface="Calibri"/>
              </a:rPr>
              <a:t>Zweite Ebene</a:t>
            </a:r>
          </a:p>
          <a:p>
            <a:pPr marL="1143000" lvl="2" indent="-228240">
              <a:lnSpc>
                <a:spcPct val="100000"/>
              </a:lnSpc>
              <a:spcBef>
                <a:spcPts val="360"/>
              </a:spcBef>
              <a:buClr>
                <a:srgbClr val="000000"/>
              </a:buClr>
              <a:buFont typeface="Arial"/>
              <a:buChar char="•"/>
            </a:pPr>
            <a:r>
              <a:rPr lang="de-DE" sz="1800" b="0" strike="noStrike" spc="-1">
                <a:solidFill>
                  <a:srgbClr val="000000"/>
                </a:solidFill>
                <a:latin typeface="Calibri"/>
              </a:rPr>
              <a:t>Dritte Ebene</a:t>
            </a:r>
          </a:p>
          <a:p>
            <a:pPr marL="1600200" lvl="3" indent="-228240">
              <a:lnSpc>
                <a:spcPct val="100000"/>
              </a:lnSpc>
              <a:spcBef>
                <a:spcPts val="320"/>
              </a:spcBef>
              <a:buClr>
                <a:srgbClr val="000000"/>
              </a:buClr>
              <a:buFont typeface="Arial"/>
              <a:buChar char="–"/>
            </a:pPr>
            <a:r>
              <a:rPr lang="de-DE" sz="1600" b="0" strike="noStrike" spc="-1">
                <a:solidFill>
                  <a:srgbClr val="000000"/>
                </a:solidFill>
                <a:latin typeface="Calibri"/>
              </a:rPr>
              <a:t>Vierte Ebene</a:t>
            </a:r>
          </a:p>
          <a:p>
            <a:pPr marL="2057400" lvl="4" indent="-228240">
              <a:lnSpc>
                <a:spcPct val="100000"/>
              </a:lnSpc>
              <a:spcBef>
                <a:spcPts val="320"/>
              </a:spcBef>
              <a:buClr>
                <a:srgbClr val="000000"/>
              </a:buClr>
              <a:buFont typeface="Arial"/>
              <a:buChar char="»"/>
            </a:pPr>
            <a:r>
              <a:rPr lang="de-DE" sz="1600" b="0" strike="noStrike" spc="-1">
                <a:solidFill>
                  <a:srgbClr val="000000"/>
                </a:solidFill>
                <a:latin typeface="Calibri"/>
              </a:rPr>
              <a:t>Fünfte Ebene</a:t>
            </a:r>
          </a:p>
        </p:txBody>
      </p:sp>
      <p:sp>
        <p:nvSpPr>
          <p:cNvPr id="85" name="PlaceHolder 4"/>
          <p:cNvSpPr>
            <a:spLocks noGrp="1"/>
          </p:cNvSpPr>
          <p:nvPr>
            <p:ph type="body"/>
          </p:nvPr>
        </p:nvSpPr>
        <p:spPr>
          <a:xfrm>
            <a:off x="4645080" y="1535040"/>
            <a:ext cx="4041360" cy="639360"/>
          </a:xfrm>
          <a:prstGeom prst="rect">
            <a:avLst/>
          </a:prstGeom>
        </p:spPr>
        <p:txBody>
          <a:bodyPr anchor="b">
            <a:noAutofit/>
          </a:bodyPr>
          <a:lstStyle/>
          <a:p>
            <a:pPr>
              <a:lnSpc>
                <a:spcPct val="100000"/>
              </a:lnSpc>
              <a:spcBef>
                <a:spcPts val="479"/>
              </a:spcBef>
              <a:tabLst>
                <a:tab pos="0" algn="l"/>
              </a:tabLst>
            </a:pPr>
            <a:r>
              <a:rPr lang="de-DE" sz="2400" b="1" strike="noStrike" spc="-1">
                <a:solidFill>
                  <a:srgbClr val="000000"/>
                </a:solidFill>
                <a:latin typeface="Calibri"/>
              </a:rPr>
              <a:t>Textmasterformat bearbeiten</a:t>
            </a:r>
            <a:endParaRPr lang="de-DE" sz="2400" b="0" strike="noStrike" spc="-1">
              <a:solidFill>
                <a:srgbClr val="000000"/>
              </a:solidFill>
              <a:latin typeface="Calibri"/>
            </a:endParaRPr>
          </a:p>
        </p:txBody>
      </p:sp>
      <p:sp>
        <p:nvSpPr>
          <p:cNvPr id="86" name="PlaceHolder 5"/>
          <p:cNvSpPr>
            <a:spLocks noGrp="1"/>
          </p:cNvSpPr>
          <p:nvPr>
            <p:ph type="body"/>
          </p:nvPr>
        </p:nvSpPr>
        <p:spPr>
          <a:xfrm>
            <a:off x="4645080" y="2174760"/>
            <a:ext cx="4041360" cy="3951000"/>
          </a:xfrm>
          <a:prstGeom prst="rect">
            <a:avLst/>
          </a:prstGeom>
        </p:spPr>
        <p:txBody>
          <a:bodyPr>
            <a:noAutofit/>
          </a:bodyPr>
          <a:lstStyle/>
          <a:p>
            <a:pPr marL="343080" indent="-342720">
              <a:lnSpc>
                <a:spcPct val="100000"/>
              </a:lnSpc>
              <a:spcBef>
                <a:spcPts val="479"/>
              </a:spcBef>
              <a:buClr>
                <a:srgbClr val="000000"/>
              </a:buClr>
              <a:buFont typeface="Arial"/>
              <a:buChar char="•"/>
            </a:pPr>
            <a:r>
              <a:rPr lang="de-DE" sz="2400" b="0" strike="noStrike" spc="-1">
                <a:solidFill>
                  <a:srgbClr val="000000"/>
                </a:solidFill>
                <a:latin typeface="Calibri"/>
              </a:rPr>
              <a:t>Textmasterformat bearbeiten</a:t>
            </a:r>
          </a:p>
          <a:p>
            <a:pPr marL="743040" lvl="1" indent="-285480">
              <a:lnSpc>
                <a:spcPct val="100000"/>
              </a:lnSpc>
              <a:spcBef>
                <a:spcPts val="400"/>
              </a:spcBef>
              <a:buClr>
                <a:srgbClr val="000000"/>
              </a:buClr>
              <a:buFont typeface="Arial"/>
              <a:buChar char="–"/>
            </a:pPr>
            <a:r>
              <a:rPr lang="de-DE" sz="2000" b="0" strike="noStrike" spc="-1">
                <a:solidFill>
                  <a:srgbClr val="000000"/>
                </a:solidFill>
                <a:latin typeface="Calibri"/>
              </a:rPr>
              <a:t>Zweite Ebene</a:t>
            </a:r>
          </a:p>
          <a:p>
            <a:pPr marL="1143000" lvl="2" indent="-228240">
              <a:lnSpc>
                <a:spcPct val="100000"/>
              </a:lnSpc>
              <a:spcBef>
                <a:spcPts val="360"/>
              </a:spcBef>
              <a:buClr>
                <a:srgbClr val="000000"/>
              </a:buClr>
              <a:buFont typeface="Arial"/>
              <a:buChar char="•"/>
            </a:pPr>
            <a:r>
              <a:rPr lang="de-DE" sz="1800" b="0" strike="noStrike" spc="-1">
                <a:solidFill>
                  <a:srgbClr val="000000"/>
                </a:solidFill>
                <a:latin typeface="Calibri"/>
              </a:rPr>
              <a:t>Dritte Ebene</a:t>
            </a:r>
          </a:p>
          <a:p>
            <a:pPr marL="1600200" lvl="3" indent="-228240">
              <a:lnSpc>
                <a:spcPct val="100000"/>
              </a:lnSpc>
              <a:spcBef>
                <a:spcPts val="320"/>
              </a:spcBef>
              <a:buClr>
                <a:srgbClr val="000000"/>
              </a:buClr>
              <a:buFont typeface="Arial"/>
              <a:buChar char="–"/>
            </a:pPr>
            <a:r>
              <a:rPr lang="de-DE" sz="1600" b="0" strike="noStrike" spc="-1">
                <a:solidFill>
                  <a:srgbClr val="000000"/>
                </a:solidFill>
                <a:latin typeface="Calibri"/>
              </a:rPr>
              <a:t>Vierte Ebene</a:t>
            </a:r>
          </a:p>
          <a:p>
            <a:pPr marL="2057400" lvl="4" indent="-228240">
              <a:lnSpc>
                <a:spcPct val="100000"/>
              </a:lnSpc>
              <a:spcBef>
                <a:spcPts val="320"/>
              </a:spcBef>
              <a:buClr>
                <a:srgbClr val="000000"/>
              </a:buClr>
              <a:buFont typeface="Arial"/>
              <a:buChar char="»"/>
            </a:pPr>
            <a:r>
              <a:rPr lang="de-DE" sz="1600" b="0" strike="noStrike" spc="-1">
                <a:solidFill>
                  <a:srgbClr val="000000"/>
                </a:solidFill>
                <a:latin typeface="Calibri"/>
              </a:rPr>
              <a:t>Fünfte Ebene</a:t>
            </a:r>
          </a:p>
        </p:txBody>
      </p:sp>
      <p:sp>
        <p:nvSpPr>
          <p:cNvPr id="87" name="PlaceHolder 6"/>
          <p:cNvSpPr>
            <a:spLocks noGrp="1"/>
          </p:cNvSpPr>
          <p:nvPr>
            <p:ph type="dt"/>
          </p:nvPr>
        </p:nvSpPr>
        <p:spPr>
          <a:xfrm>
            <a:off x="457200" y="6356520"/>
            <a:ext cx="2133360" cy="364680"/>
          </a:xfrm>
          <a:prstGeom prst="rect">
            <a:avLst/>
          </a:prstGeom>
        </p:spPr>
        <p:txBody>
          <a:bodyPr anchor="ctr">
            <a:noAutofit/>
          </a:bodyPr>
          <a:lstStyle/>
          <a:p>
            <a:pPr>
              <a:lnSpc>
                <a:spcPct val="100000"/>
              </a:lnSpc>
            </a:pPr>
            <a:fld id="{35C3B194-5AC4-439C-9625-6BD5C4136AD1}" type="datetime">
              <a:rPr lang="de-AT" sz="1200" b="0" strike="noStrike" spc="-1">
                <a:solidFill>
                  <a:srgbClr val="8B8B8B"/>
                </a:solidFill>
                <a:latin typeface="Calibri"/>
              </a:rPr>
              <a:t>09.11.2021</a:t>
            </a:fld>
            <a:endParaRPr lang="de-AT" sz="1200" b="0" strike="noStrike" spc="-1">
              <a:latin typeface="Times New Roman"/>
            </a:endParaRPr>
          </a:p>
        </p:txBody>
      </p:sp>
      <p:sp>
        <p:nvSpPr>
          <p:cNvPr id="88" name="PlaceHolder 7"/>
          <p:cNvSpPr>
            <a:spLocks noGrp="1"/>
          </p:cNvSpPr>
          <p:nvPr>
            <p:ph type="ftr"/>
          </p:nvPr>
        </p:nvSpPr>
        <p:spPr>
          <a:xfrm>
            <a:off x="3124080" y="6356520"/>
            <a:ext cx="2895120" cy="364680"/>
          </a:xfrm>
          <a:prstGeom prst="rect">
            <a:avLst/>
          </a:prstGeom>
        </p:spPr>
        <p:txBody>
          <a:bodyPr anchor="ctr">
            <a:noAutofit/>
          </a:bodyPr>
          <a:lstStyle/>
          <a:p>
            <a:endParaRPr lang="de-AT" sz="2400" b="0" strike="noStrike" spc="-1">
              <a:latin typeface="Times New Roman"/>
            </a:endParaRPr>
          </a:p>
        </p:txBody>
      </p:sp>
      <p:sp>
        <p:nvSpPr>
          <p:cNvPr id="89" name="PlaceHolder 8"/>
          <p:cNvSpPr>
            <a:spLocks noGrp="1"/>
          </p:cNvSpPr>
          <p:nvPr>
            <p:ph type="sldNum"/>
          </p:nvPr>
        </p:nvSpPr>
        <p:spPr>
          <a:xfrm>
            <a:off x="6553080" y="6356520"/>
            <a:ext cx="2133360" cy="364680"/>
          </a:xfrm>
          <a:prstGeom prst="rect">
            <a:avLst/>
          </a:prstGeom>
        </p:spPr>
        <p:txBody>
          <a:bodyPr anchor="ctr">
            <a:noAutofit/>
          </a:bodyPr>
          <a:lstStyle/>
          <a:p>
            <a:pPr algn="r">
              <a:lnSpc>
                <a:spcPct val="100000"/>
              </a:lnSpc>
            </a:pPr>
            <a:fld id="{E3D7A290-4EFC-441E-803B-8E1E3FB02DE1}" type="slidenum">
              <a:rPr lang="de-AT" sz="1200" b="0" strike="noStrike" spc="-1">
                <a:solidFill>
                  <a:srgbClr val="8B8B8B"/>
                </a:solidFill>
                <a:latin typeface="Calibri"/>
              </a:rPr>
              <a:t>‹Nr.›</a:t>
            </a:fld>
            <a:endParaRPr lang="de-AT"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 name="PlaceHolder 1"/>
          <p:cNvSpPr>
            <a:spLocks noGrp="1"/>
          </p:cNvSpPr>
          <p:nvPr>
            <p:ph type="dt"/>
          </p:nvPr>
        </p:nvSpPr>
        <p:spPr>
          <a:xfrm>
            <a:off x="457200" y="6356520"/>
            <a:ext cx="2133360" cy="364680"/>
          </a:xfrm>
          <a:prstGeom prst="rect">
            <a:avLst/>
          </a:prstGeom>
        </p:spPr>
        <p:txBody>
          <a:bodyPr anchor="ctr">
            <a:noAutofit/>
          </a:bodyPr>
          <a:lstStyle/>
          <a:p>
            <a:pPr>
              <a:lnSpc>
                <a:spcPct val="100000"/>
              </a:lnSpc>
            </a:pPr>
            <a:fld id="{277BF8E0-3240-4159-A568-F24C4818DC3C}" type="datetime">
              <a:rPr lang="de-AT" sz="1200" b="0" strike="noStrike" spc="-1">
                <a:solidFill>
                  <a:srgbClr val="8B8B8B"/>
                </a:solidFill>
                <a:latin typeface="Calibri"/>
              </a:rPr>
              <a:t>09.11.2021</a:t>
            </a:fld>
            <a:endParaRPr lang="de-AT" sz="1200" b="0" strike="noStrike" spc="-1">
              <a:latin typeface="Times New Roman"/>
            </a:endParaRPr>
          </a:p>
        </p:txBody>
      </p:sp>
      <p:sp>
        <p:nvSpPr>
          <p:cNvPr id="127" name="PlaceHolder 2"/>
          <p:cNvSpPr>
            <a:spLocks noGrp="1"/>
          </p:cNvSpPr>
          <p:nvPr>
            <p:ph type="ftr"/>
          </p:nvPr>
        </p:nvSpPr>
        <p:spPr>
          <a:xfrm>
            <a:off x="3124080" y="6356520"/>
            <a:ext cx="2895120" cy="364680"/>
          </a:xfrm>
          <a:prstGeom prst="rect">
            <a:avLst/>
          </a:prstGeom>
        </p:spPr>
        <p:txBody>
          <a:bodyPr anchor="ctr">
            <a:noAutofit/>
          </a:bodyPr>
          <a:lstStyle/>
          <a:p>
            <a:endParaRPr lang="de-AT" sz="2400" b="0" strike="noStrike" spc="-1">
              <a:latin typeface="Times New Roman"/>
            </a:endParaRPr>
          </a:p>
        </p:txBody>
      </p:sp>
      <p:sp>
        <p:nvSpPr>
          <p:cNvPr id="128" name="PlaceHolder 3"/>
          <p:cNvSpPr>
            <a:spLocks noGrp="1"/>
          </p:cNvSpPr>
          <p:nvPr>
            <p:ph type="sldNum"/>
          </p:nvPr>
        </p:nvSpPr>
        <p:spPr>
          <a:xfrm>
            <a:off x="6553080" y="6356520"/>
            <a:ext cx="2133360" cy="364680"/>
          </a:xfrm>
          <a:prstGeom prst="rect">
            <a:avLst/>
          </a:prstGeom>
        </p:spPr>
        <p:txBody>
          <a:bodyPr anchor="ctr">
            <a:noAutofit/>
          </a:bodyPr>
          <a:lstStyle/>
          <a:p>
            <a:pPr algn="r">
              <a:lnSpc>
                <a:spcPct val="100000"/>
              </a:lnSpc>
            </a:pPr>
            <a:fld id="{01A946E4-4DFA-42AC-8B92-63F6190B1879}" type="slidenum">
              <a:rPr lang="de-AT" sz="1200" b="0" strike="noStrike" spc="-1">
                <a:solidFill>
                  <a:srgbClr val="8B8B8B"/>
                </a:solidFill>
                <a:latin typeface="Calibri"/>
              </a:rPr>
              <a:t>‹Nr.›</a:t>
            </a:fld>
            <a:endParaRPr lang="de-AT" sz="1200" b="0" strike="noStrike" spc="-1">
              <a:latin typeface="Times New Roman"/>
            </a:endParaRPr>
          </a:p>
        </p:txBody>
      </p:sp>
      <p:sp>
        <p:nvSpPr>
          <p:cNvPr id="129" name="PlaceHolder 4"/>
          <p:cNvSpPr>
            <a:spLocks noGrp="1"/>
          </p:cNvSpPr>
          <p:nvPr>
            <p:ph type="title"/>
          </p:nvPr>
        </p:nvSpPr>
        <p:spPr>
          <a:xfrm>
            <a:off x="457200" y="273600"/>
            <a:ext cx="8229240" cy="1144800"/>
          </a:xfrm>
          <a:prstGeom prst="rect">
            <a:avLst/>
          </a:prstGeom>
        </p:spPr>
        <p:txBody>
          <a:bodyPr lIns="0" tIns="0" rIns="0" bIns="0" anchor="ctr">
            <a:noAutofit/>
          </a:bodyPr>
          <a:lstStyle/>
          <a:p>
            <a:r>
              <a:rPr lang="de-DE" sz="1800" b="0" strike="noStrike" spc="-1">
                <a:solidFill>
                  <a:srgbClr val="000000"/>
                </a:solidFill>
                <a:latin typeface="Calibri"/>
              </a:rPr>
              <a:t>Format des Titeltextes durch Klicken bearbeiten</a:t>
            </a:r>
          </a:p>
        </p:txBody>
      </p:sp>
      <p:sp>
        <p:nvSpPr>
          <p:cNvPr id="130"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de-DE" sz="3200" b="0" strike="noStrike" spc="-1">
                <a:solidFill>
                  <a:srgbClr val="000000"/>
                </a:solidFill>
                <a:latin typeface="Calibri"/>
              </a:rPr>
              <a:t>Format des Gliederungstextes durch Klicken bearbeiten</a:t>
            </a:r>
          </a:p>
          <a:p>
            <a:pPr marL="864000" lvl="1" indent="-324000">
              <a:spcBef>
                <a:spcPts val="1134"/>
              </a:spcBef>
              <a:buClr>
                <a:srgbClr val="000000"/>
              </a:buClr>
              <a:buSzPct val="75000"/>
              <a:buFont typeface="Symbol" charset="2"/>
              <a:buChar char=""/>
            </a:pPr>
            <a:r>
              <a:rPr lang="de-DE" sz="2400" b="0" strike="noStrike" spc="-1">
                <a:solidFill>
                  <a:srgbClr val="000000"/>
                </a:solidFill>
                <a:latin typeface="Calibri"/>
              </a:rPr>
              <a:t>Zweite Gliederungsebene</a:t>
            </a:r>
          </a:p>
          <a:p>
            <a:pPr marL="1296000" lvl="2" indent="-288000">
              <a:spcBef>
                <a:spcPts val="850"/>
              </a:spcBef>
              <a:buClr>
                <a:srgbClr val="000000"/>
              </a:buClr>
              <a:buSzPct val="45000"/>
              <a:buFont typeface="Wingdings" charset="2"/>
              <a:buChar char=""/>
            </a:pPr>
            <a:r>
              <a:rPr lang="de-DE" sz="2000" b="0" strike="noStrike" spc="-1">
                <a:solidFill>
                  <a:srgbClr val="000000"/>
                </a:solidFill>
                <a:latin typeface="Calibri"/>
              </a:rPr>
              <a:t>Dritte Gliederungsebene</a:t>
            </a:r>
          </a:p>
          <a:p>
            <a:pPr marL="1728000" lvl="3" indent="-216000">
              <a:spcBef>
                <a:spcPts val="567"/>
              </a:spcBef>
              <a:buClr>
                <a:srgbClr val="000000"/>
              </a:buClr>
              <a:buSzPct val="75000"/>
              <a:buFont typeface="Symbol" charset="2"/>
              <a:buChar char=""/>
            </a:pPr>
            <a:r>
              <a:rPr lang="de-DE" sz="2000" b="0" strike="noStrike" spc="-1">
                <a:solidFill>
                  <a:srgbClr val="000000"/>
                </a:solidFill>
                <a:latin typeface="Calibri"/>
              </a:rPr>
              <a:t>Vierte Gliederungsebene</a:t>
            </a:r>
          </a:p>
          <a:p>
            <a:pPr marL="2160000" lvl="4" indent="-216000">
              <a:spcBef>
                <a:spcPts val="283"/>
              </a:spcBef>
              <a:buClr>
                <a:srgbClr val="000000"/>
              </a:buClr>
              <a:buSzPct val="45000"/>
              <a:buFont typeface="Wingdings" charset="2"/>
              <a:buChar char=""/>
            </a:pPr>
            <a:r>
              <a:rPr lang="de-DE" sz="2000" b="0" strike="noStrike" spc="-1">
                <a:solidFill>
                  <a:srgbClr val="000000"/>
                </a:solidFill>
                <a:latin typeface="Calibri"/>
              </a:rPr>
              <a:t>Fünfte Gliederungsebene</a:t>
            </a:r>
          </a:p>
          <a:p>
            <a:pPr marL="2592000" lvl="5" indent="-216000">
              <a:spcBef>
                <a:spcPts val="283"/>
              </a:spcBef>
              <a:buClr>
                <a:srgbClr val="000000"/>
              </a:buClr>
              <a:buSzPct val="45000"/>
              <a:buFont typeface="Wingdings" charset="2"/>
              <a:buChar char=""/>
            </a:pPr>
            <a:r>
              <a:rPr lang="de-DE" sz="2000" b="0" strike="noStrike" spc="-1">
                <a:solidFill>
                  <a:srgbClr val="000000"/>
                </a:solidFill>
                <a:latin typeface="Calibri"/>
              </a:rPr>
              <a:t>Sechste Gliederungsebene</a:t>
            </a:r>
          </a:p>
          <a:p>
            <a:pPr marL="3024000" lvl="6" indent="-216000">
              <a:spcBef>
                <a:spcPts val="283"/>
              </a:spcBef>
              <a:buClr>
                <a:srgbClr val="000000"/>
              </a:buClr>
              <a:buSzPct val="45000"/>
              <a:buFont typeface="Wingdings" charset="2"/>
              <a:buChar char=""/>
            </a:pPr>
            <a:r>
              <a:rPr lang="de-DE" sz="2000" b="0" strike="noStrike" spc="-1">
                <a:solidFill>
                  <a:srgbClr val="000000"/>
                </a:solidFill>
                <a:latin typeface="Calibri"/>
              </a:rPr>
              <a:t>Siebte Gliederungsebene</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7.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7.xml"/><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7.xml"/><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7.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7.xml"/><Relationship Id="rId5" Type="http://schemas.openxmlformats.org/officeDocument/2006/relationships/image" Target="../media/image44.jpe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7.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7.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37.xml"/><Relationship Id="rId5" Type="http://schemas.openxmlformats.org/officeDocument/2006/relationships/image" Target="../media/image58.jpeg"/><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37.xml"/><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gif"/><Relationship Id="rId1" Type="http://schemas.openxmlformats.org/officeDocument/2006/relationships/slideLayout" Target="../slideLayouts/slideLayout25.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37.xml"/><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37.xml"/><Relationship Id="rId5" Type="http://schemas.openxmlformats.org/officeDocument/2006/relationships/image" Target="../media/image70.jpeg"/><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37.xml"/><Relationship Id="rId4" Type="http://schemas.openxmlformats.org/officeDocument/2006/relationships/image" Target="../media/image73.jpeg"/></Relationships>
</file>

<file path=ppt/slides/_rels/slide3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6.jpeg"/><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37.xml"/><Relationship Id="rId4" Type="http://schemas.openxmlformats.org/officeDocument/2006/relationships/image" Target="../media/image79.jpeg"/></Relationships>
</file>

<file path=ppt/slides/_rels/slide3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openxmlformats.org/officeDocument/2006/relationships/image" Target="../media/image84.jpeg"/><Relationship Id="rId4" Type="http://schemas.openxmlformats.org/officeDocument/2006/relationships/image" Target="../media/image83.jpeg"/></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37.xml"/><Relationship Id="rId4" Type="http://schemas.openxmlformats.org/officeDocument/2006/relationships/image" Target="../media/image8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itel 1"/>
          <p:cNvSpPr txBox="1"/>
          <p:nvPr/>
        </p:nvSpPr>
        <p:spPr>
          <a:xfrm>
            <a:off x="755640" y="764640"/>
            <a:ext cx="7772040" cy="1469520"/>
          </a:xfrm>
          <a:prstGeom prst="rect">
            <a:avLst/>
          </a:prstGeom>
          <a:noFill/>
          <a:ln w="0">
            <a:noFill/>
          </a:ln>
        </p:spPr>
        <p:txBody>
          <a:bodyPr anchor="ctr">
            <a:noAutofit/>
          </a:bodyPr>
          <a:lstStyle/>
          <a:p>
            <a:pPr algn="ctr">
              <a:lnSpc>
                <a:spcPct val="100000"/>
              </a:lnSpc>
            </a:pPr>
            <a:r>
              <a:rPr lang="de-DE" sz="4400" b="0" strike="noStrike" spc="-1">
                <a:solidFill>
                  <a:srgbClr val="000000"/>
                </a:solidFill>
                <a:latin typeface="Calibri"/>
              </a:rPr>
              <a:t> Exantheme </a:t>
            </a:r>
          </a:p>
        </p:txBody>
      </p:sp>
      <p:sp>
        <p:nvSpPr>
          <p:cNvPr id="174" name="Untertitel 2"/>
          <p:cNvSpPr txBox="1"/>
          <p:nvPr/>
        </p:nvSpPr>
        <p:spPr>
          <a:xfrm>
            <a:off x="1371600" y="3886200"/>
            <a:ext cx="6400440" cy="1752120"/>
          </a:xfrm>
          <a:prstGeom prst="rect">
            <a:avLst/>
          </a:prstGeom>
          <a:noFill/>
          <a:ln w="0">
            <a:noFill/>
          </a:ln>
        </p:spPr>
        <p:txBody>
          <a:bodyPr>
            <a:noAutofit/>
          </a:bodyPr>
          <a:lstStyle/>
          <a:p>
            <a:pPr algn="ctr"/>
            <a:endParaRPr lang="de-AT" sz="3200" b="0" strike="noStrike" spc="-1">
              <a:latin typeface="Arial"/>
            </a:endParaRPr>
          </a:p>
        </p:txBody>
      </p:sp>
      <p:pic>
        <p:nvPicPr>
          <p:cNvPr id="175" name="Picture 2" descr="E:\arz.gif"/>
          <p:cNvPicPr/>
          <p:nvPr/>
        </p:nvPicPr>
        <p:blipFill>
          <a:blip r:embed="rId2"/>
          <a:stretch/>
        </p:blipFill>
        <p:spPr>
          <a:xfrm>
            <a:off x="3348000" y="3573000"/>
            <a:ext cx="2952000" cy="28854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Titel 1"/>
          <p:cNvSpPr txBox="1"/>
          <p:nvPr/>
        </p:nvSpPr>
        <p:spPr>
          <a:xfrm>
            <a:off x="457200" y="274680"/>
            <a:ext cx="8229240" cy="1142640"/>
          </a:xfrm>
          <a:prstGeom prst="rect">
            <a:avLst/>
          </a:prstGeom>
          <a:noFill/>
          <a:ln w="0">
            <a:noFill/>
          </a:ln>
        </p:spPr>
        <p:txBody>
          <a:bodyPr anchor="ctr">
            <a:normAutofit/>
          </a:bodyPr>
          <a:lstStyle/>
          <a:p>
            <a:pPr>
              <a:lnSpc>
                <a:spcPct val="100000"/>
              </a:lnSpc>
            </a:pPr>
            <a:r>
              <a:rPr lang="de-DE" sz="3200" b="1" strike="noStrike" spc="-1">
                <a:solidFill>
                  <a:srgbClr val="000000"/>
                </a:solidFill>
                <a:latin typeface="Calibri"/>
              </a:rPr>
              <a:t>autoimmunologisch</a:t>
            </a:r>
            <a:endParaRPr lang="de-DE" sz="3200" b="0" strike="noStrike" spc="-1">
              <a:solidFill>
                <a:srgbClr val="000000"/>
              </a:solidFill>
              <a:latin typeface="Calibri"/>
            </a:endParaRPr>
          </a:p>
        </p:txBody>
      </p:sp>
      <p:sp>
        <p:nvSpPr>
          <p:cNvPr id="201" name="Inhaltsplatzhalter 2"/>
          <p:cNvSpPr txBox="1"/>
          <p:nvPr/>
        </p:nvSpPr>
        <p:spPr>
          <a:xfrm>
            <a:off x="457200" y="1600200"/>
            <a:ext cx="8686800" cy="5520690"/>
          </a:xfrm>
          <a:prstGeom prst="rect">
            <a:avLst/>
          </a:prstGeom>
          <a:noFill/>
          <a:ln w="0">
            <a:noFill/>
          </a:ln>
        </p:spPr>
        <p:txBody>
          <a:bodyPr>
            <a:normAutofit/>
          </a:bodyPr>
          <a:lstStyle/>
          <a:p>
            <a:pPr marL="343080" indent="-342720">
              <a:lnSpc>
                <a:spcPct val="100000"/>
              </a:lnSpc>
              <a:spcBef>
                <a:spcPts val="641"/>
              </a:spcBef>
              <a:buClr>
                <a:srgbClr val="000000"/>
              </a:buClr>
              <a:buFont typeface="Arial"/>
              <a:buChar char="•"/>
            </a:pPr>
            <a:r>
              <a:rPr lang="de-DE" sz="3200" b="0" strike="noStrike" spc="-1" dirty="0">
                <a:solidFill>
                  <a:srgbClr val="000000"/>
                </a:solidFill>
                <a:latin typeface="Calibri"/>
              </a:rPr>
              <a:t>blasbildende Dermatosen: z.B. </a:t>
            </a:r>
            <a:r>
              <a:rPr lang="de-DE" sz="3200" b="0" strike="noStrike" spc="-1" dirty="0" err="1">
                <a:solidFill>
                  <a:srgbClr val="000000"/>
                </a:solidFill>
                <a:latin typeface="Calibri"/>
              </a:rPr>
              <a:t>bullöses</a:t>
            </a:r>
            <a:r>
              <a:rPr lang="de-DE" sz="3200" b="0" strike="noStrike" spc="-1" dirty="0">
                <a:solidFill>
                  <a:srgbClr val="000000"/>
                </a:solidFill>
                <a:latin typeface="Calibri"/>
              </a:rPr>
              <a:t> </a:t>
            </a:r>
            <a:r>
              <a:rPr lang="de-DE" sz="3200" b="0" strike="noStrike" spc="-1" dirty="0" err="1">
                <a:solidFill>
                  <a:srgbClr val="000000"/>
                </a:solidFill>
                <a:latin typeface="Calibri"/>
              </a:rPr>
              <a:t>Pemphigoid</a:t>
            </a:r>
            <a:r>
              <a:rPr lang="de-DE" sz="3200" b="0" strike="noStrike" spc="-1" dirty="0">
                <a:solidFill>
                  <a:srgbClr val="000000"/>
                </a:solidFill>
                <a:latin typeface="Calibri"/>
              </a:rPr>
              <a:t>, Pemphigus </a:t>
            </a:r>
            <a:r>
              <a:rPr lang="de-DE" sz="3200" b="0" strike="noStrike" spc="-1" dirty="0" err="1">
                <a:solidFill>
                  <a:srgbClr val="000000"/>
                </a:solidFill>
                <a:latin typeface="Calibri"/>
              </a:rPr>
              <a:t>vulgaris</a:t>
            </a:r>
            <a:r>
              <a:rPr lang="de-DE" sz="3200" b="0" strike="noStrike" spc="-1" dirty="0">
                <a:solidFill>
                  <a:srgbClr val="000000"/>
                </a:solidFill>
                <a:latin typeface="Calibri"/>
              </a:rPr>
              <a:t>, Dermatitis </a:t>
            </a:r>
            <a:r>
              <a:rPr lang="de-DE" sz="3200" b="0" strike="noStrike" spc="-1" dirty="0" err="1">
                <a:solidFill>
                  <a:srgbClr val="000000"/>
                </a:solidFill>
                <a:latin typeface="Calibri"/>
              </a:rPr>
              <a:t>herpetiformis</a:t>
            </a:r>
            <a:r>
              <a:rPr lang="de-DE" sz="3200" b="0" strike="noStrike" spc="-1" dirty="0">
                <a:solidFill>
                  <a:srgbClr val="000000"/>
                </a:solidFill>
                <a:latin typeface="Calibri"/>
              </a:rPr>
              <a:t> </a:t>
            </a:r>
            <a:r>
              <a:rPr lang="de-DE" sz="3200" b="0" strike="noStrike" spc="-1" dirty="0" err="1">
                <a:solidFill>
                  <a:srgbClr val="000000"/>
                </a:solidFill>
                <a:latin typeface="Calibri"/>
              </a:rPr>
              <a:t>Duhring</a:t>
            </a:r>
            <a:endParaRPr lang="de-DE" sz="3200" b="0" strike="noStrike" spc="-1" dirty="0">
              <a:solidFill>
                <a:srgbClr val="000000"/>
              </a:solidFill>
              <a:latin typeface="Calibri"/>
            </a:endParaRPr>
          </a:p>
          <a:p>
            <a:pPr marL="343080" indent="-342720">
              <a:lnSpc>
                <a:spcPct val="100000"/>
              </a:lnSpc>
              <a:spcBef>
                <a:spcPts val="641"/>
              </a:spcBef>
              <a:buClr>
                <a:srgbClr val="000000"/>
              </a:buClr>
              <a:buFont typeface="Arial"/>
              <a:buChar char="•"/>
            </a:pPr>
            <a:r>
              <a:rPr lang="de-DE" sz="3200" b="0" strike="noStrike" spc="-1" dirty="0" err="1">
                <a:solidFill>
                  <a:srgbClr val="000000"/>
                </a:solidFill>
                <a:latin typeface="Calibri"/>
              </a:rPr>
              <a:t>GvHD</a:t>
            </a:r>
            <a:endParaRPr lang="de-DE" sz="3200" b="0" strike="noStrike" spc="-1" dirty="0">
              <a:solidFill>
                <a:srgbClr val="000000"/>
              </a:solidFill>
              <a:latin typeface="Calibri"/>
            </a:endParaRPr>
          </a:p>
          <a:p>
            <a:pPr marL="343080" indent="-342720">
              <a:lnSpc>
                <a:spcPct val="100000"/>
              </a:lnSpc>
              <a:spcBef>
                <a:spcPts val="641"/>
              </a:spcBef>
              <a:buClr>
                <a:srgbClr val="000000"/>
              </a:buClr>
              <a:buFont typeface="Arial"/>
              <a:buChar char="•"/>
            </a:pPr>
            <a:r>
              <a:rPr lang="de-DE" sz="3200" b="0" strike="noStrike" spc="-1" dirty="0">
                <a:solidFill>
                  <a:srgbClr val="000000"/>
                </a:solidFill>
                <a:latin typeface="Calibri"/>
              </a:rPr>
              <a:t>SLE</a:t>
            </a:r>
          </a:p>
          <a:p>
            <a:pPr marL="343080" indent="-342720">
              <a:lnSpc>
                <a:spcPct val="100000"/>
              </a:lnSpc>
              <a:spcBef>
                <a:spcPts val="641"/>
              </a:spcBef>
              <a:buClr>
                <a:srgbClr val="000000"/>
              </a:buClr>
              <a:buFont typeface="Arial"/>
              <a:buChar char="•"/>
            </a:pPr>
            <a:r>
              <a:rPr lang="de-DE" sz="3200" b="0" strike="noStrike" spc="-1" dirty="0" err="1">
                <a:solidFill>
                  <a:srgbClr val="000000"/>
                </a:solidFill>
                <a:latin typeface="Calibri"/>
              </a:rPr>
              <a:t>Dermatomyositis</a:t>
            </a:r>
            <a:endParaRPr lang="de-DE" sz="3200" b="0" strike="noStrike" spc="-1" dirty="0">
              <a:solidFill>
                <a:srgbClr val="000000"/>
              </a:solidFill>
              <a:latin typeface="Calibri"/>
            </a:endParaRPr>
          </a:p>
          <a:p>
            <a:pPr marL="343080" indent="-342720">
              <a:lnSpc>
                <a:spcPct val="100000"/>
              </a:lnSpc>
              <a:spcBef>
                <a:spcPts val="641"/>
              </a:spcBef>
              <a:buClr>
                <a:srgbClr val="000000"/>
              </a:buClr>
              <a:buFont typeface="Arial"/>
              <a:buChar char="•"/>
            </a:pPr>
            <a:r>
              <a:rPr lang="de-DE" sz="3200" b="0" strike="noStrike" spc="-1" dirty="0" err="1">
                <a:solidFill>
                  <a:srgbClr val="000000"/>
                </a:solidFill>
                <a:latin typeface="Calibri"/>
              </a:rPr>
              <a:t>Urticaria</a:t>
            </a:r>
            <a:endParaRPr lang="de-DE" sz="3200" b="0" strike="noStrike" spc="-1" dirty="0">
              <a:solidFill>
                <a:srgbClr val="000000"/>
              </a:solidFill>
              <a:latin typeface="Calibri"/>
            </a:endParaRPr>
          </a:p>
          <a:p>
            <a:pPr marL="343080" indent="-342720">
              <a:lnSpc>
                <a:spcPct val="100000"/>
              </a:lnSpc>
              <a:spcBef>
                <a:spcPts val="641"/>
              </a:spcBef>
              <a:buClr>
                <a:srgbClr val="000000"/>
              </a:buClr>
              <a:buFont typeface="Arial"/>
              <a:buChar char="•"/>
            </a:pPr>
            <a:r>
              <a:rPr lang="de-DE" sz="3200" b="0" strike="noStrike" spc="-1" dirty="0">
                <a:solidFill>
                  <a:srgbClr val="000000"/>
                </a:solidFill>
                <a:latin typeface="Calibri"/>
              </a:rPr>
              <a:t>Psoriasis</a:t>
            </a:r>
          </a:p>
          <a:p>
            <a:pPr>
              <a:lnSpc>
                <a:spcPct val="100000"/>
              </a:lnSpc>
              <a:spcBef>
                <a:spcPts val="641"/>
              </a:spcBef>
              <a:tabLst>
                <a:tab pos="0" algn="l"/>
              </a:tabLst>
            </a:pPr>
            <a:endParaRPr lang="de-DE" sz="3200" b="0" strike="noStrike" spc="-1" dirty="0">
              <a:solidFill>
                <a:srgbClr val="000000"/>
              </a:solidFill>
              <a:latin typeface="Calibri"/>
            </a:endParaRPr>
          </a:p>
        </p:txBody>
      </p:sp>
      <p:pic>
        <p:nvPicPr>
          <p:cNvPr id="4" name="Picture 2" descr="E:\Pemphigus vulgaris 1.jpg"/>
          <p:cNvPicPr/>
          <p:nvPr/>
        </p:nvPicPr>
        <p:blipFill>
          <a:blip r:embed="rId2"/>
          <a:srcRect l="6449" t="2431" r="4884" b="2837"/>
          <a:stretch/>
        </p:blipFill>
        <p:spPr>
          <a:xfrm>
            <a:off x="5598000" y="3073614"/>
            <a:ext cx="2539392" cy="355156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Inhaltsplatzhalter 2"/>
          <p:cNvSpPr txBox="1"/>
          <p:nvPr/>
        </p:nvSpPr>
        <p:spPr>
          <a:xfrm>
            <a:off x="457200" y="476640"/>
            <a:ext cx="8229240" cy="5649120"/>
          </a:xfrm>
          <a:prstGeom prst="rect">
            <a:avLst/>
          </a:prstGeom>
          <a:noFill/>
          <a:ln w="0">
            <a:noFill/>
          </a:ln>
        </p:spPr>
        <p:txBody>
          <a:bodyPr>
            <a:normAutofit/>
          </a:bodyPr>
          <a:lstStyle/>
          <a:p>
            <a:pPr>
              <a:lnSpc>
                <a:spcPct val="100000"/>
              </a:lnSpc>
              <a:spcBef>
                <a:spcPts val="641"/>
              </a:spcBef>
              <a:tabLst>
                <a:tab pos="0" algn="l"/>
              </a:tabLst>
            </a:pPr>
            <a:r>
              <a:rPr lang="de-DE" sz="3200" b="1" strike="noStrike" spc="-1" dirty="0" err="1">
                <a:solidFill>
                  <a:srgbClr val="000000"/>
                </a:solidFill>
                <a:latin typeface="Calibri"/>
              </a:rPr>
              <a:t>autoinflammatorisch</a:t>
            </a:r>
            <a:r>
              <a:rPr lang="de-DE" sz="3200" b="1" strike="noStrike" spc="-1" dirty="0">
                <a:solidFill>
                  <a:srgbClr val="000000"/>
                </a:solidFill>
                <a:latin typeface="Calibri"/>
              </a:rPr>
              <a:t>/rheumatisch:</a:t>
            </a:r>
            <a:endParaRPr lang="de-DE" sz="3200" b="0" strike="noStrike" spc="-1" dirty="0">
              <a:solidFill>
                <a:srgbClr val="000000"/>
              </a:solidFill>
              <a:latin typeface="Calibri"/>
            </a:endParaRPr>
          </a:p>
          <a:p>
            <a:pPr>
              <a:lnSpc>
                <a:spcPct val="100000"/>
              </a:lnSpc>
              <a:spcBef>
                <a:spcPts val="641"/>
              </a:spcBef>
              <a:tabLst>
                <a:tab pos="0" algn="l"/>
              </a:tabLst>
            </a:pPr>
            <a:r>
              <a:rPr lang="de-DE" sz="3200" b="0" strike="noStrike" spc="-1" dirty="0">
                <a:solidFill>
                  <a:srgbClr val="000000"/>
                </a:solidFill>
                <a:latin typeface="Calibri"/>
              </a:rPr>
              <a:t>z.B. hereditäre periodische Fiebersyndrome (u.a. familiäres Mittelmeerfieber, </a:t>
            </a:r>
            <a:r>
              <a:rPr lang="de-DE" sz="3200" b="0" strike="noStrike" spc="-1" dirty="0" err="1">
                <a:solidFill>
                  <a:srgbClr val="000000"/>
                </a:solidFill>
                <a:latin typeface="Calibri"/>
              </a:rPr>
              <a:t>Muckle</a:t>
            </a:r>
            <a:r>
              <a:rPr lang="de-DE" sz="3200" b="0" strike="noStrike" spc="-1" dirty="0">
                <a:solidFill>
                  <a:srgbClr val="000000"/>
                </a:solidFill>
                <a:latin typeface="Calibri"/>
              </a:rPr>
              <a:t>-Wells-Syndrom, Still-Syndrom), Erythema </a:t>
            </a:r>
            <a:r>
              <a:rPr lang="de-DE" sz="3200" b="0" strike="noStrike" spc="-1" dirty="0" err="1">
                <a:solidFill>
                  <a:srgbClr val="000000"/>
                </a:solidFill>
                <a:latin typeface="Calibri"/>
              </a:rPr>
              <a:t>anulare</a:t>
            </a:r>
            <a:r>
              <a:rPr lang="de-DE" sz="3200" b="0" strike="noStrike" spc="-1" dirty="0">
                <a:solidFill>
                  <a:srgbClr val="000000"/>
                </a:solidFill>
                <a:latin typeface="Calibri"/>
              </a:rPr>
              <a:t> </a:t>
            </a:r>
            <a:r>
              <a:rPr lang="de-DE" sz="3200" b="0" strike="noStrike" spc="-1" dirty="0" err="1">
                <a:solidFill>
                  <a:srgbClr val="000000"/>
                </a:solidFill>
                <a:latin typeface="Calibri"/>
              </a:rPr>
              <a:t>rheumaticum</a:t>
            </a:r>
            <a:endParaRPr lang="de-DE" sz="3200" b="0" strike="noStrike" spc="-1" dirty="0">
              <a:solidFill>
                <a:srgbClr val="000000"/>
              </a:solidFill>
              <a:latin typeface="Calibri"/>
            </a:endParaRPr>
          </a:p>
          <a:p>
            <a:pPr>
              <a:lnSpc>
                <a:spcPct val="100000"/>
              </a:lnSpc>
              <a:spcBef>
                <a:spcPts val="641"/>
              </a:spcBef>
              <a:tabLst>
                <a:tab pos="0" algn="l"/>
              </a:tabLst>
            </a:pPr>
            <a:r>
              <a:rPr lang="de-DE" sz="3200" b="1" strike="noStrike" spc="-1" dirty="0">
                <a:solidFill>
                  <a:srgbClr val="000000"/>
                </a:solidFill>
                <a:latin typeface="Calibri"/>
              </a:rPr>
              <a:t>paraneoplastisch:</a:t>
            </a:r>
            <a:endParaRPr lang="de-DE" sz="3200" b="0" strike="noStrike" spc="-1" dirty="0">
              <a:solidFill>
                <a:srgbClr val="000000"/>
              </a:solidFill>
              <a:latin typeface="Calibri"/>
            </a:endParaRPr>
          </a:p>
          <a:p>
            <a:pPr>
              <a:lnSpc>
                <a:spcPct val="100000"/>
              </a:lnSpc>
              <a:spcBef>
                <a:spcPts val="641"/>
              </a:spcBef>
              <a:tabLst>
                <a:tab pos="0" algn="l"/>
              </a:tabLst>
            </a:pPr>
            <a:r>
              <a:rPr lang="de-DE" sz="3200" b="0" strike="noStrike" spc="-1" dirty="0">
                <a:solidFill>
                  <a:srgbClr val="000000"/>
                </a:solidFill>
                <a:latin typeface="Calibri"/>
              </a:rPr>
              <a:t>z.B. Erythema </a:t>
            </a:r>
            <a:r>
              <a:rPr lang="de-DE" sz="3200" b="0" strike="noStrike" spc="-1" dirty="0" err="1">
                <a:solidFill>
                  <a:srgbClr val="000000"/>
                </a:solidFill>
                <a:latin typeface="Calibri"/>
              </a:rPr>
              <a:t>gyratum</a:t>
            </a:r>
            <a:r>
              <a:rPr lang="de-DE" sz="3200" b="0" strike="noStrike" spc="-1" dirty="0">
                <a:solidFill>
                  <a:srgbClr val="000000"/>
                </a:solidFill>
                <a:latin typeface="Calibri"/>
              </a:rPr>
              <a:t> </a:t>
            </a:r>
            <a:r>
              <a:rPr lang="de-DE" sz="3200" b="0" strike="noStrike" spc="-1" dirty="0" err="1">
                <a:solidFill>
                  <a:srgbClr val="000000"/>
                </a:solidFill>
                <a:latin typeface="Calibri"/>
              </a:rPr>
              <a:t>repens</a:t>
            </a:r>
            <a:r>
              <a:rPr lang="de-DE" sz="3200" b="0" strike="noStrike" spc="-1" dirty="0">
                <a:solidFill>
                  <a:srgbClr val="000000"/>
                </a:solidFill>
                <a:latin typeface="Calibri"/>
              </a:rPr>
              <a:t>, </a:t>
            </a:r>
            <a:r>
              <a:rPr lang="de-DE" sz="3200" b="0" strike="noStrike" spc="-1" dirty="0" err="1">
                <a:solidFill>
                  <a:srgbClr val="000000"/>
                </a:solidFill>
                <a:latin typeface="Calibri"/>
              </a:rPr>
              <a:t>Erythrodermie</a:t>
            </a:r>
            <a:r>
              <a:rPr lang="de-DE" sz="3200" b="0" strike="noStrike" spc="-1" dirty="0">
                <a:solidFill>
                  <a:srgbClr val="000000"/>
                </a:solidFill>
                <a:latin typeface="Calibri"/>
              </a:rPr>
              <a:t>, blasenbildende Dermatosen,  </a:t>
            </a:r>
          </a:p>
          <a:p>
            <a:pPr>
              <a:lnSpc>
                <a:spcPct val="100000"/>
              </a:lnSpc>
              <a:spcBef>
                <a:spcPts val="641"/>
              </a:spcBef>
              <a:tabLst>
                <a:tab pos="0" algn="l"/>
              </a:tabLst>
            </a:pPr>
            <a:r>
              <a:rPr lang="de-DE" sz="3200" spc="-1" dirty="0" err="1" smtClean="0">
                <a:solidFill>
                  <a:srgbClr val="000000"/>
                </a:solidFill>
                <a:latin typeface="Calibri"/>
              </a:rPr>
              <a:t>Urticaria</a:t>
            </a:r>
            <a:r>
              <a:rPr lang="de-DE" sz="3200" b="0" strike="noStrike" spc="-1" dirty="0" smtClean="0">
                <a:solidFill>
                  <a:srgbClr val="000000"/>
                </a:solidFill>
                <a:latin typeface="Calibri"/>
              </a:rPr>
              <a:t>, </a:t>
            </a:r>
            <a:r>
              <a:rPr lang="de-DE" sz="3200" b="0" strike="noStrike" spc="-1" dirty="0">
                <a:solidFill>
                  <a:srgbClr val="000000"/>
                </a:solidFill>
                <a:latin typeface="Calibri"/>
              </a:rPr>
              <a:t>Sweet-Syndrom,</a:t>
            </a:r>
          </a:p>
          <a:p>
            <a:pPr>
              <a:lnSpc>
                <a:spcPct val="100000"/>
              </a:lnSpc>
              <a:spcBef>
                <a:spcPts val="641"/>
              </a:spcBef>
              <a:tabLst>
                <a:tab pos="0" algn="l"/>
              </a:tabLst>
            </a:pPr>
            <a:r>
              <a:rPr lang="de-DE" sz="3200" b="0" strike="noStrike" spc="-1" dirty="0" err="1" smtClean="0">
                <a:solidFill>
                  <a:srgbClr val="000000"/>
                </a:solidFill>
                <a:latin typeface="Calibri"/>
              </a:rPr>
              <a:t>Dermatomyositis</a:t>
            </a:r>
            <a:r>
              <a:rPr lang="de-DE" sz="3200" b="0" strike="noStrike" spc="-1" dirty="0" smtClean="0">
                <a:solidFill>
                  <a:srgbClr val="000000"/>
                </a:solidFill>
                <a:latin typeface="Calibri"/>
              </a:rPr>
              <a:t>, </a:t>
            </a:r>
            <a:endParaRPr lang="de-DE" sz="3200" b="0" strike="noStrike" spc="-1" dirty="0">
              <a:solidFill>
                <a:srgbClr val="000000"/>
              </a:solidFill>
              <a:latin typeface="Calibri"/>
            </a:endParaRPr>
          </a:p>
          <a:p>
            <a:pPr>
              <a:lnSpc>
                <a:spcPct val="100000"/>
              </a:lnSpc>
              <a:spcBef>
                <a:spcPts val="641"/>
              </a:spcBef>
              <a:tabLst>
                <a:tab pos="0" algn="l"/>
              </a:tabLst>
            </a:pPr>
            <a:endParaRPr lang="de-DE" sz="3200" b="0" strike="noStrike" spc="-1" dirty="0">
              <a:solidFill>
                <a:srgbClr val="000000"/>
              </a:solidFill>
              <a:latin typeface="Calibri"/>
            </a:endParaRPr>
          </a:p>
        </p:txBody>
      </p:sp>
      <p:pic>
        <p:nvPicPr>
          <p:cNvPr id="203" name="Picture 2"/>
          <p:cNvPicPr/>
          <p:nvPr/>
        </p:nvPicPr>
        <p:blipFill>
          <a:blip r:embed="rId3"/>
          <a:stretch/>
        </p:blipFill>
        <p:spPr>
          <a:xfrm>
            <a:off x="5868000" y="4264920"/>
            <a:ext cx="1800000" cy="2485440"/>
          </a:xfrm>
          <a:prstGeom prst="rect">
            <a:avLst/>
          </a:prstGeom>
          <a:ln w="0">
            <a:noFill/>
          </a:ln>
        </p:spPr>
      </p:pic>
      <p:sp>
        <p:nvSpPr>
          <p:cNvPr id="204" name="Textfeld 1"/>
          <p:cNvSpPr/>
          <p:nvPr/>
        </p:nvSpPr>
        <p:spPr>
          <a:xfrm>
            <a:off x="7812000" y="6381360"/>
            <a:ext cx="266400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800" b="0" strike="noStrike" spc="-1" dirty="0">
                <a:solidFill>
                  <a:srgbClr val="000000"/>
                </a:solidFill>
                <a:latin typeface="Calibri"/>
              </a:rPr>
              <a:t>(</a:t>
            </a:r>
            <a:r>
              <a:rPr lang="de-DE" sz="900" b="0" strike="noStrike" spc="-1" dirty="0">
                <a:solidFill>
                  <a:srgbClr val="000000"/>
                </a:solidFill>
                <a:latin typeface="Calibri"/>
              </a:rPr>
              <a:t>plasticsurgerykey.com</a:t>
            </a:r>
            <a:r>
              <a:rPr lang="de-DE" sz="1800" b="0" strike="noStrike" spc="-1" dirty="0">
                <a:solidFill>
                  <a:srgbClr val="000000"/>
                </a:solidFill>
                <a:latin typeface="Calibri"/>
              </a:rPr>
              <a:t>)</a:t>
            </a:r>
            <a:endParaRPr lang="de-AT" sz="1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0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202">
                                            <p:txEl>
                                              <p:pRg st="3" end="3"/>
                                            </p:txEl>
                                          </p:spTgt>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202">
                                            <p:txEl>
                                              <p:pRg st="4" end="4"/>
                                            </p:txEl>
                                          </p:spTgt>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20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2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Picture 2" descr="D:\Wunddokumentation Kopf u. Hals-20160727-\--1.3.6.1.4.1.24930.8.21684220-1.jpg"/>
          <p:cNvPicPr/>
          <p:nvPr/>
        </p:nvPicPr>
        <p:blipFill>
          <a:blip r:embed="rId2"/>
          <a:stretch/>
        </p:blipFill>
        <p:spPr>
          <a:xfrm>
            <a:off x="3132000" y="620640"/>
            <a:ext cx="4067640" cy="3050640"/>
          </a:xfrm>
          <a:prstGeom prst="rect">
            <a:avLst/>
          </a:prstGeom>
          <a:ln w="0">
            <a:noFill/>
          </a:ln>
        </p:spPr>
      </p:pic>
      <p:pic>
        <p:nvPicPr>
          <p:cNvPr id="248" name="Picture 3" descr="D:\Wunddokumentation Rumpf-20160727-\--1.3.6.1.4.1.24930.8.21684230-2.jpg"/>
          <p:cNvPicPr/>
          <p:nvPr/>
        </p:nvPicPr>
        <p:blipFill>
          <a:blip r:embed="rId3"/>
          <a:srcRect b="25881"/>
          <a:stretch/>
        </p:blipFill>
        <p:spPr>
          <a:xfrm>
            <a:off x="2842200" y="4077000"/>
            <a:ext cx="4646880" cy="25826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Picture 2" descr="E:\Verschiedenes\Rieger Otto - Erythema exsudativum multiforme\IMG_0125.JPG"/>
          <p:cNvPicPr/>
          <p:nvPr/>
        </p:nvPicPr>
        <p:blipFill>
          <a:blip r:embed="rId2"/>
          <a:stretch/>
        </p:blipFill>
        <p:spPr>
          <a:xfrm>
            <a:off x="395640" y="908640"/>
            <a:ext cx="3924000" cy="5232600"/>
          </a:xfrm>
          <a:prstGeom prst="rect">
            <a:avLst/>
          </a:prstGeom>
          <a:ln w="0">
            <a:noFill/>
          </a:ln>
        </p:spPr>
      </p:pic>
      <p:pic>
        <p:nvPicPr>
          <p:cNvPr id="206" name="Picture 2" descr="C:\Dokumente und Einstellungen\ctk\Eigene Dateien\Downloads\Foto (13).JPG"/>
          <p:cNvPicPr/>
          <p:nvPr/>
        </p:nvPicPr>
        <p:blipFill>
          <a:blip r:embed="rId3"/>
          <a:stretch/>
        </p:blipFill>
        <p:spPr>
          <a:xfrm>
            <a:off x="4788000" y="548640"/>
            <a:ext cx="3744000" cy="2808000"/>
          </a:xfrm>
          <a:prstGeom prst="rect">
            <a:avLst/>
          </a:prstGeom>
          <a:ln w="0">
            <a:noFill/>
          </a:ln>
        </p:spPr>
      </p:pic>
      <p:pic>
        <p:nvPicPr>
          <p:cNvPr id="207" name="Picture 2" descr="G:\Verschiedenes\EEM 2 (1).JPG"/>
          <p:cNvPicPr/>
          <p:nvPr/>
        </p:nvPicPr>
        <p:blipFill>
          <a:blip r:embed="rId4"/>
          <a:srcRect l="12588" r="24491"/>
          <a:stretch/>
        </p:blipFill>
        <p:spPr>
          <a:xfrm>
            <a:off x="5250600" y="3573000"/>
            <a:ext cx="2578320" cy="307332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Picture 2" descr="G:\Verschiedenes\Brun Helga - phototox. Reaktion bei LE\IMG_2812.JPG"/>
          <p:cNvPicPr/>
          <p:nvPr/>
        </p:nvPicPr>
        <p:blipFill>
          <a:blip r:embed="rId2"/>
          <a:srcRect l="5560" r="3126"/>
          <a:stretch/>
        </p:blipFill>
        <p:spPr>
          <a:xfrm>
            <a:off x="4820400" y="764640"/>
            <a:ext cx="3943440" cy="3238560"/>
          </a:xfrm>
          <a:prstGeom prst="rect">
            <a:avLst/>
          </a:prstGeom>
          <a:ln w="0">
            <a:noFill/>
          </a:ln>
        </p:spPr>
      </p:pic>
      <p:pic>
        <p:nvPicPr>
          <p:cNvPr id="221" name="Picture 3" descr="G:\Verschiedenes\Dermatitis pratensis.JPG"/>
          <p:cNvPicPr/>
          <p:nvPr/>
        </p:nvPicPr>
        <p:blipFill>
          <a:blip r:embed="rId3"/>
          <a:stretch/>
        </p:blipFill>
        <p:spPr>
          <a:xfrm>
            <a:off x="135360" y="692640"/>
            <a:ext cx="4076280" cy="305676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Titel 1"/>
          <p:cNvSpPr txBox="1"/>
          <p:nvPr/>
        </p:nvSpPr>
        <p:spPr>
          <a:xfrm>
            <a:off x="457200" y="274680"/>
            <a:ext cx="8229240" cy="1142640"/>
          </a:xfrm>
          <a:prstGeom prst="rect">
            <a:avLst/>
          </a:prstGeom>
          <a:noFill/>
          <a:ln w="0">
            <a:noFill/>
          </a:ln>
        </p:spPr>
        <p:txBody>
          <a:bodyPr anchor="ctr">
            <a:noAutofit/>
          </a:bodyPr>
          <a:lstStyle/>
          <a:p>
            <a:endParaRPr lang="de-DE" sz="1800" b="0" strike="noStrike" spc="-1">
              <a:solidFill>
                <a:srgbClr val="000000"/>
              </a:solidFill>
              <a:latin typeface="Calibri"/>
            </a:endParaRPr>
          </a:p>
        </p:txBody>
      </p:sp>
      <p:sp>
        <p:nvSpPr>
          <p:cNvPr id="223" name="Inhaltsplatzhalter 2"/>
          <p:cNvSpPr txBox="1"/>
          <p:nvPr/>
        </p:nvSpPr>
        <p:spPr>
          <a:xfrm>
            <a:off x="457200" y="1600200"/>
            <a:ext cx="8229240" cy="4525560"/>
          </a:xfrm>
          <a:prstGeom prst="rect">
            <a:avLst/>
          </a:prstGeom>
          <a:noFill/>
          <a:ln w="0">
            <a:noFill/>
          </a:ln>
        </p:spPr>
        <p:txBody>
          <a:bodyPr>
            <a:noAutofit/>
          </a:bodyPr>
          <a:lstStyle/>
          <a:p>
            <a:endParaRPr lang="de-DE" sz="3200" b="0" strike="noStrike" spc="-1">
              <a:solidFill>
                <a:srgbClr val="000000"/>
              </a:solidFill>
              <a:latin typeface="Calibri"/>
            </a:endParaRPr>
          </a:p>
        </p:txBody>
      </p:sp>
      <p:pic>
        <p:nvPicPr>
          <p:cNvPr id="224" name="Picture 2"/>
          <p:cNvPicPr/>
          <p:nvPr/>
        </p:nvPicPr>
        <p:blipFill>
          <a:blip r:embed="rId2"/>
          <a:stretch/>
        </p:blipFill>
        <p:spPr>
          <a:xfrm>
            <a:off x="323640" y="544320"/>
            <a:ext cx="3744000" cy="5969160"/>
          </a:xfrm>
          <a:prstGeom prst="rect">
            <a:avLst/>
          </a:prstGeom>
          <a:ln w="0">
            <a:noFill/>
          </a:ln>
        </p:spPr>
      </p:pic>
      <p:pic>
        <p:nvPicPr>
          <p:cNvPr id="225" name="Picture 2" descr="E:\scabies.bmp"/>
          <p:cNvPicPr/>
          <p:nvPr/>
        </p:nvPicPr>
        <p:blipFill>
          <a:blip r:embed="rId3"/>
          <a:stretch/>
        </p:blipFill>
        <p:spPr>
          <a:xfrm>
            <a:off x="4788000" y="692640"/>
            <a:ext cx="3600000" cy="2696400"/>
          </a:xfrm>
          <a:prstGeom prst="rect">
            <a:avLst/>
          </a:prstGeom>
          <a:ln w="0">
            <a:noFill/>
          </a:ln>
        </p:spPr>
      </p:pic>
      <p:pic>
        <p:nvPicPr>
          <p:cNvPr id="226" name="Picture 2" descr="G:\Verschiedenes\Ivojevic Emina - Scabies\IMG_6320.JPG"/>
          <p:cNvPicPr/>
          <p:nvPr/>
        </p:nvPicPr>
        <p:blipFill>
          <a:blip r:embed="rId4"/>
          <a:srcRect l="9868" r="12942" b="23026"/>
          <a:stretch/>
        </p:blipFill>
        <p:spPr>
          <a:xfrm>
            <a:off x="5974200" y="3717000"/>
            <a:ext cx="2232000" cy="29678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Picture 3" descr="E:\Verschiedenes\Schuster Michael - Lupus erythematodes\IMG_2193.JPG"/>
          <p:cNvPicPr/>
          <p:nvPr/>
        </p:nvPicPr>
        <p:blipFill>
          <a:blip r:embed="rId2"/>
          <a:srcRect b="16432"/>
          <a:stretch/>
        </p:blipFill>
        <p:spPr>
          <a:xfrm>
            <a:off x="5292000" y="116640"/>
            <a:ext cx="3456000" cy="3851280"/>
          </a:xfrm>
          <a:prstGeom prst="rect">
            <a:avLst/>
          </a:prstGeom>
          <a:ln w="0">
            <a:noFill/>
          </a:ln>
        </p:spPr>
      </p:pic>
      <p:sp>
        <p:nvSpPr>
          <p:cNvPr id="273" name="Rechteck 2"/>
          <p:cNvSpPr/>
          <p:nvPr/>
        </p:nvSpPr>
        <p:spPr>
          <a:xfrm>
            <a:off x="6445149" y="641695"/>
            <a:ext cx="1367640" cy="252360"/>
          </a:xfrm>
          <a:prstGeom prst="rect">
            <a:avLst/>
          </a:prstGeom>
          <a:solidFill>
            <a:schemeClr val="tx1"/>
          </a:solidFill>
          <a:ln>
            <a:solidFill>
              <a:srgbClr val="3A5F8B"/>
            </a:solidFill>
            <a:round/>
          </a:ln>
        </p:spPr>
        <p:style>
          <a:lnRef idx="2">
            <a:schemeClr val="accent1">
              <a:shade val="50000"/>
            </a:schemeClr>
          </a:lnRef>
          <a:fillRef idx="1">
            <a:schemeClr val="accent1"/>
          </a:fillRef>
          <a:effectRef idx="0">
            <a:schemeClr val="accent1"/>
          </a:effectRef>
          <a:fontRef idx="minor"/>
        </p:style>
      </p:sp>
      <p:pic>
        <p:nvPicPr>
          <p:cNvPr id="274" name="Picture 4" descr="E:\Verschiedenes\Schuster Michael - Lupus erythematodes\IMG_2197.JPG"/>
          <p:cNvPicPr/>
          <p:nvPr/>
        </p:nvPicPr>
        <p:blipFill>
          <a:blip r:embed="rId3"/>
          <a:stretch/>
        </p:blipFill>
        <p:spPr>
          <a:xfrm>
            <a:off x="323640" y="170640"/>
            <a:ext cx="4248000" cy="3186000"/>
          </a:xfrm>
          <a:prstGeom prst="rect">
            <a:avLst/>
          </a:prstGeom>
          <a:ln w="0">
            <a:noFill/>
          </a:ln>
        </p:spPr>
      </p:pic>
      <p:pic>
        <p:nvPicPr>
          <p:cNvPr id="275" name="Picture 5" descr="E:\Verschiedenes\Schuster Michael - Lupus erythematodes\IMG_2202.JPG"/>
          <p:cNvPicPr/>
          <p:nvPr/>
        </p:nvPicPr>
        <p:blipFill>
          <a:blip r:embed="rId4"/>
          <a:srcRect l="8048" t="-9662" r="-10355" b="15268"/>
          <a:stretch/>
        </p:blipFill>
        <p:spPr>
          <a:xfrm>
            <a:off x="357840" y="3357000"/>
            <a:ext cx="4566960" cy="3160080"/>
          </a:xfrm>
          <a:prstGeom prst="rect">
            <a:avLst/>
          </a:prstGeom>
          <a:ln w="0">
            <a:noFill/>
          </a:ln>
        </p:spPr>
      </p:pic>
      <p:pic>
        <p:nvPicPr>
          <p:cNvPr id="276" name="Picture 6" descr="E:\Verschiedenes\Schuster Michael - Lupus erythematodes\IMG_2195.JPG"/>
          <p:cNvPicPr/>
          <p:nvPr/>
        </p:nvPicPr>
        <p:blipFill>
          <a:blip r:embed="rId5"/>
          <a:srcRect l="8259" b="21216"/>
          <a:stretch/>
        </p:blipFill>
        <p:spPr>
          <a:xfrm>
            <a:off x="5076000" y="4227120"/>
            <a:ext cx="3528000" cy="227196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Verschiedenes\Holli Lisa-Maria - SSS-Syndrom oder EEM\DSCN7729.JPG"/>
          <p:cNvPicPr/>
          <p:nvPr/>
        </p:nvPicPr>
        <p:blipFill>
          <a:blip r:embed="rId2"/>
          <a:srcRect t="33516" r="14471"/>
          <a:stretch/>
        </p:blipFill>
        <p:spPr>
          <a:xfrm>
            <a:off x="539640" y="476640"/>
            <a:ext cx="2917800" cy="3024000"/>
          </a:xfrm>
          <a:prstGeom prst="rect">
            <a:avLst/>
          </a:prstGeom>
          <a:ln w="0">
            <a:noFill/>
          </a:ln>
        </p:spPr>
      </p:pic>
      <p:pic>
        <p:nvPicPr>
          <p:cNvPr id="217" name="Picture 2" descr="E:\Verschiedenes\Holli Lisa-Maria - SSS-Syndrom oder EEM\DSCN7733.JPG"/>
          <p:cNvPicPr/>
          <p:nvPr/>
        </p:nvPicPr>
        <p:blipFill>
          <a:blip r:embed="rId3"/>
          <a:stretch/>
        </p:blipFill>
        <p:spPr>
          <a:xfrm rot="10800000">
            <a:off x="315000" y="3717000"/>
            <a:ext cx="3500280" cy="2624760"/>
          </a:xfrm>
          <a:prstGeom prst="rect">
            <a:avLst/>
          </a:prstGeom>
          <a:ln w="0">
            <a:noFill/>
          </a:ln>
        </p:spPr>
      </p:pic>
      <p:pic>
        <p:nvPicPr>
          <p:cNvPr id="218" name="Picture 3" descr="E:\Verschiedenes\Holli Lisa-Maria - SSS-Syndrom oder EEM\DSCN7754.JPG"/>
          <p:cNvPicPr/>
          <p:nvPr/>
        </p:nvPicPr>
        <p:blipFill>
          <a:blip r:embed="rId4"/>
          <a:stretch/>
        </p:blipFill>
        <p:spPr>
          <a:xfrm rot="5400000">
            <a:off x="4989600" y="4070160"/>
            <a:ext cx="2995920" cy="2246760"/>
          </a:xfrm>
          <a:prstGeom prst="rect">
            <a:avLst/>
          </a:prstGeom>
          <a:ln w="0">
            <a:noFill/>
          </a:ln>
        </p:spPr>
      </p:pic>
      <p:pic>
        <p:nvPicPr>
          <p:cNvPr id="219" name="Picture 4" descr="E:\Verschiedenes\Holli Lisa-Maria - SSS-Syndrom oder EEM\DSCN7753.JPG"/>
          <p:cNvPicPr/>
          <p:nvPr/>
        </p:nvPicPr>
        <p:blipFill>
          <a:blip r:embed="rId5"/>
          <a:stretch/>
        </p:blipFill>
        <p:spPr>
          <a:xfrm>
            <a:off x="4572000" y="730080"/>
            <a:ext cx="3356280" cy="251676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Picture 2" descr="G:\Verschiedenes\Huemer Bernhard - Exanthem\IMG_2928.JPG"/>
          <p:cNvPicPr/>
          <p:nvPr/>
        </p:nvPicPr>
        <p:blipFill>
          <a:blip r:embed="rId2"/>
          <a:srcRect t="9330" r="29462" b="22154"/>
          <a:stretch/>
        </p:blipFill>
        <p:spPr>
          <a:xfrm>
            <a:off x="478080" y="225000"/>
            <a:ext cx="2648880" cy="3431160"/>
          </a:xfrm>
          <a:prstGeom prst="rect">
            <a:avLst/>
          </a:prstGeom>
          <a:ln w="0">
            <a:noFill/>
          </a:ln>
        </p:spPr>
      </p:pic>
      <p:pic>
        <p:nvPicPr>
          <p:cNvPr id="213" name="Picture 3" descr="G:\Verschiedenes\Huemer Bernhard - Exanthem\IMG_2930.JPG"/>
          <p:cNvPicPr/>
          <p:nvPr/>
        </p:nvPicPr>
        <p:blipFill>
          <a:blip r:embed="rId3"/>
          <a:srcRect t="10545" b="5485"/>
          <a:stretch/>
        </p:blipFill>
        <p:spPr>
          <a:xfrm>
            <a:off x="4284000" y="980640"/>
            <a:ext cx="4501080" cy="5040360"/>
          </a:xfrm>
          <a:prstGeom prst="rect">
            <a:avLst/>
          </a:prstGeom>
          <a:ln w="0">
            <a:noFill/>
          </a:ln>
        </p:spPr>
      </p:pic>
      <p:sp>
        <p:nvSpPr>
          <p:cNvPr id="214" name="Rechteck 6"/>
          <p:cNvSpPr/>
          <p:nvPr/>
        </p:nvSpPr>
        <p:spPr>
          <a:xfrm>
            <a:off x="830880" y="2349000"/>
            <a:ext cx="1944000" cy="287640"/>
          </a:xfrm>
          <a:prstGeom prst="rect">
            <a:avLst/>
          </a:prstGeom>
          <a:solidFill>
            <a:schemeClr val="tx1"/>
          </a:solidFill>
          <a:ln>
            <a:solidFill>
              <a:srgbClr val="3A5F8B"/>
            </a:solidFill>
            <a:round/>
          </a:ln>
        </p:spPr>
        <p:style>
          <a:lnRef idx="2">
            <a:schemeClr val="accent1">
              <a:shade val="50000"/>
            </a:schemeClr>
          </a:lnRef>
          <a:fillRef idx="1">
            <a:schemeClr val="accent1"/>
          </a:fillRef>
          <a:effectRef idx="0">
            <a:schemeClr val="accent1"/>
          </a:effectRef>
          <a:fontRef idx="minor"/>
        </p:style>
      </p:sp>
      <p:pic>
        <p:nvPicPr>
          <p:cNvPr id="215" name="Picture 4" descr="G:\Verschiedenes\Huemer Bernhard - Lues\IMG_3009.JPG"/>
          <p:cNvPicPr/>
          <p:nvPr/>
        </p:nvPicPr>
        <p:blipFill>
          <a:blip r:embed="rId4"/>
          <a:stretch/>
        </p:blipFill>
        <p:spPr>
          <a:xfrm>
            <a:off x="414720" y="3933000"/>
            <a:ext cx="3600000" cy="26996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 name="Picture 2" descr="G:\Verschiedenes\Dornauer Christian - Z.n. TEN\DSCN9374.JPG"/>
          <p:cNvPicPr/>
          <p:nvPr/>
        </p:nvPicPr>
        <p:blipFill>
          <a:blip r:embed="rId2"/>
          <a:stretch/>
        </p:blipFill>
        <p:spPr>
          <a:xfrm>
            <a:off x="2339640" y="764640"/>
            <a:ext cx="4299120" cy="57322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itel 1"/>
          <p:cNvSpPr txBox="1"/>
          <p:nvPr/>
        </p:nvSpPr>
        <p:spPr>
          <a:xfrm>
            <a:off x="457200" y="274680"/>
            <a:ext cx="8229240" cy="1142640"/>
          </a:xfrm>
          <a:prstGeom prst="rect">
            <a:avLst/>
          </a:prstGeom>
          <a:noFill/>
          <a:ln w="0">
            <a:noFill/>
          </a:ln>
        </p:spPr>
        <p:txBody>
          <a:bodyPr anchor="ctr">
            <a:noAutofit/>
          </a:bodyPr>
          <a:lstStyle/>
          <a:p>
            <a:pPr>
              <a:lnSpc>
                <a:spcPct val="100000"/>
              </a:lnSpc>
            </a:pPr>
            <a:r>
              <a:rPr lang="de-DE" sz="4400" b="0" strike="noStrike" spc="-1">
                <a:solidFill>
                  <a:srgbClr val="000000"/>
                </a:solidFill>
                <a:latin typeface="Calibri"/>
              </a:rPr>
              <a:t>Definition:</a:t>
            </a:r>
          </a:p>
        </p:txBody>
      </p:sp>
      <p:sp>
        <p:nvSpPr>
          <p:cNvPr id="177" name="Inhaltsplatzhalter 2"/>
          <p:cNvSpPr txBox="1"/>
          <p:nvPr/>
        </p:nvSpPr>
        <p:spPr>
          <a:xfrm>
            <a:off x="395640" y="1268640"/>
            <a:ext cx="8229240" cy="4857120"/>
          </a:xfrm>
          <a:prstGeom prst="rect">
            <a:avLst/>
          </a:prstGeom>
          <a:noFill/>
          <a:ln w="0">
            <a:noFill/>
          </a:ln>
        </p:spPr>
        <p:txBody>
          <a:bodyPr>
            <a:normAutofit/>
          </a:bodyPr>
          <a:lstStyle/>
          <a:p>
            <a:pPr>
              <a:lnSpc>
                <a:spcPct val="100000"/>
              </a:lnSpc>
              <a:spcBef>
                <a:spcPts val="641"/>
              </a:spcBef>
              <a:tabLst>
                <a:tab pos="0" algn="l"/>
              </a:tabLst>
            </a:pPr>
            <a:r>
              <a:rPr lang="de-DE" sz="3200" b="0" strike="noStrike" spc="-1">
                <a:solidFill>
                  <a:srgbClr val="000000"/>
                </a:solidFill>
                <a:latin typeface="Calibri"/>
              </a:rPr>
              <a:t>gr. exantheo – ich blühe auf  	</a:t>
            </a:r>
          </a:p>
          <a:p>
            <a:pPr>
              <a:lnSpc>
                <a:spcPct val="100000"/>
              </a:lnSpc>
              <a:spcBef>
                <a:spcPts val="641"/>
              </a:spcBef>
              <a:tabLst>
                <a:tab pos="0" algn="l"/>
              </a:tabLst>
            </a:pPr>
            <a:r>
              <a:rPr lang="de-DE" sz="3200" b="0" strike="noStrike" spc="-1">
                <a:solidFill>
                  <a:srgbClr val="000000"/>
                </a:solidFill>
                <a:latin typeface="Calibri"/>
              </a:rPr>
              <a:t>heterogene Gruppe infektiöser und nichtinfektiöser, entzündlicher, zeitlich befristeter Krankheiten mit dynamischem, schubweisem Verlauf, die generalisiert oder über größere Areale disseminiert in häufig symmetrischer Verteilung am Integument in unterschiedlicher Morphologie in Erscheinung treten</a:t>
            </a:r>
          </a:p>
          <a:p>
            <a:pPr>
              <a:lnSpc>
                <a:spcPct val="100000"/>
              </a:lnSpc>
              <a:spcBef>
                <a:spcPts val="641"/>
              </a:spcBef>
              <a:tabLst>
                <a:tab pos="0" algn="l"/>
              </a:tabLst>
            </a:pPr>
            <a:endParaRPr lang="de-DE" sz="3200" b="0" strike="noStrike" spc="-1">
              <a:solidFill>
                <a:srgbClr val="000000"/>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Grafik 281"/>
          <p:cNvPicPr/>
          <p:nvPr/>
        </p:nvPicPr>
        <p:blipFill>
          <a:blip r:embed="rId2"/>
          <a:stretch/>
        </p:blipFill>
        <p:spPr>
          <a:xfrm>
            <a:off x="340200" y="720360"/>
            <a:ext cx="3798360" cy="5366880"/>
          </a:xfrm>
          <a:prstGeom prst="rect">
            <a:avLst/>
          </a:prstGeom>
          <a:ln w="0">
            <a:noFill/>
          </a:ln>
        </p:spPr>
      </p:pic>
      <p:pic>
        <p:nvPicPr>
          <p:cNvPr id="283" name="Grafik 282"/>
          <p:cNvPicPr/>
          <p:nvPr/>
        </p:nvPicPr>
        <p:blipFill>
          <a:blip r:embed="rId3"/>
          <a:stretch/>
        </p:blipFill>
        <p:spPr>
          <a:xfrm>
            <a:off x="4596120" y="540360"/>
            <a:ext cx="4222440" cy="59662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 name="Grafik 279"/>
          <p:cNvPicPr/>
          <p:nvPr/>
        </p:nvPicPr>
        <p:blipFill>
          <a:blip r:embed="rId2"/>
          <a:stretch/>
        </p:blipFill>
        <p:spPr>
          <a:xfrm>
            <a:off x="4680360" y="448200"/>
            <a:ext cx="4222440" cy="5966280"/>
          </a:xfrm>
          <a:prstGeom prst="rect">
            <a:avLst/>
          </a:prstGeom>
          <a:ln w="0">
            <a:noFill/>
          </a:ln>
        </p:spPr>
      </p:pic>
      <p:pic>
        <p:nvPicPr>
          <p:cNvPr id="281" name="Grafik 280"/>
          <p:cNvPicPr/>
          <p:nvPr/>
        </p:nvPicPr>
        <p:blipFill>
          <a:blip r:embed="rId3"/>
          <a:stretch/>
        </p:blipFill>
        <p:spPr>
          <a:xfrm>
            <a:off x="180360" y="540360"/>
            <a:ext cx="4222440" cy="59662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Picture 2"/>
          <p:cNvPicPr/>
          <p:nvPr/>
        </p:nvPicPr>
        <p:blipFill>
          <a:blip r:embed="rId2"/>
          <a:stretch/>
        </p:blipFill>
        <p:spPr>
          <a:xfrm>
            <a:off x="2589480" y="349920"/>
            <a:ext cx="4032000" cy="621216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Picture 3" descr="E:\Verschiedenes\Aziri Driton - Pityriasis lichenoides et varioliformis acuta\IMG_5858.JPG"/>
          <p:cNvPicPr/>
          <p:nvPr/>
        </p:nvPicPr>
        <p:blipFill>
          <a:blip r:embed="rId2"/>
          <a:stretch/>
        </p:blipFill>
        <p:spPr>
          <a:xfrm>
            <a:off x="4932000" y="201600"/>
            <a:ext cx="2520000" cy="3360240"/>
          </a:xfrm>
          <a:prstGeom prst="rect">
            <a:avLst/>
          </a:prstGeom>
          <a:ln w="0">
            <a:noFill/>
          </a:ln>
        </p:spPr>
      </p:pic>
      <p:pic>
        <p:nvPicPr>
          <p:cNvPr id="209" name="Picture 4" descr="E:\Kofler Reinhard, 06.12.1984 - V.a. Pityriasis lichenoides\IMG_7220.JPG"/>
          <p:cNvPicPr/>
          <p:nvPr/>
        </p:nvPicPr>
        <p:blipFill>
          <a:blip r:embed="rId3"/>
          <a:srcRect l="5438" t="11893" r="4664" b="2843"/>
          <a:stretch/>
        </p:blipFill>
        <p:spPr>
          <a:xfrm>
            <a:off x="4716000" y="3933000"/>
            <a:ext cx="3883320" cy="2762640"/>
          </a:xfrm>
          <a:prstGeom prst="rect">
            <a:avLst/>
          </a:prstGeom>
          <a:ln w="0">
            <a:noFill/>
          </a:ln>
        </p:spPr>
      </p:pic>
      <p:pic>
        <p:nvPicPr>
          <p:cNvPr id="210" name="Picture 2" descr="G:\Verschiedenes\Aigner Reinhold, 06.06.1963 - Pityriasis lichenoides acuta, PLEVA\IMG_0483.JPG"/>
          <p:cNvPicPr/>
          <p:nvPr/>
        </p:nvPicPr>
        <p:blipFill>
          <a:blip r:embed="rId4"/>
          <a:stretch/>
        </p:blipFill>
        <p:spPr>
          <a:xfrm>
            <a:off x="827640" y="476640"/>
            <a:ext cx="2376000" cy="3168000"/>
          </a:xfrm>
          <a:prstGeom prst="rect">
            <a:avLst/>
          </a:prstGeom>
          <a:ln w="0">
            <a:noFill/>
          </a:ln>
        </p:spPr>
      </p:pic>
      <p:pic>
        <p:nvPicPr>
          <p:cNvPr id="211" name="Picture 3" descr="G:\Verschiedenes\Aigner Reinhold, 06.06.1963 - Pityriasis lichenoides acuta, PLEVA\IMG_0729.JPG"/>
          <p:cNvPicPr/>
          <p:nvPr/>
        </p:nvPicPr>
        <p:blipFill>
          <a:blip r:embed="rId5"/>
          <a:srcRect t="9289" r="20020"/>
          <a:stretch/>
        </p:blipFill>
        <p:spPr>
          <a:xfrm>
            <a:off x="1259640" y="3968280"/>
            <a:ext cx="1719720" cy="26006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Picture 2" descr="http://www.dermis.net/bilder/CD196/550px/img0139.jpg"/>
          <p:cNvPicPr/>
          <p:nvPr/>
        </p:nvPicPr>
        <p:blipFill>
          <a:blip r:embed="rId2"/>
          <a:stretch/>
        </p:blipFill>
        <p:spPr>
          <a:xfrm>
            <a:off x="467640" y="306000"/>
            <a:ext cx="3456000" cy="6151680"/>
          </a:xfrm>
          <a:prstGeom prst="rect">
            <a:avLst/>
          </a:prstGeom>
          <a:ln w="0">
            <a:noFill/>
          </a:ln>
        </p:spPr>
      </p:pic>
      <p:pic>
        <p:nvPicPr>
          <p:cNvPr id="229" name="Picture 2" descr="localisation: Fußrücken&#10;Diagnose: Vasculitis allergica&#10;"/>
          <p:cNvPicPr/>
          <p:nvPr/>
        </p:nvPicPr>
        <p:blipFill>
          <a:blip r:embed="rId3"/>
          <a:stretch/>
        </p:blipFill>
        <p:spPr>
          <a:xfrm>
            <a:off x="4788000" y="308160"/>
            <a:ext cx="4176000" cy="61912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Grafik 229"/>
          <p:cNvPicPr/>
          <p:nvPr/>
        </p:nvPicPr>
        <p:blipFill>
          <a:blip r:embed="rId2"/>
          <a:stretch/>
        </p:blipFill>
        <p:spPr>
          <a:xfrm>
            <a:off x="180000" y="180360"/>
            <a:ext cx="2713680" cy="3619080"/>
          </a:xfrm>
          <a:prstGeom prst="rect">
            <a:avLst/>
          </a:prstGeom>
          <a:ln w="0">
            <a:noFill/>
          </a:ln>
        </p:spPr>
      </p:pic>
      <p:pic>
        <p:nvPicPr>
          <p:cNvPr id="231" name="Grafik 230"/>
          <p:cNvPicPr/>
          <p:nvPr/>
        </p:nvPicPr>
        <p:blipFill>
          <a:blip r:embed="rId3"/>
          <a:stretch/>
        </p:blipFill>
        <p:spPr>
          <a:xfrm>
            <a:off x="5400000" y="180360"/>
            <a:ext cx="3373200" cy="4498560"/>
          </a:xfrm>
          <a:prstGeom prst="rect">
            <a:avLst/>
          </a:prstGeom>
          <a:ln w="0">
            <a:noFill/>
          </a:ln>
        </p:spPr>
      </p:pic>
      <p:pic>
        <p:nvPicPr>
          <p:cNvPr id="232" name="Grafik 231"/>
          <p:cNvPicPr/>
          <p:nvPr/>
        </p:nvPicPr>
        <p:blipFill>
          <a:blip r:embed="rId4"/>
          <a:stretch/>
        </p:blipFill>
        <p:spPr>
          <a:xfrm>
            <a:off x="1269720" y="3960360"/>
            <a:ext cx="3768840" cy="282636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 name="Grafik 262"/>
          <p:cNvPicPr/>
          <p:nvPr/>
        </p:nvPicPr>
        <p:blipFill>
          <a:blip r:embed="rId2"/>
          <a:stretch/>
        </p:blipFill>
        <p:spPr>
          <a:xfrm>
            <a:off x="3780360" y="135000"/>
            <a:ext cx="4138200" cy="3103200"/>
          </a:xfrm>
          <a:prstGeom prst="rect">
            <a:avLst/>
          </a:prstGeom>
          <a:ln w="0">
            <a:noFill/>
          </a:ln>
        </p:spPr>
      </p:pic>
      <p:pic>
        <p:nvPicPr>
          <p:cNvPr id="264" name="Grafik 263"/>
          <p:cNvPicPr/>
          <p:nvPr/>
        </p:nvPicPr>
        <p:blipFill>
          <a:blip r:embed="rId3"/>
          <a:stretch/>
        </p:blipFill>
        <p:spPr>
          <a:xfrm>
            <a:off x="180360" y="339480"/>
            <a:ext cx="3418200" cy="4558680"/>
          </a:xfrm>
          <a:prstGeom prst="rect">
            <a:avLst/>
          </a:prstGeom>
          <a:ln w="0">
            <a:noFill/>
          </a:ln>
        </p:spPr>
      </p:pic>
      <p:pic>
        <p:nvPicPr>
          <p:cNvPr id="265" name="Grafik 264"/>
          <p:cNvPicPr/>
          <p:nvPr/>
        </p:nvPicPr>
        <p:blipFill>
          <a:blip r:embed="rId4"/>
          <a:stretch/>
        </p:blipFill>
        <p:spPr>
          <a:xfrm>
            <a:off x="4680360" y="3420000"/>
            <a:ext cx="4318200" cy="3238200"/>
          </a:xfrm>
          <a:prstGeom prst="rect">
            <a:avLst/>
          </a:prstGeom>
          <a:ln w="0">
            <a:noFill/>
          </a:ln>
        </p:spPr>
      </p:pic>
      <p:pic>
        <p:nvPicPr>
          <p:cNvPr id="266" name="Grafik 265"/>
          <p:cNvPicPr/>
          <p:nvPr/>
        </p:nvPicPr>
        <p:blipFill>
          <a:blip r:embed="rId2"/>
          <a:stretch/>
        </p:blipFill>
        <p:spPr>
          <a:xfrm>
            <a:off x="3780360" y="135000"/>
            <a:ext cx="4138200" cy="31032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Picture 2" descr="E:\Psoriasis vulgaris.jpg"/>
          <p:cNvPicPr/>
          <p:nvPr/>
        </p:nvPicPr>
        <p:blipFill>
          <a:blip r:embed="rId2"/>
          <a:stretch/>
        </p:blipFill>
        <p:spPr>
          <a:xfrm>
            <a:off x="251640" y="692640"/>
            <a:ext cx="4274640" cy="5699520"/>
          </a:xfrm>
          <a:prstGeom prst="rect">
            <a:avLst/>
          </a:prstGeom>
          <a:ln w="0">
            <a:noFill/>
          </a:ln>
        </p:spPr>
      </p:pic>
      <p:pic>
        <p:nvPicPr>
          <p:cNvPr id="234" name="Picture 3" descr="E:\Psoriasis vulgaris1.jpg"/>
          <p:cNvPicPr/>
          <p:nvPr/>
        </p:nvPicPr>
        <p:blipFill>
          <a:blip r:embed="rId3"/>
          <a:stretch/>
        </p:blipFill>
        <p:spPr>
          <a:xfrm>
            <a:off x="5004000" y="2421000"/>
            <a:ext cx="3744000" cy="28080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Picture 2" descr="E:\Kriechbaum Karin, 24.05.1967 - Dermatomyositis\IMG_3315.JPG"/>
          <p:cNvPicPr/>
          <p:nvPr/>
        </p:nvPicPr>
        <p:blipFill>
          <a:blip r:embed="rId2"/>
          <a:stretch/>
        </p:blipFill>
        <p:spPr>
          <a:xfrm>
            <a:off x="322920" y="332640"/>
            <a:ext cx="3168000" cy="2376000"/>
          </a:xfrm>
          <a:prstGeom prst="rect">
            <a:avLst/>
          </a:prstGeom>
          <a:ln w="0">
            <a:noFill/>
          </a:ln>
        </p:spPr>
      </p:pic>
      <p:sp>
        <p:nvSpPr>
          <p:cNvPr id="268" name="Rechteck 1"/>
          <p:cNvSpPr/>
          <p:nvPr/>
        </p:nvSpPr>
        <p:spPr>
          <a:xfrm>
            <a:off x="1475640" y="836640"/>
            <a:ext cx="1007640" cy="143640"/>
          </a:xfrm>
          <a:prstGeom prst="rect">
            <a:avLst/>
          </a:prstGeom>
          <a:solidFill>
            <a:schemeClr val="tx1"/>
          </a:solidFill>
          <a:ln>
            <a:solidFill>
              <a:srgbClr val="3A5F8B"/>
            </a:solidFill>
            <a:round/>
          </a:ln>
        </p:spPr>
        <p:style>
          <a:lnRef idx="2">
            <a:schemeClr val="accent1">
              <a:shade val="50000"/>
            </a:schemeClr>
          </a:lnRef>
          <a:fillRef idx="1">
            <a:schemeClr val="accent1"/>
          </a:fillRef>
          <a:effectRef idx="0">
            <a:schemeClr val="accent1"/>
          </a:effectRef>
          <a:fontRef idx="minor"/>
        </p:style>
      </p:sp>
      <p:pic>
        <p:nvPicPr>
          <p:cNvPr id="269" name="Picture 3" descr="E:\Kriechbaum Karin, 24.05.1967 - Dermatomyositis\IMG_3314.JPG"/>
          <p:cNvPicPr/>
          <p:nvPr/>
        </p:nvPicPr>
        <p:blipFill>
          <a:blip r:embed="rId3"/>
          <a:srcRect l="6702" r="10056" b="3267"/>
          <a:stretch/>
        </p:blipFill>
        <p:spPr>
          <a:xfrm>
            <a:off x="4572000" y="309240"/>
            <a:ext cx="3716280" cy="3238560"/>
          </a:xfrm>
          <a:prstGeom prst="rect">
            <a:avLst/>
          </a:prstGeom>
          <a:ln w="0">
            <a:noFill/>
          </a:ln>
        </p:spPr>
      </p:pic>
      <p:pic>
        <p:nvPicPr>
          <p:cNvPr id="270" name="Picture 4" descr="E:\Kriechbaum Karin, 24.05.1967 - Dermatomyositis\IMG_3313.JPG"/>
          <p:cNvPicPr/>
          <p:nvPr/>
        </p:nvPicPr>
        <p:blipFill>
          <a:blip r:embed="rId4"/>
          <a:srcRect l="4053" r="5523"/>
          <a:stretch/>
        </p:blipFill>
        <p:spPr>
          <a:xfrm>
            <a:off x="226080" y="3548160"/>
            <a:ext cx="3450600" cy="2862000"/>
          </a:xfrm>
          <a:prstGeom prst="rect">
            <a:avLst/>
          </a:prstGeom>
          <a:ln w="0">
            <a:noFill/>
          </a:ln>
        </p:spPr>
      </p:pic>
      <p:pic>
        <p:nvPicPr>
          <p:cNvPr id="271" name="Picture 5" descr="E:\Kriechbaum Karin, 24.05.1967 - Dermatomyositis\IMG_3317.JPG"/>
          <p:cNvPicPr/>
          <p:nvPr/>
        </p:nvPicPr>
        <p:blipFill>
          <a:blip r:embed="rId5"/>
          <a:srcRect l="12703" b="28861"/>
          <a:stretch/>
        </p:blipFill>
        <p:spPr>
          <a:xfrm>
            <a:off x="4428000" y="3861000"/>
            <a:ext cx="4237920" cy="25902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Picture 2" descr="E:\379.JPG"/>
          <p:cNvPicPr/>
          <p:nvPr/>
        </p:nvPicPr>
        <p:blipFill>
          <a:blip r:embed="rId2"/>
          <a:stretch/>
        </p:blipFill>
        <p:spPr>
          <a:xfrm>
            <a:off x="179640" y="395280"/>
            <a:ext cx="4032000" cy="5398560"/>
          </a:xfrm>
          <a:prstGeom prst="rect">
            <a:avLst/>
          </a:prstGeom>
          <a:ln w="0">
            <a:noFill/>
          </a:ln>
        </p:spPr>
      </p:pic>
      <p:pic>
        <p:nvPicPr>
          <p:cNvPr id="236" name="Picture 2" descr="E:\Erythema migrans.jpg"/>
          <p:cNvPicPr/>
          <p:nvPr/>
        </p:nvPicPr>
        <p:blipFill>
          <a:blip r:embed="rId3"/>
          <a:srcRect l="13531" r="3381"/>
          <a:stretch/>
        </p:blipFill>
        <p:spPr>
          <a:xfrm>
            <a:off x="4893840" y="188640"/>
            <a:ext cx="3350160" cy="3024000"/>
          </a:xfrm>
          <a:prstGeom prst="rect">
            <a:avLst/>
          </a:prstGeom>
          <a:ln w="0">
            <a:noFill/>
          </a:ln>
        </p:spPr>
      </p:pic>
      <p:pic>
        <p:nvPicPr>
          <p:cNvPr id="237" name="Picture 2" descr="G:\Verschiedenes\Erythema chronicum migrans 1 (3).JPG"/>
          <p:cNvPicPr/>
          <p:nvPr/>
        </p:nvPicPr>
        <p:blipFill>
          <a:blip r:embed="rId4"/>
          <a:srcRect t="12024" r="21550" b="4985"/>
          <a:stretch/>
        </p:blipFill>
        <p:spPr>
          <a:xfrm>
            <a:off x="4500000" y="3598560"/>
            <a:ext cx="3932280" cy="27626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Titel 1"/>
          <p:cNvSpPr txBox="1"/>
          <p:nvPr/>
        </p:nvSpPr>
        <p:spPr>
          <a:xfrm>
            <a:off x="457200" y="274680"/>
            <a:ext cx="8229240" cy="1142640"/>
          </a:xfrm>
          <a:prstGeom prst="rect">
            <a:avLst/>
          </a:prstGeom>
          <a:noFill/>
          <a:ln w="0">
            <a:noFill/>
          </a:ln>
        </p:spPr>
        <p:txBody>
          <a:bodyPr anchor="ctr">
            <a:noAutofit/>
          </a:bodyPr>
          <a:lstStyle/>
          <a:p>
            <a:pPr>
              <a:lnSpc>
                <a:spcPct val="100000"/>
              </a:lnSpc>
            </a:pPr>
            <a:r>
              <a:rPr lang="de-DE" sz="4400" b="0" strike="noStrike" spc="-1">
                <a:solidFill>
                  <a:srgbClr val="000000"/>
                </a:solidFill>
                <a:latin typeface="Calibri"/>
              </a:rPr>
              <a:t>Beschreibung</a:t>
            </a:r>
          </a:p>
        </p:txBody>
      </p:sp>
      <p:sp>
        <p:nvSpPr>
          <p:cNvPr id="179" name="Textplatzhalter 4"/>
          <p:cNvSpPr txBox="1"/>
          <p:nvPr/>
        </p:nvSpPr>
        <p:spPr>
          <a:xfrm>
            <a:off x="457200" y="1535040"/>
            <a:ext cx="4039920" cy="639360"/>
          </a:xfrm>
          <a:prstGeom prst="rect">
            <a:avLst/>
          </a:prstGeom>
          <a:noFill/>
          <a:ln w="0">
            <a:noFill/>
          </a:ln>
        </p:spPr>
        <p:txBody>
          <a:bodyPr anchor="b">
            <a:noAutofit/>
          </a:bodyPr>
          <a:lstStyle/>
          <a:p>
            <a:endParaRPr lang="de-DE" sz="3200" b="0" strike="noStrike" spc="-1">
              <a:solidFill>
                <a:srgbClr val="000000"/>
              </a:solidFill>
              <a:latin typeface="Calibri"/>
            </a:endParaRPr>
          </a:p>
        </p:txBody>
      </p:sp>
      <p:sp>
        <p:nvSpPr>
          <p:cNvPr id="180" name="Inhaltsplatzhalter 2"/>
          <p:cNvSpPr txBox="1"/>
          <p:nvPr/>
        </p:nvSpPr>
        <p:spPr>
          <a:xfrm>
            <a:off x="457200" y="2174760"/>
            <a:ext cx="4039920" cy="3951000"/>
          </a:xfrm>
          <a:prstGeom prst="rect">
            <a:avLst/>
          </a:prstGeom>
          <a:noFill/>
          <a:ln w="0">
            <a:noFill/>
          </a:ln>
        </p:spPr>
        <p:txBody>
          <a:bodyPr>
            <a:normAutofit/>
          </a:bodyPr>
          <a:lstStyle/>
          <a:p>
            <a:pPr marL="343080" indent="-342720">
              <a:lnSpc>
                <a:spcPct val="100000"/>
              </a:lnSpc>
              <a:spcBef>
                <a:spcPts val="479"/>
              </a:spcBef>
              <a:buClr>
                <a:srgbClr val="000000"/>
              </a:buClr>
              <a:buFont typeface="Arial"/>
              <a:buChar char="•"/>
            </a:pPr>
            <a:r>
              <a:rPr lang="de-DE" sz="2400" b="0" strike="noStrike" spc="-1">
                <a:solidFill>
                  <a:srgbClr val="000000"/>
                </a:solidFill>
                <a:latin typeface="Calibri"/>
              </a:rPr>
              <a:t>maculös</a:t>
            </a:r>
          </a:p>
          <a:p>
            <a:pPr>
              <a:lnSpc>
                <a:spcPct val="100000"/>
              </a:lnSpc>
              <a:spcBef>
                <a:spcPts val="479"/>
              </a:spcBef>
              <a:tabLst>
                <a:tab pos="0" algn="l"/>
              </a:tabLst>
            </a:pPr>
            <a:endParaRPr lang="de-DE" sz="2400" b="0" strike="noStrike" spc="-1">
              <a:solidFill>
                <a:srgbClr val="000000"/>
              </a:solidFill>
              <a:latin typeface="Calibri"/>
            </a:endParaRPr>
          </a:p>
          <a:p>
            <a:pPr>
              <a:lnSpc>
                <a:spcPct val="100000"/>
              </a:lnSpc>
              <a:spcBef>
                <a:spcPts val="479"/>
              </a:spcBef>
              <a:tabLst>
                <a:tab pos="0" algn="l"/>
              </a:tabLst>
            </a:pPr>
            <a:endParaRPr lang="de-DE" sz="2400" b="0" strike="noStrike" spc="-1">
              <a:solidFill>
                <a:srgbClr val="000000"/>
              </a:solidFill>
              <a:latin typeface="Calibri"/>
            </a:endParaRPr>
          </a:p>
          <a:p>
            <a:pPr>
              <a:lnSpc>
                <a:spcPct val="100000"/>
              </a:lnSpc>
              <a:spcBef>
                <a:spcPts val="479"/>
              </a:spcBef>
              <a:tabLst>
                <a:tab pos="0" algn="l"/>
              </a:tabLst>
            </a:pPr>
            <a:endParaRPr lang="de-DE" sz="2400" b="0" strike="noStrike" spc="-1">
              <a:solidFill>
                <a:srgbClr val="000000"/>
              </a:solidFill>
              <a:latin typeface="Calibri"/>
            </a:endParaRPr>
          </a:p>
          <a:p>
            <a:pPr marL="343080" indent="-342720">
              <a:lnSpc>
                <a:spcPct val="100000"/>
              </a:lnSpc>
              <a:spcBef>
                <a:spcPts val="479"/>
              </a:spcBef>
              <a:buClr>
                <a:srgbClr val="000000"/>
              </a:buClr>
              <a:buFont typeface="Arial"/>
              <a:buChar char="•"/>
              <a:tabLst>
                <a:tab pos="0" algn="l"/>
              </a:tabLst>
            </a:pPr>
            <a:r>
              <a:rPr lang="de-DE" sz="2400" b="0" strike="noStrike" spc="-1">
                <a:solidFill>
                  <a:srgbClr val="000000"/>
                </a:solidFill>
                <a:latin typeface="Calibri"/>
              </a:rPr>
              <a:t>papulös</a:t>
            </a:r>
          </a:p>
          <a:p>
            <a:pPr>
              <a:lnSpc>
                <a:spcPct val="100000"/>
              </a:lnSpc>
              <a:spcBef>
                <a:spcPts val="479"/>
              </a:spcBef>
              <a:tabLst>
                <a:tab pos="0" algn="l"/>
              </a:tabLst>
            </a:pPr>
            <a:endParaRPr lang="de-DE" sz="2400" b="0" strike="noStrike" spc="-1">
              <a:solidFill>
                <a:srgbClr val="000000"/>
              </a:solidFill>
              <a:latin typeface="Calibri"/>
            </a:endParaRPr>
          </a:p>
          <a:p>
            <a:pPr>
              <a:lnSpc>
                <a:spcPct val="100000"/>
              </a:lnSpc>
              <a:spcBef>
                <a:spcPts val="479"/>
              </a:spcBef>
              <a:tabLst>
                <a:tab pos="0" algn="l"/>
              </a:tabLst>
            </a:pPr>
            <a:endParaRPr lang="de-DE" sz="2400" b="0" strike="noStrike" spc="-1">
              <a:solidFill>
                <a:srgbClr val="000000"/>
              </a:solidFill>
              <a:latin typeface="Calibri"/>
            </a:endParaRPr>
          </a:p>
          <a:p>
            <a:pPr marL="343080" indent="-342720">
              <a:lnSpc>
                <a:spcPct val="100000"/>
              </a:lnSpc>
              <a:spcBef>
                <a:spcPts val="479"/>
              </a:spcBef>
              <a:buClr>
                <a:srgbClr val="000000"/>
              </a:buClr>
              <a:buFont typeface="Arial"/>
              <a:buChar char="•"/>
              <a:tabLst>
                <a:tab pos="0" algn="l"/>
              </a:tabLst>
            </a:pPr>
            <a:r>
              <a:rPr lang="de-DE" sz="2400" b="0" strike="noStrike" spc="-1">
                <a:solidFill>
                  <a:srgbClr val="000000"/>
                </a:solidFill>
                <a:latin typeface="Calibri"/>
              </a:rPr>
              <a:t>urticariell</a:t>
            </a:r>
          </a:p>
          <a:p>
            <a:pPr>
              <a:lnSpc>
                <a:spcPct val="100000"/>
              </a:lnSpc>
              <a:spcBef>
                <a:spcPts val="479"/>
              </a:spcBef>
              <a:tabLst>
                <a:tab pos="0" algn="l"/>
              </a:tabLst>
            </a:pPr>
            <a:endParaRPr lang="de-DE" sz="2400" b="0" strike="noStrike" spc="-1">
              <a:solidFill>
                <a:srgbClr val="000000"/>
              </a:solidFill>
              <a:latin typeface="Calibri"/>
            </a:endParaRPr>
          </a:p>
          <a:p>
            <a:pPr>
              <a:lnSpc>
                <a:spcPct val="100000"/>
              </a:lnSpc>
              <a:spcBef>
                <a:spcPts val="479"/>
              </a:spcBef>
              <a:tabLst>
                <a:tab pos="0" algn="l"/>
              </a:tabLst>
            </a:pPr>
            <a:endParaRPr lang="de-DE" sz="2400" b="0" strike="noStrike" spc="-1">
              <a:solidFill>
                <a:srgbClr val="000000"/>
              </a:solidFill>
              <a:latin typeface="Calibri"/>
            </a:endParaRPr>
          </a:p>
        </p:txBody>
      </p:sp>
      <p:sp>
        <p:nvSpPr>
          <p:cNvPr id="181" name="Textplatzhalter 5"/>
          <p:cNvSpPr txBox="1"/>
          <p:nvPr/>
        </p:nvSpPr>
        <p:spPr>
          <a:xfrm>
            <a:off x="4645080" y="1535040"/>
            <a:ext cx="4041360" cy="639360"/>
          </a:xfrm>
          <a:prstGeom prst="rect">
            <a:avLst/>
          </a:prstGeom>
          <a:noFill/>
          <a:ln w="0">
            <a:noFill/>
          </a:ln>
        </p:spPr>
        <p:txBody>
          <a:bodyPr anchor="b">
            <a:noAutofit/>
          </a:bodyPr>
          <a:lstStyle/>
          <a:p>
            <a:endParaRPr lang="de-DE" sz="3200" b="0" strike="noStrike" spc="-1">
              <a:solidFill>
                <a:srgbClr val="000000"/>
              </a:solidFill>
              <a:latin typeface="Calibri"/>
            </a:endParaRPr>
          </a:p>
        </p:txBody>
      </p:sp>
      <p:sp>
        <p:nvSpPr>
          <p:cNvPr id="182" name="Inhaltsplatzhalter 6"/>
          <p:cNvSpPr txBox="1"/>
          <p:nvPr/>
        </p:nvSpPr>
        <p:spPr>
          <a:xfrm>
            <a:off x="4645080" y="2174760"/>
            <a:ext cx="4041360" cy="3951000"/>
          </a:xfrm>
          <a:prstGeom prst="rect">
            <a:avLst/>
          </a:prstGeom>
          <a:noFill/>
          <a:ln w="0">
            <a:noFill/>
          </a:ln>
        </p:spPr>
        <p:txBody>
          <a:bodyPr>
            <a:noAutofit/>
          </a:bodyPr>
          <a:lstStyle/>
          <a:p>
            <a:pPr marL="343080" indent="-342720">
              <a:lnSpc>
                <a:spcPct val="100000"/>
              </a:lnSpc>
              <a:spcBef>
                <a:spcPts val="479"/>
              </a:spcBef>
              <a:buClr>
                <a:srgbClr val="000000"/>
              </a:buClr>
              <a:buFont typeface="Arial"/>
              <a:buChar char="•"/>
            </a:pPr>
            <a:r>
              <a:rPr lang="de-DE" sz="2400" b="0" strike="noStrike" spc="-1">
                <a:solidFill>
                  <a:srgbClr val="000000"/>
                </a:solidFill>
                <a:latin typeface="Calibri"/>
              </a:rPr>
              <a:t>vesiculös</a:t>
            </a:r>
          </a:p>
          <a:p>
            <a:pPr>
              <a:lnSpc>
                <a:spcPct val="100000"/>
              </a:lnSpc>
              <a:spcBef>
                <a:spcPts val="479"/>
              </a:spcBef>
              <a:tabLst>
                <a:tab pos="0" algn="l"/>
              </a:tabLst>
            </a:pPr>
            <a:endParaRPr lang="de-DE" sz="2400" b="0" strike="noStrike" spc="-1">
              <a:solidFill>
                <a:srgbClr val="000000"/>
              </a:solidFill>
              <a:latin typeface="Calibri"/>
            </a:endParaRPr>
          </a:p>
          <a:p>
            <a:pPr>
              <a:lnSpc>
                <a:spcPct val="100000"/>
              </a:lnSpc>
              <a:spcBef>
                <a:spcPts val="479"/>
              </a:spcBef>
              <a:tabLst>
                <a:tab pos="0" algn="l"/>
              </a:tabLst>
            </a:pPr>
            <a:endParaRPr lang="de-DE" sz="2400" b="0" strike="noStrike" spc="-1">
              <a:solidFill>
                <a:srgbClr val="000000"/>
              </a:solidFill>
              <a:latin typeface="Calibri"/>
            </a:endParaRPr>
          </a:p>
          <a:p>
            <a:pPr>
              <a:lnSpc>
                <a:spcPct val="100000"/>
              </a:lnSpc>
              <a:spcBef>
                <a:spcPts val="479"/>
              </a:spcBef>
              <a:tabLst>
                <a:tab pos="0" algn="l"/>
              </a:tabLst>
            </a:pPr>
            <a:endParaRPr lang="de-DE" sz="2400" b="0" strike="noStrike" spc="-1">
              <a:solidFill>
                <a:srgbClr val="000000"/>
              </a:solidFill>
              <a:latin typeface="Calibri"/>
            </a:endParaRPr>
          </a:p>
          <a:p>
            <a:pPr marL="343080" indent="-342720">
              <a:lnSpc>
                <a:spcPct val="100000"/>
              </a:lnSpc>
              <a:spcBef>
                <a:spcPts val="479"/>
              </a:spcBef>
              <a:buClr>
                <a:srgbClr val="000000"/>
              </a:buClr>
              <a:buFont typeface="Arial"/>
              <a:buChar char="•"/>
              <a:tabLst>
                <a:tab pos="0" algn="l"/>
              </a:tabLst>
            </a:pPr>
            <a:r>
              <a:rPr lang="de-DE" sz="2400" b="0" strike="noStrike" spc="-1">
                <a:solidFill>
                  <a:srgbClr val="000000"/>
                </a:solidFill>
                <a:latin typeface="Calibri"/>
              </a:rPr>
              <a:t>bullös</a:t>
            </a:r>
          </a:p>
          <a:p>
            <a:pPr>
              <a:lnSpc>
                <a:spcPct val="100000"/>
              </a:lnSpc>
              <a:spcBef>
                <a:spcPts val="479"/>
              </a:spcBef>
              <a:tabLst>
                <a:tab pos="0" algn="l"/>
              </a:tabLst>
            </a:pPr>
            <a:endParaRPr lang="de-DE" sz="2400" b="0" strike="noStrike" spc="-1">
              <a:solidFill>
                <a:srgbClr val="000000"/>
              </a:solidFill>
              <a:latin typeface="Calibri"/>
            </a:endParaRPr>
          </a:p>
          <a:p>
            <a:pPr>
              <a:lnSpc>
                <a:spcPct val="100000"/>
              </a:lnSpc>
              <a:spcBef>
                <a:spcPts val="479"/>
              </a:spcBef>
              <a:tabLst>
                <a:tab pos="0" algn="l"/>
              </a:tabLst>
            </a:pPr>
            <a:endParaRPr lang="de-DE" sz="2400" b="0" strike="noStrike" spc="-1">
              <a:solidFill>
                <a:srgbClr val="000000"/>
              </a:solidFill>
              <a:latin typeface="Calibri"/>
            </a:endParaRPr>
          </a:p>
          <a:p>
            <a:pPr marL="343080" indent="-342720">
              <a:lnSpc>
                <a:spcPct val="100000"/>
              </a:lnSpc>
              <a:spcBef>
                <a:spcPts val="479"/>
              </a:spcBef>
              <a:buClr>
                <a:srgbClr val="000000"/>
              </a:buClr>
              <a:buFont typeface="Arial"/>
              <a:buChar char="•"/>
              <a:tabLst>
                <a:tab pos="0" algn="l"/>
              </a:tabLst>
            </a:pPr>
            <a:r>
              <a:rPr lang="de-DE" sz="2400" b="0" strike="noStrike" spc="-1">
                <a:solidFill>
                  <a:srgbClr val="000000"/>
                </a:solidFill>
                <a:latin typeface="Calibri"/>
              </a:rPr>
              <a:t>pustulös</a:t>
            </a:r>
          </a:p>
        </p:txBody>
      </p:sp>
      <p:pic>
        <p:nvPicPr>
          <p:cNvPr id="183" name="Picture 2" descr="E:\arz.gif"/>
          <p:cNvPicPr/>
          <p:nvPr/>
        </p:nvPicPr>
        <p:blipFill>
          <a:blip r:embed="rId2"/>
          <a:stretch/>
        </p:blipFill>
        <p:spPr>
          <a:xfrm>
            <a:off x="2339640" y="1583640"/>
            <a:ext cx="1872000" cy="1640160"/>
          </a:xfrm>
          <a:prstGeom prst="rect">
            <a:avLst/>
          </a:prstGeom>
          <a:ln w="0">
            <a:noFill/>
          </a:ln>
        </p:spPr>
      </p:pic>
      <p:pic>
        <p:nvPicPr>
          <p:cNvPr id="184" name="Picture 4" descr="E:\Verschiedenes\Urticaria 3 (1).JPG"/>
          <p:cNvPicPr/>
          <p:nvPr/>
        </p:nvPicPr>
        <p:blipFill>
          <a:blip r:embed="rId3"/>
          <a:stretch/>
        </p:blipFill>
        <p:spPr>
          <a:xfrm>
            <a:off x="2339640" y="5139360"/>
            <a:ext cx="1989360" cy="1491840"/>
          </a:xfrm>
          <a:prstGeom prst="rect">
            <a:avLst/>
          </a:prstGeom>
          <a:ln w="0">
            <a:noFill/>
          </a:ln>
        </p:spPr>
      </p:pic>
      <p:pic>
        <p:nvPicPr>
          <p:cNvPr id="185" name="Picture 5" descr="E:\Verschiedenes\Varicellen (7).JPG"/>
          <p:cNvPicPr/>
          <p:nvPr/>
        </p:nvPicPr>
        <p:blipFill>
          <a:blip r:embed="rId4"/>
          <a:srcRect l="14885" r="23942" b="23626"/>
          <a:stretch/>
        </p:blipFill>
        <p:spPr>
          <a:xfrm>
            <a:off x="6588360" y="1484640"/>
            <a:ext cx="1779480" cy="1666080"/>
          </a:xfrm>
          <a:prstGeom prst="rect">
            <a:avLst/>
          </a:prstGeom>
          <a:ln w="0">
            <a:noFill/>
          </a:ln>
        </p:spPr>
      </p:pic>
      <p:pic>
        <p:nvPicPr>
          <p:cNvPr id="186" name="Picture 6" descr="E:\Verschiedenes\Kramer Wilhelm - bullöse Dermatose\IMG_2645.JPG"/>
          <p:cNvPicPr/>
          <p:nvPr/>
        </p:nvPicPr>
        <p:blipFill>
          <a:blip r:embed="rId5"/>
          <a:srcRect t="16536" b="23986"/>
          <a:stretch/>
        </p:blipFill>
        <p:spPr>
          <a:xfrm>
            <a:off x="5979600" y="3416040"/>
            <a:ext cx="3056400" cy="1362960"/>
          </a:xfrm>
          <a:prstGeom prst="rect">
            <a:avLst/>
          </a:prstGeom>
          <a:ln w="0">
            <a:noFill/>
          </a:ln>
        </p:spPr>
      </p:pic>
      <p:pic>
        <p:nvPicPr>
          <p:cNvPr id="187" name="Picture 4" descr="Berhuber_Friederika-1931"/>
          <p:cNvPicPr/>
          <p:nvPr/>
        </p:nvPicPr>
        <p:blipFill>
          <a:blip r:embed="rId6"/>
          <a:srcRect l="5149" r="33750" b="44129"/>
          <a:stretch/>
        </p:blipFill>
        <p:spPr>
          <a:xfrm>
            <a:off x="6495840" y="5139360"/>
            <a:ext cx="2286720" cy="1567800"/>
          </a:xfrm>
          <a:prstGeom prst="rect">
            <a:avLst/>
          </a:prstGeom>
          <a:ln w="0">
            <a:noFill/>
          </a:ln>
        </p:spPr>
      </p:pic>
      <p:pic>
        <p:nvPicPr>
          <p:cNvPr id="188" name="Picture 2" descr="C:\Dokumente und Einstellungen\ctk\Eigene Dateien\Downloads\Foto (14).JPG"/>
          <p:cNvPicPr/>
          <p:nvPr/>
        </p:nvPicPr>
        <p:blipFill>
          <a:blip r:embed="rId7"/>
          <a:srcRect l="17280" t="20994" r="10996" b="6539"/>
          <a:stretch/>
        </p:blipFill>
        <p:spPr>
          <a:xfrm>
            <a:off x="2135160" y="3416040"/>
            <a:ext cx="2398680" cy="136332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8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80">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8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8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18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182">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fill="hold" nodeType="clickEffect">
                                  <p:stCondLst>
                                    <p:cond delay="0"/>
                                  </p:stCondLst>
                                  <p:childTnLst>
                                    <p:set>
                                      <p:cBhvr>
                                        <p:cTn id="42" dur="1" fill="hold">
                                          <p:stCondLst>
                                            <p:cond delay="0"/>
                                          </p:stCondLst>
                                        </p:cTn>
                                        <p:tgtEl>
                                          <p:spTgt spid="18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fill="hold" nodeType="clickEffect">
                                  <p:stCondLst>
                                    <p:cond delay="0"/>
                                  </p:stCondLst>
                                  <p:childTnLst>
                                    <p:set>
                                      <p:cBhvr>
                                        <p:cTn id="46" dur="1" fill="hold">
                                          <p:stCondLst>
                                            <p:cond delay="0"/>
                                          </p:stCondLst>
                                        </p:cTn>
                                        <p:tgtEl>
                                          <p:spTgt spid="182">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fill="hold" nodeType="clickEffect">
                                  <p:stCondLst>
                                    <p:cond delay="0"/>
                                  </p:stCondLst>
                                  <p:childTnLst>
                                    <p:set>
                                      <p:cBhvr>
                                        <p:cTn id="50" dur="1" fill="hold">
                                          <p:stCondLst>
                                            <p:cond delay="0"/>
                                          </p:stCondLst>
                                        </p:cTn>
                                        <p:tgtEl>
                                          <p:spTgt spid="1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Picture 2" descr="E:\Verschiedenes\Rebhan Josef - Zoster generalisatus\IMG_0639.JPG"/>
          <p:cNvPicPr/>
          <p:nvPr/>
        </p:nvPicPr>
        <p:blipFill>
          <a:blip r:embed="rId2"/>
          <a:stretch/>
        </p:blipFill>
        <p:spPr>
          <a:xfrm rot="5400000">
            <a:off x="-474120" y="1418760"/>
            <a:ext cx="5232960" cy="3924360"/>
          </a:xfrm>
          <a:prstGeom prst="rect">
            <a:avLst/>
          </a:prstGeom>
          <a:ln w="0">
            <a:noFill/>
          </a:ln>
        </p:spPr>
      </p:pic>
      <p:pic>
        <p:nvPicPr>
          <p:cNvPr id="278" name="Picture 2" descr="E:\Zoster1a.jpg"/>
          <p:cNvPicPr/>
          <p:nvPr/>
        </p:nvPicPr>
        <p:blipFill>
          <a:blip r:embed="rId3"/>
          <a:srcRect l="6841" t="22979"/>
          <a:stretch/>
        </p:blipFill>
        <p:spPr>
          <a:xfrm>
            <a:off x="4572000" y="404640"/>
            <a:ext cx="4179960" cy="2592000"/>
          </a:xfrm>
          <a:prstGeom prst="rect">
            <a:avLst/>
          </a:prstGeom>
          <a:ln w="0">
            <a:noFill/>
          </a:ln>
        </p:spPr>
      </p:pic>
      <p:pic>
        <p:nvPicPr>
          <p:cNvPr id="279" name="Picture 2" descr="G:\Verschiedenes\Ablinger Hubert, 23.09.1925 - Herpes zoster\IMG_3234.JPG"/>
          <p:cNvPicPr/>
          <p:nvPr/>
        </p:nvPicPr>
        <p:blipFill>
          <a:blip r:embed="rId4"/>
          <a:srcRect l="-1075" r="16926" b="20471"/>
          <a:stretch/>
        </p:blipFill>
        <p:spPr>
          <a:xfrm>
            <a:off x="4329000" y="3366360"/>
            <a:ext cx="4422960" cy="31352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Grafik 237"/>
          <p:cNvPicPr/>
          <p:nvPr/>
        </p:nvPicPr>
        <p:blipFill>
          <a:blip r:embed="rId2"/>
          <a:stretch/>
        </p:blipFill>
        <p:spPr>
          <a:xfrm>
            <a:off x="165240" y="339840"/>
            <a:ext cx="3793320" cy="5058720"/>
          </a:xfrm>
          <a:prstGeom prst="rect">
            <a:avLst/>
          </a:prstGeom>
          <a:ln w="0">
            <a:noFill/>
          </a:ln>
        </p:spPr>
      </p:pic>
      <p:pic>
        <p:nvPicPr>
          <p:cNvPr id="239" name="Grafik 238"/>
          <p:cNvPicPr/>
          <p:nvPr/>
        </p:nvPicPr>
        <p:blipFill>
          <a:blip r:embed="rId3"/>
          <a:stretch/>
        </p:blipFill>
        <p:spPr>
          <a:xfrm>
            <a:off x="4173132" y="2869200"/>
            <a:ext cx="4848480" cy="36360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 name="Picture 2" descr="E:\Verschiedenes\Urticaria 3 (4).JPG"/>
          <p:cNvPicPr/>
          <p:nvPr/>
        </p:nvPicPr>
        <p:blipFill>
          <a:blip r:embed="rId2"/>
          <a:stretch/>
        </p:blipFill>
        <p:spPr>
          <a:xfrm>
            <a:off x="323640" y="548640"/>
            <a:ext cx="4224240" cy="3168000"/>
          </a:xfrm>
          <a:prstGeom prst="rect">
            <a:avLst/>
          </a:prstGeom>
          <a:ln w="0">
            <a:noFill/>
          </a:ln>
        </p:spPr>
      </p:pic>
      <p:pic>
        <p:nvPicPr>
          <p:cNvPr id="251" name="Picture 2" descr="E:\Verschiedenes\Urticaria 1 (1).JPG"/>
          <p:cNvPicPr/>
          <p:nvPr/>
        </p:nvPicPr>
        <p:blipFill>
          <a:blip r:embed="rId3"/>
          <a:srcRect l="2127" t="32486" r="8292"/>
          <a:stretch/>
        </p:blipFill>
        <p:spPr>
          <a:xfrm>
            <a:off x="462240" y="4282920"/>
            <a:ext cx="4181400" cy="2363400"/>
          </a:xfrm>
          <a:prstGeom prst="rect">
            <a:avLst/>
          </a:prstGeom>
          <a:ln w="0">
            <a:noFill/>
          </a:ln>
        </p:spPr>
      </p:pic>
      <p:pic>
        <p:nvPicPr>
          <p:cNvPr id="252" name="Picture 6" descr="C:\Dokumente und Einstellungen\ctk\Eigene Dateien\Downloads\Foto (16).JPG"/>
          <p:cNvPicPr/>
          <p:nvPr/>
        </p:nvPicPr>
        <p:blipFill>
          <a:blip r:embed="rId4"/>
          <a:stretch/>
        </p:blipFill>
        <p:spPr>
          <a:xfrm>
            <a:off x="5220000" y="692640"/>
            <a:ext cx="3626280" cy="2719440"/>
          </a:xfrm>
          <a:prstGeom prst="rect">
            <a:avLst/>
          </a:prstGeom>
          <a:ln w="0">
            <a:noFill/>
          </a:ln>
        </p:spPr>
      </p:pic>
      <p:pic>
        <p:nvPicPr>
          <p:cNvPr id="253" name="Picture 2" descr="G:\Verschiedenes\Der David, 17.08.2015 - Urtikaria\IMG_9049.JPG"/>
          <p:cNvPicPr/>
          <p:nvPr/>
        </p:nvPicPr>
        <p:blipFill>
          <a:blip r:embed="rId5"/>
          <a:stretch/>
        </p:blipFill>
        <p:spPr>
          <a:xfrm>
            <a:off x="5341320" y="3861000"/>
            <a:ext cx="3384000" cy="25376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 name="Picture 2" descr="E:\Verschiedenes\Varicellen (2).JPG"/>
          <p:cNvPicPr/>
          <p:nvPr/>
        </p:nvPicPr>
        <p:blipFill>
          <a:blip r:embed="rId2"/>
          <a:stretch/>
        </p:blipFill>
        <p:spPr>
          <a:xfrm>
            <a:off x="539640" y="434520"/>
            <a:ext cx="2376000" cy="3168360"/>
          </a:xfrm>
          <a:prstGeom prst="rect">
            <a:avLst/>
          </a:prstGeom>
          <a:ln w="0">
            <a:noFill/>
          </a:ln>
        </p:spPr>
      </p:pic>
      <p:sp>
        <p:nvSpPr>
          <p:cNvPr id="241" name="Rechteck 2"/>
          <p:cNvSpPr/>
          <p:nvPr/>
        </p:nvSpPr>
        <p:spPr>
          <a:xfrm>
            <a:off x="1007640" y="1268640"/>
            <a:ext cx="1439640" cy="251640"/>
          </a:xfrm>
          <a:prstGeom prst="rect">
            <a:avLst/>
          </a:prstGeom>
          <a:solidFill>
            <a:schemeClr val="tx1"/>
          </a:solidFill>
          <a:ln>
            <a:solidFill>
              <a:srgbClr val="3A5F8B"/>
            </a:solidFill>
            <a:round/>
          </a:ln>
        </p:spPr>
        <p:style>
          <a:lnRef idx="2">
            <a:schemeClr val="accent1">
              <a:shade val="50000"/>
            </a:schemeClr>
          </a:lnRef>
          <a:fillRef idx="1">
            <a:schemeClr val="accent1"/>
          </a:fillRef>
          <a:effectRef idx="0">
            <a:schemeClr val="accent1"/>
          </a:effectRef>
          <a:fontRef idx="minor"/>
        </p:style>
      </p:sp>
      <p:pic>
        <p:nvPicPr>
          <p:cNvPr id="242" name="Picture 2" descr="E:\Verschiedenes\Varicellen (1).JPG"/>
          <p:cNvPicPr/>
          <p:nvPr/>
        </p:nvPicPr>
        <p:blipFill>
          <a:blip r:embed="rId3"/>
          <a:stretch/>
        </p:blipFill>
        <p:spPr>
          <a:xfrm>
            <a:off x="3957120" y="764640"/>
            <a:ext cx="4266000" cy="5688360"/>
          </a:xfrm>
          <a:prstGeom prst="rect">
            <a:avLst/>
          </a:prstGeom>
          <a:ln w="0">
            <a:noFill/>
          </a:ln>
        </p:spPr>
      </p:pic>
      <p:pic>
        <p:nvPicPr>
          <p:cNvPr id="243" name="Picture 3" descr="E:\Verschiedenes\Varicellen (5).JPG"/>
          <p:cNvPicPr/>
          <p:nvPr/>
        </p:nvPicPr>
        <p:blipFill>
          <a:blip r:embed="rId4"/>
          <a:srcRect l="22581" r="17391" b="30864"/>
          <a:stretch/>
        </p:blipFill>
        <p:spPr>
          <a:xfrm>
            <a:off x="395640" y="4365000"/>
            <a:ext cx="2575800" cy="222516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Picture 2" descr="D:\Wunddokumentation Rumpf-20160831-\--1.3.6.1.4.1.24930.8.22322400-1.jpg"/>
          <p:cNvPicPr/>
          <p:nvPr/>
        </p:nvPicPr>
        <p:blipFill>
          <a:blip r:embed="rId2"/>
          <a:stretch/>
        </p:blipFill>
        <p:spPr>
          <a:xfrm rot="16200000">
            <a:off x="-348120" y="1487880"/>
            <a:ext cx="4800240" cy="3600000"/>
          </a:xfrm>
          <a:prstGeom prst="rect">
            <a:avLst/>
          </a:prstGeom>
          <a:ln w="0">
            <a:noFill/>
          </a:ln>
        </p:spPr>
      </p:pic>
      <p:pic>
        <p:nvPicPr>
          <p:cNvPr id="246" name="Picture 3" descr="D:\Wunddokumentation Rumpf-20160831-\--1.3.6.1.4.1.24930.8.22322400-2.jpg"/>
          <p:cNvPicPr/>
          <p:nvPr/>
        </p:nvPicPr>
        <p:blipFill>
          <a:blip r:embed="rId3"/>
          <a:stretch/>
        </p:blipFill>
        <p:spPr>
          <a:xfrm>
            <a:off x="4140000" y="1628640"/>
            <a:ext cx="4680000" cy="35100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 name="Picture 2" descr="G:\Verschiedenes\Leml Walter, 13.11.1949 - Bullöses Pemphigoid\IMG_9343.JPG"/>
          <p:cNvPicPr/>
          <p:nvPr/>
        </p:nvPicPr>
        <p:blipFill>
          <a:blip r:embed="rId2"/>
          <a:srcRect t="13555" b="14664"/>
          <a:stretch/>
        </p:blipFill>
        <p:spPr>
          <a:xfrm rot="5400000">
            <a:off x="-602640" y="1691280"/>
            <a:ext cx="5885640" cy="3168000"/>
          </a:xfrm>
          <a:prstGeom prst="rect">
            <a:avLst/>
          </a:prstGeom>
          <a:ln w="0">
            <a:noFill/>
          </a:ln>
        </p:spPr>
      </p:pic>
      <p:pic>
        <p:nvPicPr>
          <p:cNvPr id="255" name="Picture 2" descr="E:\Pemphigus vulgaris 1.jpg"/>
          <p:cNvPicPr/>
          <p:nvPr/>
        </p:nvPicPr>
        <p:blipFill>
          <a:blip r:embed="rId3"/>
          <a:srcRect l="6449" t="2431" r="4884" b="2837"/>
          <a:stretch/>
        </p:blipFill>
        <p:spPr>
          <a:xfrm>
            <a:off x="4683600" y="524520"/>
            <a:ext cx="3996360" cy="56934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Picture 2_4" descr="E:\Verschiedenes\Lamprecht Nicole, Mag. - Sweet-Syndrom\IMG_6039.JPG"/>
          <p:cNvPicPr/>
          <p:nvPr/>
        </p:nvPicPr>
        <p:blipFill>
          <a:blip r:embed="rId2"/>
          <a:stretch/>
        </p:blipFill>
        <p:spPr>
          <a:xfrm>
            <a:off x="359640" y="269640"/>
            <a:ext cx="8422560" cy="63158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Grafik 257"/>
          <p:cNvPicPr/>
          <p:nvPr/>
        </p:nvPicPr>
        <p:blipFill>
          <a:blip r:embed="rId2"/>
          <a:stretch/>
        </p:blipFill>
        <p:spPr>
          <a:xfrm>
            <a:off x="4530240" y="419760"/>
            <a:ext cx="4289760" cy="5720400"/>
          </a:xfrm>
          <a:prstGeom prst="rect">
            <a:avLst/>
          </a:prstGeom>
          <a:ln w="0">
            <a:noFill/>
          </a:ln>
        </p:spPr>
      </p:pic>
      <p:pic>
        <p:nvPicPr>
          <p:cNvPr id="259" name="Grafik 258"/>
          <p:cNvPicPr/>
          <p:nvPr/>
        </p:nvPicPr>
        <p:blipFill>
          <a:blip r:embed="rId3"/>
          <a:stretch/>
        </p:blipFill>
        <p:spPr>
          <a:xfrm>
            <a:off x="255240" y="759600"/>
            <a:ext cx="3884760" cy="51800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Picture 2" descr="G:\Verschiedenes\Taskin Aleyna - atypische Enteroviren-Infektion\IMG_5814.JPG"/>
          <p:cNvPicPr/>
          <p:nvPr/>
        </p:nvPicPr>
        <p:blipFill>
          <a:blip r:embed="rId2"/>
          <a:srcRect l="15054" r="6776"/>
          <a:stretch/>
        </p:blipFill>
        <p:spPr>
          <a:xfrm>
            <a:off x="513360" y="188640"/>
            <a:ext cx="3672000" cy="3522960"/>
          </a:xfrm>
          <a:prstGeom prst="rect">
            <a:avLst/>
          </a:prstGeom>
          <a:ln w="0">
            <a:noFill/>
          </a:ln>
        </p:spPr>
      </p:pic>
      <p:pic>
        <p:nvPicPr>
          <p:cNvPr id="261" name="Picture 3" descr="G:\Verschiedenes\Taskin Aleyna - atypische Enteroviren-Infektion\IMG_5822.JPG"/>
          <p:cNvPicPr/>
          <p:nvPr/>
        </p:nvPicPr>
        <p:blipFill>
          <a:blip r:embed="rId3"/>
          <a:srcRect l="14822"/>
          <a:stretch/>
        </p:blipFill>
        <p:spPr>
          <a:xfrm>
            <a:off x="4932000" y="551880"/>
            <a:ext cx="3176280" cy="2796480"/>
          </a:xfrm>
          <a:prstGeom prst="rect">
            <a:avLst/>
          </a:prstGeom>
          <a:ln w="0">
            <a:noFill/>
          </a:ln>
        </p:spPr>
      </p:pic>
      <p:pic>
        <p:nvPicPr>
          <p:cNvPr id="262" name="Picture 4" descr="G:\Verschiedenes\Taskin Aleyna - atypische Enteroviren-Infektion\IMG_5820.JPG"/>
          <p:cNvPicPr/>
          <p:nvPr/>
        </p:nvPicPr>
        <p:blipFill>
          <a:blip r:embed="rId4"/>
          <a:srcRect b="13107"/>
          <a:stretch/>
        </p:blipFill>
        <p:spPr>
          <a:xfrm>
            <a:off x="2193480" y="4109760"/>
            <a:ext cx="3960000" cy="25804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 name="Picture 2" descr="C:\Dokumente und Einstellungen\ctk\Eigene Dateien\Downloads\Foto (15).JPG"/>
          <p:cNvPicPr/>
          <p:nvPr/>
        </p:nvPicPr>
        <p:blipFill>
          <a:blip r:embed="rId2"/>
          <a:stretch/>
        </p:blipFill>
        <p:spPr>
          <a:xfrm>
            <a:off x="2339640" y="476640"/>
            <a:ext cx="4490640" cy="598752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itel 1"/>
          <p:cNvSpPr txBox="1"/>
          <p:nvPr/>
        </p:nvSpPr>
        <p:spPr>
          <a:xfrm>
            <a:off x="457200" y="274680"/>
            <a:ext cx="8229240" cy="1142640"/>
          </a:xfrm>
          <a:prstGeom prst="rect">
            <a:avLst/>
          </a:prstGeom>
          <a:noFill/>
          <a:ln w="0">
            <a:noFill/>
          </a:ln>
        </p:spPr>
        <p:txBody>
          <a:bodyPr anchor="ctr">
            <a:noAutofit/>
          </a:bodyPr>
          <a:lstStyle/>
          <a:p>
            <a:pPr>
              <a:lnSpc>
                <a:spcPct val="100000"/>
              </a:lnSpc>
            </a:pPr>
            <a:r>
              <a:rPr lang="de-DE" sz="4400" b="0" strike="noStrike" spc="-1">
                <a:solidFill>
                  <a:srgbClr val="000000"/>
                </a:solidFill>
                <a:latin typeface="Calibri"/>
              </a:rPr>
              <a:t>Einteilung der Exantheme</a:t>
            </a:r>
          </a:p>
        </p:txBody>
      </p:sp>
      <p:sp>
        <p:nvSpPr>
          <p:cNvPr id="190" name="Inhaltsplatzhalter 2"/>
          <p:cNvSpPr txBox="1"/>
          <p:nvPr/>
        </p:nvSpPr>
        <p:spPr>
          <a:xfrm>
            <a:off x="457200" y="1600200"/>
            <a:ext cx="8229240" cy="4525560"/>
          </a:xfrm>
          <a:prstGeom prst="rect">
            <a:avLst/>
          </a:prstGeom>
          <a:noFill/>
          <a:ln w="0">
            <a:noFill/>
          </a:ln>
        </p:spPr>
        <p:txBody>
          <a:bodyPr>
            <a:noAutofit/>
          </a:bodyPr>
          <a:lstStyle/>
          <a:p>
            <a:pPr marL="343080" indent="-342720">
              <a:lnSpc>
                <a:spcPct val="100000"/>
              </a:lnSpc>
              <a:spcBef>
                <a:spcPts val="641"/>
              </a:spcBef>
              <a:buClr>
                <a:srgbClr val="000000"/>
              </a:buClr>
              <a:buFont typeface="Arial"/>
              <a:buChar char="•"/>
            </a:pPr>
            <a:r>
              <a:rPr lang="de-DE" sz="3200" b="0" strike="noStrike" spc="-1">
                <a:solidFill>
                  <a:srgbClr val="000000"/>
                </a:solidFill>
                <a:latin typeface="Calibri"/>
              </a:rPr>
              <a:t>infektiös – viral/bakteriell/exogen</a:t>
            </a:r>
          </a:p>
          <a:p>
            <a:pPr marL="343080" indent="-342720">
              <a:lnSpc>
                <a:spcPct val="100000"/>
              </a:lnSpc>
              <a:spcBef>
                <a:spcPts val="641"/>
              </a:spcBef>
              <a:buClr>
                <a:srgbClr val="000000"/>
              </a:buClr>
              <a:buFont typeface="Arial"/>
              <a:buChar char="•"/>
            </a:pPr>
            <a:r>
              <a:rPr lang="de-DE" sz="3200" b="0" strike="noStrike" spc="-1">
                <a:solidFill>
                  <a:srgbClr val="000000"/>
                </a:solidFill>
                <a:latin typeface="Calibri"/>
              </a:rPr>
              <a:t>parainfektiös</a:t>
            </a:r>
          </a:p>
          <a:p>
            <a:pPr marL="343080" indent="-342720">
              <a:lnSpc>
                <a:spcPct val="100000"/>
              </a:lnSpc>
              <a:spcBef>
                <a:spcPts val="641"/>
              </a:spcBef>
              <a:buClr>
                <a:srgbClr val="000000"/>
              </a:buClr>
              <a:buFont typeface="Arial"/>
              <a:buChar char="•"/>
            </a:pPr>
            <a:r>
              <a:rPr lang="de-DE" sz="3200" b="0" strike="noStrike" spc="-1">
                <a:solidFill>
                  <a:srgbClr val="000000"/>
                </a:solidFill>
                <a:latin typeface="Calibri"/>
              </a:rPr>
              <a:t>allergisch</a:t>
            </a:r>
          </a:p>
          <a:p>
            <a:pPr marL="343080" indent="-342720">
              <a:lnSpc>
                <a:spcPct val="100000"/>
              </a:lnSpc>
              <a:spcBef>
                <a:spcPts val="641"/>
              </a:spcBef>
              <a:buClr>
                <a:srgbClr val="000000"/>
              </a:buClr>
              <a:buFont typeface="Arial"/>
              <a:buChar char="•"/>
            </a:pPr>
            <a:r>
              <a:rPr lang="de-DE" sz="3200" b="0" strike="noStrike" spc="-1">
                <a:solidFill>
                  <a:srgbClr val="000000"/>
                </a:solidFill>
                <a:latin typeface="Calibri"/>
              </a:rPr>
              <a:t>autoimmunologisch</a:t>
            </a:r>
          </a:p>
          <a:p>
            <a:pPr marL="343080" indent="-342720">
              <a:lnSpc>
                <a:spcPct val="100000"/>
              </a:lnSpc>
              <a:spcBef>
                <a:spcPts val="641"/>
              </a:spcBef>
              <a:buClr>
                <a:srgbClr val="000000"/>
              </a:buClr>
              <a:buFont typeface="Arial"/>
              <a:buChar char="•"/>
            </a:pPr>
            <a:r>
              <a:rPr lang="de-DE" sz="3200" b="0" strike="noStrike" spc="-1">
                <a:solidFill>
                  <a:srgbClr val="000000"/>
                </a:solidFill>
                <a:latin typeface="Calibri"/>
              </a:rPr>
              <a:t>neoplastisch</a:t>
            </a:r>
          </a:p>
          <a:p>
            <a:pPr marL="343080" indent="-342720">
              <a:lnSpc>
                <a:spcPct val="100000"/>
              </a:lnSpc>
              <a:spcBef>
                <a:spcPts val="641"/>
              </a:spcBef>
              <a:buClr>
                <a:srgbClr val="000000"/>
              </a:buClr>
              <a:buFont typeface="Arial"/>
              <a:buChar char="•"/>
            </a:pPr>
            <a:r>
              <a:rPr lang="de-DE" sz="3200" b="0" strike="noStrike" spc="-1">
                <a:solidFill>
                  <a:srgbClr val="000000"/>
                </a:solidFill>
                <a:latin typeface="Calibri"/>
              </a:rPr>
              <a:t>rheumatisch/autoinflammatorisch</a:t>
            </a:r>
          </a:p>
          <a:p>
            <a:pPr>
              <a:lnSpc>
                <a:spcPct val="100000"/>
              </a:lnSpc>
              <a:spcBef>
                <a:spcPts val="641"/>
              </a:spcBef>
              <a:tabLst>
                <a:tab pos="0" algn="l"/>
              </a:tabLst>
            </a:pPr>
            <a:endParaRPr lang="de-DE" sz="3200" b="0" strike="noStrike" spc="-1">
              <a:solidFill>
                <a:srgbClr val="000000"/>
              </a:solidFill>
              <a:latin typeface="Calibri"/>
            </a:endParaRPr>
          </a:p>
          <a:p>
            <a:pPr>
              <a:lnSpc>
                <a:spcPct val="100000"/>
              </a:lnSpc>
              <a:spcBef>
                <a:spcPts val="641"/>
              </a:spcBef>
              <a:tabLst>
                <a:tab pos="0" algn="l"/>
              </a:tabLst>
            </a:pPr>
            <a:endParaRPr lang="de-DE" sz="3200" b="0" strike="noStrike" spc="-1">
              <a:solidFill>
                <a:srgbClr val="000000"/>
              </a:solidFill>
              <a:latin typeface="Calibri"/>
            </a:endParaRPr>
          </a:p>
          <a:p>
            <a:pPr>
              <a:lnSpc>
                <a:spcPct val="100000"/>
              </a:lnSpc>
              <a:spcBef>
                <a:spcPts val="641"/>
              </a:spcBef>
              <a:tabLst>
                <a:tab pos="0" algn="l"/>
              </a:tabLst>
            </a:pPr>
            <a:endParaRPr lang="de-DE" sz="3200" b="0" strike="noStrike" spc="-1">
              <a:solidFill>
                <a:srgbClr val="000000"/>
              </a:solidFill>
              <a:latin typeface="Calibri"/>
            </a:endParaRPr>
          </a:p>
          <a:p>
            <a:pPr>
              <a:lnSpc>
                <a:spcPct val="100000"/>
              </a:lnSpc>
              <a:spcBef>
                <a:spcPts val="641"/>
              </a:spcBef>
              <a:tabLst>
                <a:tab pos="0" algn="l"/>
              </a:tabLst>
            </a:pPr>
            <a:endParaRPr lang="de-DE" sz="3200" b="0" strike="noStrike" spc="-1">
              <a:solidFill>
                <a:srgbClr val="000000"/>
              </a:solidFill>
              <a:latin typeface="Calibri"/>
            </a:endParaRPr>
          </a:p>
          <a:p>
            <a:pPr>
              <a:lnSpc>
                <a:spcPct val="100000"/>
              </a:lnSpc>
              <a:spcBef>
                <a:spcPts val="641"/>
              </a:spcBef>
              <a:tabLst>
                <a:tab pos="0" algn="l"/>
              </a:tabLst>
            </a:pPr>
            <a:endParaRPr lang="de-DE" sz="3200" b="0" strike="noStrike" spc="-1">
              <a:solidFill>
                <a:srgbClr val="000000"/>
              </a:solidFill>
              <a:latin typeface="Calibri"/>
            </a:endParaRPr>
          </a:p>
          <a:p>
            <a:pPr>
              <a:lnSpc>
                <a:spcPct val="100000"/>
              </a:lnSpc>
              <a:spcBef>
                <a:spcPts val="641"/>
              </a:spcBef>
              <a:tabLst>
                <a:tab pos="0" algn="l"/>
              </a:tabLst>
            </a:pPr>
            <a:endParaRPr lang="de-DE" sz="3200" b="0" strike="noStrike" spc="-1">
              <a:solidFill>
                <a:srgbClr val="000000"/>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9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9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9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9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9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 name="Picture 2_0" descr="C:\Dokumente und Einstellungen\ctk\Eigene Dateien\Downloads\Foto (12).JPG"/>
          <p:cNvPicPr/>
          <p:nvPr/>
        </p:nvPicPr>
        <p:blipFill>
          <a:blip r:embed="rId2"/>
          <a:stretch/>
        </p:blipFill>
        <p:spPr>
          <a:xfrm>
            <a:off x="323640" y="1340640"/>
            <a:ext cx="8448480" cy="47520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 name="Picture 2_1" descr="E:\Verschiedenes\Ortner Josef - Arzneimittelexanthem\IMG_4052.JPG"/>
          <p:cNvPicPr/>
          <p:nvPr/>
        </p:nvPicPr>
        <p:blipFill>
          <a:blip r:embed="rId3"/>
          <a:stretch/>
        </p:blipFill>
        <p:spPr>
          <a:xfrm>
            <a:off x="503280" y="548640"/>
            <a:ext cx="3840120" cy="2880000"/>
          </a:xfrm>
          <a:prstGeom prst="rect">
            <a:avLst/>
          </a:prstGeom>
          <a:ln w="0">
            <a:noFill/>
          </a:ln>
        </p:spPr>
      </p:pic>
      <p:pic>
        <p:nvPicPr>
          <p:cNvPr id="290" name="Picture 2_2" descr="E:\Verschiedenes\Ortner Josef - Arzneimittelexanthem\IMG_4056.JPG"/>
          <p:cNvPicPr/>
          <p:nvPr/>
        </p:nvPicPr>
        <p:blipFill>
          <a:blip r:embed="rId4"/>
          <a:stretch/>
        </p:blipFill>
        <p:spPr>
          <a:xfrm>
            <a:off x="470520" y="3933000"/>
            <a:ext cx="3744000" cy="2808000"/>
          </a:xfrm>
          <a:prstGeom prst="rect">
            <a:avLst/>
          </a:prstGeom>
          <a:ln w="0">
            <a:noFill/>
          </a:ln>
        </p:spPr>
      </p:pic>
      <p:pic>
        <p:nvPicPr>
          <p:cNvPr id="291" name="Picture 2_3" descr="D:\Wunddokumentation Rumpf-20160817-\--1.3.6.1.4.1.24930.8.22059680-1.jpg"/>
          <p:cNvPicPr/>
          <p:nvPr/>
        </p:nvPicPr>
        <p:blipFill>
          <a:blip r:embed="rId5"/>
          <a:stretch/>
        </p:blipFill>
        <p:spPr>
          <a:xfrm>
            <a:off x="5004000" y="2637000"/>
            <a:ext cx="3247560" cy="243576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Picture 2"/>
          <p:cNvPicPr/>
          <p:nvPr/>
        </p:nvPicPr>
        <p:blipFill>
          <a:blip r:embed="rId2"/>
          <a:stretch/>
        </p:blipFill>
        <p:spPr>
          <a:xfrm>
            <a:off x="755640" y="836640"/>
            <a:ext cx="7663320" cy="5020200"/>
          </a:xfrm>
          <a:prstGeom prst="rect">
            <a:avLst/>
          </a:prstGeom>
          <a:ln w="0">
            <a:noFill/>
          </a:ln>
        </p:spPr>
      </p:pic>
      <p:sp>
        <p:nvSpPr>
          <p:cNvPr id="257" name="Textfeld 4"/>
          <p:cNvSpPr/>
          <p:nvPr/>
        </p:nvSpPr>
        <p:spPr>
          <a:xfrm>
            <a:off x="4712040" y="6503760"/>
            <a:ext cx="4298760" cy="227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900" b="0" strike="noStrike" spc="-1">
                <a:solidFill>
                  <a:srgbClr val="000000"/>
                </a:solidFill>
                <a:latin typeface="Calibri"/>
              </a:rPr>
              <a:t>(P.Altmeyer)</a:t>
            </a:r>
            <a:endParaRPr lang="de-AT" sz="900" b="0" strike="noStrike" spc="-1">
              <a:latin typeface="Arial"/>
            </a:endParaRPr>
          </a:p>
        </p:txBody>
      </p:sp>
      <p:pic>
        <p:nvPicPr>
          <p:cNvPr id="5" name="Picture 2"/>
          <p:cNvPicPr/>
          <p:nvPr/>
        </p:nvPicPr>
        <p:blipFill>
          <a:blip r:embed="rId2"/>
          <a:stretch/>
        </p:blipFill>
        <p:spPr>
          <a:xfrm>
            <a:off x="709536" y="790536"/>
            <a:ext cx="7663320" cy="50202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Picture 2" descr="E:\Khuchieva Aichat - periorale Dermatitis\IMG_1457.JPG"/>
          <p:cNvPicPr/>
          <p:nvPr/>
        </p:nvPicPr>
        <p:blipFill>
          <a:blip r:embed="rId2"/>
          <a:srcRect l="9320" t="4519" r="4492" b="23599"/>
          <a:stretch/>
        </p:blipFill>
        <p:spPr>
          <a:xfrm>
            <a:off x="1953720" y="3729240"/>
            <a:ext cx="4612320" cy="2884320"/>
          </a:xfrm>
          <a:prstGeom prst="rect">
            <a:avLst/>
          </a:prstGeom>
          <a:ln w="0">
            <a:noFill/>
          </a:ln>
        </p:spPr>
      </p:pic>
      <p:pic>
        <p:nvPicPr>
          <p:cNvPr id="286" name="Picture 3" descr="E:\Khuchieva Aichat - periorale Dermatitis\IMG_1456.JPG"/>
          <p:cNvPicPr/>
          <p:nvPr/>
        </p:nvPicPr>
        <p:blipFill>
          <a:blip r:embed="rId3"/>
          <a:srcRect l="30870" t="20471" r="15629" b="27061"/>
          <a:stretch/>
        </p:blipFill>
        <p:spPr>
          <a:xfrm>
            <a:off x="4500000" y="316440"/>
            <a:ext cx="4412520" cy="3245040"/>
          </a:xfrm>
          <a:prstGeom prst="rect">
            <a:avLst/>
          </a:prstGeom>
          <a:ln w="0">
            <a:noFill/>
          </a:ln>
        </p:spPr>
      </p:pic>
      <p:pic>
        <p:nvPicPr>
          <p:cNvPr id="287" name="Picture 4" descr="E:\Khuchieva Aichat - Impetigo DD Trichophythie\IMG_0863.JPG"/>
          <p:cNvPicPr/>
          <p:nvPr/>
        </p:nvPicPr>
        <p:blipFill>
          <a:blip r:embed="rId4"/>
          <a:stretch/>
        </p:blipFill>
        <p:spPr>
          <a:xfrm>
            <a:off x="323640" y="465480"/>
            <a:ext cx="3936240" cy="29520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Titel 1"/>
          <p:cNvSpPr txBox="1"/>
          <p:nvPr/>
        </p:nvSpPr>
        <p:spPr>
          <a:xfrm>
            <a:off x="457200" y="274680"/>
            <a:ext cx="8229240" cy="1142640"/>
          </a:xfrm>
          <a:prstGeom prst="rect">
            <a:avLst/>
          </a:prstGeom>
          <a:noFill/>
          <a:ln w="0">
            <a:noFill/>
          </a:ln>
        </p:spPr>
        <p:txBody>
          <a:bodyPr anchor="ctr">
            <a:noAutofit/>
          </a:bodyPr>
          <a:lstStyle/>
          <a:p>
            <a:pPr>
              <a:lnSpc>
                <a:spcPct val="100000"/>
              </a:lnSpc>
            </a:pPr>
            <a:r>
              <a:rPr lang="de-DE" sz="4400" b="0" strike="noStrike" spc="-1">
                <a:solidFill>
                  <a:srgbClr val="000000"/>
                </a:solidFill>
                <a:latin typeface="Calibri"/>
              </a:rPr>
              <a:t>Diagnosefindung</a:t>
            </a:r>
          </a:p>
        </p:txBody>
      </p:sp>
      <p:sp>
        <p:nvSpPr>
          <p:cNvPr id="192" name="Inhaltsplatzhalter 2"/>
          <p:cNvSpPr txBox="1"/>
          <p:nvPr/>
        </p:nvSpPr>
        <p:spPr>
          <a:xfrm>
            <a:off x="457200" y="1600200"/>
            <a:ext cx="8229240" cy="4525560"/>
          </a:xfrm>
          <a:prstGeom prst="rect">
            <a:avLst/>
          </a:prstGeom>
          <a:noFill/>
          <a:ln w="0">
            <a:noFill/>
          </a:ln>
        </p:spPr>
        <p:txBody>
          <a:bodyPr>
            <a:noAutofit/>
          </a:bodyPr>
          <a:lstStyle/>
          <a:p>
            <a:pPr>
              <a:lnSpc>
                <a:spcPct val="100000"/>
              </a:lnSpc>
              <a:spcBef>
                <a:spcPts val="641"/>
              </a:spcBef>
              <a:tabLst>
                <a:tab pos="0" algn="l"/>
              </a:tabLst>
            </a:pPr>
            <a:endParaRPr lang="de-DE" sz="3200" b="0" strike="noStrike" spc="-1" dirty="0">
              <a:solidFill>
                <a:srgbClr val="000000"/>
              </a:solidFill>
              <a:latin typeface="Calibri"/>
            </a:endParaRPr>
          </a:p>
          <a:p>
            <a:pPr marL="514440" indent="-514080">
              <a:lnSpc>
                <a:spcPct val="100000"/>
              </a:lnSpc>
              <a:spcBef>
                <a:spcPts val="641"/>
              </a:spcBef>
              <a:buClr>
                <a:srgbClr val="000000"/>
              </a:buClr>
              <a:buFont typeface="Arial"/>
              <a:buAutoNum type="arabicParenR"/>
              <a:tabLst>
                <a:tab pos="0" algn="l"/>
              </a:tabLst>
            </a:pPr>
            <a:r>
              <a:rPr lang="de-DE" sz="3200" b="1" strike="noStrike" spc="-1" dirty="0">
                <a:solidFill>
                  <a:srgbClr val="000000"/>
                </a:solidFill>
                <a:latin typeface="Calibri"/>
              </a:rPr>
              <a:t>Anamnese</a:t>
            </a:r>
            <a:r>
              <a:rPr lang="de-DE" sz="3200" b="0" strike="noStrike" spc="-1" dirty="0">
                <a:solidFill>
                  <a:srgbClr val="000000"/>
                </a:solidFill>
                <a:latin typeface="Calibri"/>
              </a:rPr>
              <a:t>: zeitlicher u. klinischer Ablauf, 	Krankheitszeichen, Umgebung</a:t>
            </a:r>
            <a:r>
              <a:rPr lang="de-DE" sz="3200" b="0" strike="noStrike" spc="-1" dirty="0" smtClean="0">
                <a:solidFill>
                  <a:srgbClr val="000000"/>
                </a:solidFill>
                <a:latin typeface="Calibri"/>
              </a:rPr>
              <a:t>,</a:t>
            </a:r>
            <a:r>
              <a:rPr lang="de-DE" sz="3200" b="0" strike="noStrike" spc="-1" dirty="0">
                <a:solidFill>
                  <a:srgbClr val="000000"/>
                </a:solidFill>
                <a:latin typeface="Calibri"/>
              </a:rPr>
              <a:t>	Ansteckungsszenario, Vorerkrankungen, 	Allergien, Medikamente…</a:t>
            </a:r>
          </a:p>
          <a:p>
            <a:pPr>
              <a:lnSpc>
                <a:spcPct val="100000"/>
              </a:lnSpc>
              <a:spcBef>
                <a:spcPts val="641"/>
              </a:spcBef>
              <a:tabLst>
                <a:tab pos="0" algn="l"/>
              </a:tabLst>
            </a:pPr>
            <a:endParaRPr lang="de-DE" sz="3200" b="0" strike="noStrike" spc="-1" dirty="0">
              <a:solidFill>
                <a:srgbClr val="000000"/>
              </a:solidFill>
              <a:latin typeface="Calibri"/>
            </a:endParaRPr>
          </a:p>
          <a:p>
            <a:pPr>
              <a:lnSpc>
                <a:spcPct val="100000"/>
              </a:lnSpc>
              <a:spcBef>
                <a:spcPts val="641"/>
              </a:spcBef>
              <a:tabLst>
                <a:tab pos="0" algn="l"/>
              </a:tabLst>
            </a:pPr>
            <a:r>
              <a:rPr lang="de-DE" sz="3200" b="0" strike="noStrike" spc="-1" dirty="0">
                <a:solidFill>
                  <a:srgbClr val="000000"/>
                </a:solidFill>
                <a:latin typeface="Calibri"/>
              </a:rPr>
              <a:t>2)  Labor, Histologie, Bildgebung, etc.</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9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9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Titel 1"/>
          <p:cNvSpPr txBox="1"/>
          <p:nvPr/>
        </p:nvSpPr>
        <p:spPr>
          <a:xfrm>
            <a:off x="457200" y="274680"/>
            <a:ext cx="8229240" cy="1142640"/>
          </a:xfrm>
          <a:prstGeom prst="rect">
            <a:avLst/>
          </a:prstGeom>
          <a:noFill/>
          <a:ln w="0">
            <a:noFill/>
          </a:ln>
        </p:spPr>
        <p:txBody>
          <a:bodyPr anchor="ctr">
            <a:noAutofit/>
          </a:bodyPr>
          <a:lstStyle/>
          <a:p>
            <a:pPr>
              <a:lnSpc>
                <a:spcPct val="100000"/>
              </a:lnSpc>
            </a:pPr>
            <a:r>
              <a:rPr lang="de-DE" sz="4400" b="0" strike="noStrike" spc="-1">
                <a:solidFill>
                  <a:srgbClr val="000000"/>
                </a:solidFill>
                <a:latin typeface="Calibri"/>
              </a:rPr>
              <a:t>Infekt-bedingte Exantheme</a:t>
            </a:r>
          </a:p>
        </p:txBody>
      </p:sp>
      <p:sp>
        <p:nvSpPr>
          <p:cNvPr id="194" name="Inhaltsplatzhalter 2"/>
          <p:cNvSpPr txBox="1"/>
          <p:nvPr/>
        </p:nvSpPr>
        <p:spPr>
          <a:xfrm>
            <a:off x="457200" y="1600200"/>
            <a:ext cx="8229240" cy="4525560"/>
          </a:xfrm>
          <a:prstGeom prst="rect">
            <a:avLst/>
          </a:prstGeom>
          <a:noFill/>
          <a:ln w="0">
            <a:noFill/>
          </a:ln>
        </p:spPr>
        <p:txBody>
          <a:bodyPr>
            <a:noAutofit/>
          </a:bodyPr>
          <a:lstStyle/>
          <a:p>
            <a:pPr>
              <a:lnSpc>
                <a:spcPct val="100000"/>
              </a:lnSpc>
              <a:spcBef>
                <a:spcPts val="641"/>
              </a:spcBef>
              <a:tabLst>
                <a:tab pos="0" algn="l"/>
              </a:tabLst>
            </a:pPr>
            <a:r>
              <a:rPr lang="de-DE" sz="3200" b="1" strike="noStrike" spc="-1" dirty="0">
                <a:solidFill>
                  <a:srgbClr val="000000"/>
                </a:solidFill>
                <a:latin typeface="Calibri"/>
              </a:rPr>
              <a:t>viral</a:t>
            </a:r>
            <a:r>
              <a:rPr lang="de-DE" sz="3200" b="0" strike="noStrike" spc="-1" dirty="0">
                <a:solidFill>
                  <a:srgbClr val="000000"/>
                </a:solidFill>
                <a:latin typeface="Calibri"/>
              </a:rPr>
              <a:t>: am häufigsten, selten pathognomonisch, 	meistens Prodrome</a:t>
            </a:r>
          </a:p>
          <a:p>
            <a:pPr>
              <a:lnSpc>
                <a:spcPct val="100000"/>
              </a:lnSpc>
              <a:spcBef>
                <a:spcPts val="641"/>
              </a:spcBef>
              <a:tabLst>
                <a:tab pos="0" algn="l"/>
              </a:tabLst>
            </a:pPr>
            <a:r>
              <a:rPr lang="de-DE" sz="3200" b="0" strike="noStrike" spc="-1" dirty="0">
                <a:solidFill>
                  <a:srgbClr val="000000"/>
                </a:solidFill>
                <a:latin typeface="Calibri"/>
              </a:rPr>
              <a:t> </a:t>
            </a:r>
          </a:p>
          <a:p>
            <a:pPr>
              <a:lnSpc>
                <a:spcPct val="100000"/>
              </a:lnSpc>
              <a:spcBef>
                <a:spcPts val="641"/>
              </a:spcBef>
              <a:tabLst>
                <a:tab pos="0" algn="l"/>
              </a:tabLst>
            </a:pPr>
            <a:r>
              <a:rPr lang="de-DE" sz="3200" b="0" strike="noStrike" spc="-1" dirty="0">
                <a:solidFill>
                  <a:srgbClr val="000000"/>
                </a:solidFill>
                <a:latin typeface="Calibri"/>
              </a:rPr>
              <a:t>z.B. Masern, Röteln, Ringelröteln, Hand- Fuß- Mund- Erkrankung, Varizellen, </a:t>
            </a:r>
            <a:r>
              <a:rPr lang="de-DE" sz="3200" b="0" strike="noStrike" spc="-1" dirty="0" err="1">
                <a:solidFill>
                  <a:srgbClr val="000000"/>
                </a:solidFill>
                <a:latin typeface="Calibri"/>
              </a:rPr>
              <a:t>Röschenflechte</a:t>
            </a:r>
            <a:r>
              <a:rPr lang="de-DE" sz="3200" b="0" strike="noStrike" spc="-1" dirty="0">
                <a:solidFill>
                  <a:srgbClr val="000000"/>
                </a:solidFill>
                <a:latin typeface="Calibri"/>
              </a:rPr>
              <a:t>, HIV, </a:t>
            </a:r>
            <a:r>
              <a:rPr lang="de-DE" sz="3200" b="0" strike="noStrike" spc="-1" dirty="0" err="1">
                <a:solidFill>
                  <a:srgbClr val="000000"/>
                </a:solidFill>
                <a:latin typeface="Calibri"/>
              </a:rPr>
              <a:t>Ekzema</a:t>
            </a:r>
            <a:r>
              <a:rPr lang="de-DE" sz="3200" b="0" strike="noStrike" spc="-1" dirty="0">
                <a:solidFill>
                  <a:srgbClr val="000000"/>
                </a:solidFill>
                <a:latin typeface="Calibri"/>
              </a:rPr>
              <a:t> </a:t>
            </a:r>
            <a:r>
              <a:rPr lang="de-DE" sz="3200" b="0" strike="noStrike" spc="-1" dirty="0" err="1">
                <a:solidFill>
                  <a:srgbClr val="000000"/>
                </a:solidFill>
                <a:latin typeface="Calibri"/>
              </a:rPr>
              <a:t>herpeticatum</a:t>
            </a:r>
            <a:r>
              <a:rPr lang="de-DE" sz="3200" b="0" strike="noStrike" spc="-1" dirty="0">
                <a:solidFill>
                  <a:srgbClr val="000000"/>
                </a:solidFill>
                <a:latin typeface="Calibri"/>
              </a:rPr>
              <a:t>, generalisierter Zoster, etc.</a:t>
            </a:r>
          </a:p>
          <a:p>
            <a:pPr>
              <a:lnSpc>
                <a:spcPct val="100000"/>
              </a:lnSpc>
              <a:spcBef>
                <a:spcPts val="641"/>
              </a:spcBef>
              <a:tabLst>
                <a:tab pos="0" algn="l"/>
              </a:tabLst>
            </a:pPr>
            <a:endParaRPr lang="de-DE" sz="3200" b="0" strike="noStrike" spc="-1" dirty="0">
              <a:solidFill>
                <a:srgbClr val="000000"/>
              </a:solidFill>
              <a:latin typeface="Calibri"/>
            </a:endParaRPr>
          </a:p>
        </p:txBody>
      </p:sp>
      <p:pic>
        <p:nvPicPr>
          <p:cNvPr id="4" name="Grafik 3"/>
          <p:cNvPicPr/>
          <p:nvPr/>
        </p:nvPicPr>
        <p:blipFill>
          <a:blip r:embed="rId2"/>
          <a:stretch/>
        </p:blipFill>
        <p:spPr>
          <a:xfrm>
            <a:off x="5532505" y="4756418"/>
            <a:ext cx="1763126" cy="1882588"/>
          </a:xfrm>
          <a:prstGeom prst="rect">
            <a:avLst/>
          </a:prstGeom>
          <a:ln w="0">
            <a:noFill/>
          </a:ln>
        </p:spPr>
      </p:pic>
      <p:pic>
        <p:nvPicPr>
          <p:cNvPr id="5" name="Grafik 4"/>
          <p:cNvPicPr/>
          <p:nvPr/>
        </p:nvPicPr>
        <p:blipFill>
          <a:blip r:embed="rId3"/>
          <a:stretch/>
        </p:blipFill>
        <p:spPr>
          <a:xfrm>
            <a:off x="7530353" y="4619841"/>
            <a:ext cx="1390810" cy="2019164"/>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9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Inhaltsplatzhalter 2"/>
          <p:cNvSpPr txBox="1"/>
          <p:nvPr/>
        </p:nvSpPr>
        <p:spPr>
          <a:xfrm>
            <a:off x="0" y="119270"/>
            <a:ext cx="9144000" cy="6738729"/>
          </a:xfrm>
          <a:prstGeom prst="rect">
            <a:avLst/>
          </a:prstGeom>
          <a:noFill/>
          <a:ln w="0">
            <a:noFill/>
          </a:ln>
        </p:spPr>
        <p:txBody>
          <a:bodyPr>
            <a:normAutofit fontScale="92500" lnSpcReduction="10000"/>
          </a:bodyPr>
          <a:lstStyle/>
          <a:p>
            <a:pPr>
              <a:lnSpc>
                <a:spcPct val="100000"/>
              </a:lnSpc>
              <a:spcBef>
                <a:spcPts val="641"/>
              </a:spcBef>
              <a:tabLst>
                <a:tab pos="0" algn="l"/>
              </a:tabLst>
            </a:pPr>
            <a:r>
              <a:rPr lang="de-DE" sz="3800" b="1" strike="noStrike" spc="-1" dirty="0">
                <a:solidFill>
                  <a:srgbClr val="000000"/>
                </a:solidFill>
                <a:latin typeface="Calibri"/>
              </a:rPr>
              <a:t>bakteriell:</a:t>
            </a:r>
            <a:endParaRPr lang="de-DE" sz="3800" b="0" strike="noStrike" spc="-1" dirty="0">
              <a:solidFill>
                <a:srgbClr val="000000"/>
              </a:solidFill>
              <a:latin typeface="Calibri"/>
            </a:endParaRPr>
          </a:p>
          <a:p>
            <a:pPr>
              <a:lnSpc>
                <a:spcPct val="100000"/>
              </a:lnSpc>
              <a:spcBef>
                <a:spcPts val="641"/>
              </a:spcBef>
              <a:tabLst>
                <a:tab pos="0" algn="l"/>
              </a:tabLst>
            </a:pPr>
            <a:r>
              <a:rPr lang="de-DE" sz="3800" b="0" strike="noStrike" spc="-1" dirty="0">
                <a:solidFill>
                  <a:srgbClr val="000000"/>
                </a:solidFill>
                <a:latin typeface="Calibri"/>
              </a:rPr>
              <a:t>z.B. Scharlach, Syphilis, Rickettsiosen, SSSS, STSS,</a:t>
            </a:r>
          </a:p>
          <a:p>
            <a:pPr>
              <a:lnSpc>
                <a:spcPct val="100000"/>
              </a:lnSpc>
              <a:spcBef>
                <a:spcPts val="641"/>
              </a:spcBef>
              <a:tabLst>
                <a:tab pos="0" algn="l"/>
              </a:tabLst>
            </a:pPr>
            <a:r>
              <a:rPr lang="de-DE" sz="3800" b="0" strike="noStrike" spc="-1" dirty="0" err="1">
                <a:solidFill>
                  <a:srgbClr val="000000"/>
                </a:solidFill>
                <a:latin typeface="Calibri"/>
              </a:rPr>
              <a:t>Mykoplasma</a:t>
            </a:r>
            <a:r>
              <a:rPr lang="de-DE" sz="3800" b="0" strike="noStrike" spc="-1" dirty="0">
                <a:solidFill>
                  <a:srgbClr val="000000"/>
                </a:solidFill>
                <a:latin typeface="Calibri"/>
              </a:rPr>
              <a:t> </a:t>
            </a:r>
            <a:r>
              <a:rPr lang="de-DE" sz="3800" b="0" strike="noStrike" spc="-1" dirty="0" err="1">
                <a:solidFill>
                  <a:srgbClr val="000000"/>
                </a:solidFill>
                <a:latin typeface="Calibri"/>
              </a:rPr>
              <a:t>pneumoniae</a:t>
            </a:r>
            <a:r>
              <a:rPr lang="de-DE" sz="3800" b="0" strike="noStrike" spc="-1" dirty="0">
                <a:solidFill>
                  <a:srgbClr val="000000"/>
                </a:solidFill>
                <a:latin typeface="Calibri"/>
              </a:rPr>
              <a:t>, Typhus, Erythema </a:t>
            </a:r>
            <a:r>
              <a:rPr lang="de-DE" sz="3800" b="0" strike="noStrike" spc="-1" dirty="0" err="1">
                <a:solidFill>
                  <a:srgbClr val="000000"/>
                </a:solidFill>
                <a:latin typeface="Calibri"/>
              </a:rPr>
              <a:t>migrans</a:t>
            </a:r>
            <a:r>
              <a:rPr lang="de-DE" sz="3800" b="0" strike="noStrike" spc="-1" dirty="0">
                <a:solidFill>
                  <a:srgbClr val="000000"/>
                </a:solidFill>
                <a:latin typeface="Calibri"/>
              </a:rPr>
              <a:t>, </a:t>
            </a:r>
            <a:r>
              <a:rPr lang="de-DE" sz="3800" b="0" strike="noStrike" spc="-1" dirty="0" err="1">
                <a:solidFill>
                  <a:srgbClr val="000000"/>
                </a:solidFill>
                <a:latin typeface="Calibri"/>
              </a:rPr>
              <a:t>etc</a:t>
            </a:r>
            <a:endParaRPr lang="de-DE" sz="3800" b="0" strike="noStrike" spc="-1" dirty="0">
              <a:solidFill>
                <a:srgbClr val="000000"/>
              </a:solidFill>
              <a:latin typeface="Calibri"/>
            </a:endParaRPr>
          </a:p>
          <a:p>
            <a:pPr>
              <a:lnSpc>
                <a:spcPct val="100000"/>
              </a:lnSpc>
              <a:spcBef>
                <a:spcPts val="641"/>
              </a:spcBef>
              <a:tabLst>
                <a:tab pos="0" algn="l"/>
              </a:tabLst>
            </a:pPr>
            <a:endParaRPr lang="de-DE" sz="3200" b="0" strike="noStrike" spc="-1" dirty="0" smtClean="0">
              <a:solidFill>
                <a:srgbClr val="000000"/>
              </a:solidFill>
              <a:latin typeface="Calibri"/>
            </a:endParaRPr>
          </a:p>
          <a:p>
            <a:pPr>
              <a:lnSpc>
                <a:spcPct val="100000"/>
              </a:lnSpc>
              <a:spcBef>
                <a:spcPts val="641"/>
              </a:spcBef>
              <a:tabLst>
                <a:tab pos="0" algn="l"/>
              </a:tabLst>
            </a:pPr>
            <a:endParaRPr lang="de-DE" sz="3200" b="0" strike="noStrike" spc="-1" dirty="0">
              <a:solidFill>
                <a:srgbClr val="000000"/>
              </a:solidFill>
              <a:latin typeface="Calibri"/>
            </a:endParaRPr>
          </a:p>
          <a:p>
            <a:pPr>
              <a:lnSpc>
                <a:spcPct val="100000"/>
              </a:lnSpc>
              <a:spcBef>
                <a:spcPts val="641"/>
              </a:spcBef>
              <a:tabLst>
                <a:tab pos="0" algn="l"/>
              </a:tabLst>
            </a:pPr>
            <a:endParaRPr lang="de-DE" sz="3200" b="1" strike="noStrike" spc="-1" dirty="0" smtClean="0">
              <a:solidFill>
                <a:srgbClr val="000000"/>
              </a:solidFill>
              <a:latin typeface="Calibri"/>
            </a:endParaRPr>
          </a:p>
          <a:p>
            <a:pPr>
              <a:lnSpc>
                <a:spcPct val="100000"/>
              </a:lnSpc>
              <a:spcBef>
                <a:spcPts val="641"/>
              </a:spcBef>
              <a:tabLst>
                <a:tab pos="0" algn="l"/>
              </a:tabLst>
            </a:pPr>
            <a:endParaRPr lang="de-DE" sz="3200" b="1" spc="-1" dirty="0">
              <a:solidFill>
                <a:srgbClr val="000000"/>
              </a:solidFill>
              <a:latin typeface="Calibri"/>
            </a:endParaRPr>
          </a:p>
          <a:p>
            <a:pPr>
              <a:lnSpc>
                <a:spcPct val="100000"/>
              </a:lnSpc>
              <a:spcBef>
                <a:spcPts val="641"/>
              </a:spcBef>
              <a:tabLst>
                <a:tab pos="0" algn="l"/>
              </a:tabLst>
            </a:pPr>
            <a:endParaRPr lang="de-DE" sz="3200" b="1" strike="noStrike" spc="-1" dirty="0" smtClean="0">
              <a:solidFill>
                <a:srgbClr val="000000"/>
              </a:solidFill>
              <a:latin typeface="Calibri"/>
            </a:endParaRPr>
          </a:p>
          <a:p>
            <a:pPr>
              <a:lnSpc>
                <a:spcPct val="100000"/>
              </a:lnSpc>
              <a:spcBef>
                <a:spcPts val="641"/>
              </a:spcBef>
              <a:tabLst>
                <a:tab pos="0" algn="l"/>
              </a:tabLst>
            </a:pPr>
            <a:r>
              <a:rPr lang="de-DE" sz="3800" b="1" strike="noStrike" spc="-1" dirty="0" smtClean="0">
                <a:solidFill>
                  <a:srgbClr val="000000"/>
                </a:solidFill>
                <a:latin typeface="Calibri"/>
              </a:rPr>
              <a:t>Pseudoexantheme </a:t>
            </a:r>
            <a:r>
              <a:rPr lang="de-DE" sz="3800" b="1" strike="noStrike" spc="-1" dirty="0">
                <a:solidFill>
                  <a:srgbClr val="000000"/>
                </a:solidFill>
                <a:latin typeface="Calibri"/>
              </a:rPr>
              <a:t>durch externe Infekte</a:t>
            </a:r>
            <a:r>
              <a:rPr lang="de-DE" sz="3800" b="1" strike="noStrike" spc="-1" dirty="0" smtClean="0">
                <a:solidFill>
                  <a:srgbClr val="000000"/>
                </a:solidFill>
                <a:latin typeface="Calibri"/>
              </a:rPr>
              <a:t>:</a:t>
            </a:r>
          </a:p>
          <a:p>
            <a:pPr>
              <a:lnSpc>
                <a:spcPct val="100000"/>
              </a:lnSpc>
              <a:spcBef>
                <a:spcPts val="641"/>
              </a:spcBef>
              <a:tabLst>
                <a:tab pos="0" algn="l"/>
              </a:tabLst>
            </a:pPr>
            <a:r>
              <a:rPr lang="de-DE" sz="3800" b="0" strike="noStrike" spc="-1" dirty="0" smtClean="0">
                <a:solidFill>
                  <a:srgbClr val="000000"/>
                </a:solidFill>
                <a:latin typeface="Calibri"/>
              </a:rPr>
              <a:t>z.B</a:t>
            </a:r>
            <a:r>
              <a:rPr lang="de-DE" sz="3800" b="0" strike="noStrike" spc="-1" dirty="0">
                <a:solidFill>
                  <a:srgbClr val="000000"/>
                </a:solidFill>
                <a:latin typeface="Calibri"/>
              </a:rPr>
              <a:t>. </a:t>
            </a:r>
            <a:r>
              <a:rPr lang="de-DE" sz="3800" b="0" strike="noStrike" spc="-1" dirty="0" err="1">
                <a:solidFill>
                  <a:srgbClr val="000000"/>
                </a:solidFill>
                <a:latin typeface="Calibri"/>
              </a:rPr>
              <a:t>Scabies</a:t>
            </a:r>
            <a:r>
              <a:rPr lang="de-DE" sz="3800" b="0" strike="noStrike" spc="-1" dirty="0">
                <a:solidFill>
                  <a:srgbClr val="000000"/>
                </a:solidFill>
                <a:latin typeface="Calibri"/>
              </a:rPr>
              <a:t>, </a:t>
            </a:r>
            <a:r>
              <a:rPr lang="de-DE" sz="3800" b="0" strike="noStrike" spc="-1" dirty="0" err="1">
                <a:solidFill>
                  <a:srgbClr val="000000"/>
                </a:solidFill>
                <a:latin typeface="Calibri"/>
              </a:rPr>
              <a:t>Thrombidiose</a:t>
            </a:r>
            <a:r>
              <a:rPr lang="de-DE" sz="3800" b="0" strike="noStrike" spc="-1" dirty="0">
                <a:solidFill>
                  <a:srgbClr val="000000"/>
                </a:solidFill>
                <a:latin typeface="Calibri"/>
              </a:rPr>
              <a:t>, </a:t>
            </a:r>
            <a:r>
              <a:rPr lang="de-DE" sz="3800" b="0" strike="noStrike" spc="-1" dirty="0" err="1">
                <a:solidFill>
                  <a:srgbClr val="000000"/>
                </a:solidFill>
                <a:latin typeface="Calibri"/>
              </a:rPr>
              <a:t>Zerkariendermatitis</a:t>
            </a:r>
            <a:r>
              <a:rPr lang="de-DE" sz="3800" b="0" strike="noStrike" spc="-1" dirty="0">
                <a:solidFill>
                  <a:srgbClr val="000000"/>
                </a:solidFill>
                <a:latin typeface="Calibri"/>
              </a:rPr>
              <a:t>, Whirlpool-dermatitis, etc.</a:t>
            </a:r>
          </a:p>
          <a:p>
            <a:pPr>
              <a:lnSpc>
                <a:spcPct val="100000"/>
              </a:lnSpc>
              <a:spcBef>
                <a:spcPts val="641"/>
              </a:spcBef>
              <a:tabLst>
                <a:tab pos="0" algn="l"/>
              </a:tabLst>
            </a:pPr>
            <a:endParaRPr lang="de-DE" sz="3200" b="0" strike="noStrike" spc="-1" dirty="0">
              <a:solidFill>
                <a:srgbClr val="000000"/>
              </a:solidFill>
              <a:latin typeface="Calibri"/>
            </a:endParaRPr>
          </a:p>
          <a:p>
            <a:pPr>
              <a:lnSpc>
                <a:spcPct val="100000"/>
              </a:lnSpc>
              <a:spcBef>
                <a:spcPts val="641"/>
              </a:spcBef>
              <a:tabLst>
                <a:tab pos="0" algn="l"/>
              </a:tabLst>
            </a:pPr>
            <a:endParaRPr lang="de-DE" sz="3200" b="0" strike="noStrike" spc="-1" dirty="0">
              <a:solidFill>
                <a:srgbClr val="000000"/>
              </a:solidFill>
              <a:latin typeface="Calibri"/>
            </a:endParaRPr>
          </a:p>
        </p:txBody>
      </p:sp>
      <p:pic>
        <p:nvPicPr>
          <p:cNvPr id="1026" name="Picture 2" descr="Scharlach | Gesundheitsinformation.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0509" y="2656734"/>
            <a:ext cx="3726284" cy="1663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6070387" y="4320534"/>
            <a:ext cx="3073613" cy="230832"/>
          </a:xfrm>
          <a:prstGeom prst="rect">
            <a:avLst/>
          </a:prstGeom>
          <a:noFill/>
        </p:spPr>
        <p:txBody>
          <a:bodyPr wrap="square" rtlCol="0">
            <a:spAutoFit/>
          </a:bodyPr>
          <a:lstStyle/>
          <a:p>
            <a:r>
              <a:rPr lang="de-AT" sz="900" dirty="0" smtClean="0"/>
              <a:t>(Gesundheitsinformation.de)</a:t>
            </a:r>
            <a:endParaRPr lang="de-AT" sz="9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5">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5">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Titel 1"/>
          <p:cNvSpPr txBox="1"/>
          <p:nvPr/>
        </p:nvSpPr>
        <p:spPr>
          <a:xfrm>
            <a:off x="457200" y="274680"/>
            <a:ext cx="8229240" cy="1142640"/>
          </a:xfrm>
          <a:prstGeom prst="rect">
            <a:avLst/>
          </a:prstGeom>
          <a:noFill/>
          <a:ln w="0">
            <a:noFill/>
          </a:ln>
        </p:spPr>
        <p:txBody>
          <a:bodyPr anchor="ctr">
            <a:normAutofit/>
          </a:bodyPr>
          <a:lstStyle/>
          <a:p>
            <a:pPr>
              <a:lnSpc>
                <a:spcPct val="100000"/>
              </a:lnSpc>
            </a:pPr>
            <a:r>
              <a:rPr lang="de-DE" sz="3200" b="1" strike="noStrike" spc="-1">
                <a:solidFill>
                  <a:srgbClr val="000000"/>
                </a:solidFill>
                <a:latin typeface="Calibri"/>
              </a:rPr>
              <a:t>Parainfektiöse Exantheme</a:t>
            </a:r>
            <a:endParaRPr lang="de-DE" sz="3200" b="0" strike="noStrike" spc="-1">
              <a:solidFill>
                <a:srgbClr val="000000"/>
              </a:solidFill>
              <a:latin typeface="Calibri"/>
            </a:endParaRPr>
          </a:p>
        </p:txBody>
      </p:sp>
      <p:sp>
        <p:nvSpPr>
          <p:cNvPr id="197" name="Inhaltsplatzhalter 2"/>
          <p:cNvSpPr txBox="1"/>
          <p:nvPr/>
        </p:nvSpPr>
        <p:spPr>
          <a:xfrm>
            <a:off x="457200" y="1600200"/>
            <a:ext cx="8229240" cy="4525560"/>
          </a:xfrm>
          <a:prstGeom prst="rect">
            <a:avLst/>
          </a:prstGeom>
          <a:noFill/>
          <a:ln w="0">
            <a:noFill/>
          </a:ln>
        </p:spPr>
        <p:txBody>
          <a:bodyPr>
            <a:normAutofit/>
          </a:bodyPr>
          <a:lstStyle/>
          <a:p>
            <a:pPr marL="343080" indent="-342720">
              <a:lnSpc>
                <a:spcPct val="100000"/>
              </a:lnSpc>
              <a:spcBef>
                <a:spcPts val="641"/>
              </a:spcBef>
              <a:buClr>
                <a:srgbClr val="000000"/>
              </a:buClr>
              <a:buFont typeface="Arial"/>
              <a:buChar char="-"/>
            </a:pPr>
            <a:r>
              <a:rPr lang="de-DE" sz="3200" b="0" strike="noStrike" spc="-1" dirty="0">
                <a:solidFill>
                  <a:srgbClr val="000000"/>
                </a:solidFill>
                <a:latin typeface="Calibri"/>
              </a:rPr>
              <a:t>akute und chronische </a:t>
            </a:r>
            <a:r>
              <a:rPr lang="de-DE" sz="3200" b="0" strike="noStrike" spc="-1" dirty="0" err="1">
                <a:solidFill>
                  <a:srgbClr val="000000"/>
                </a:solidFill>
                <a:latin typeface="Calibri"/>
              </a:rPr>
              <a:t>Urticaria</a:t>
            </a:r>
            <a:endParaRPr lang="de-DE" sz="3200" b="0" strike="noStrike" spc="-1" dirty="0">
              <a:solidFill>
                <a:srgbClr val="000000"/>
              </a:solidFill>
              <a:latin typeface="Calibri"/>
            </a:endParaRPr>
          </a:p>
          <a:p>
            <a:pPr marL="343080" indent="-342720">
              <a:lnSpc>
                <a:spcPct val="100000"/>
              </a:lnSpc>
              <a:spcBef>
                <a:spcPts val="641"/>
              </a:spcBef>
              <a:buClr>
                <a:srgbClr val="000000"/>
              </a:buClr>
              <a:buFont typeface="Arial"/>
              <a:buChar char="-"/>
            </a:pPr>
            <a:r>
              <a:rPr lang="de-DE" sz="3200" b="0" strike="noStrike" spc="-1" dirty="0">
                <a:solidFill>
                  <a:srgbClr val="000000"/>
                </a:solidFill>
                <a:latin typeface="Calibri"/>
              </a:rPr>
              <a:t>Erythema </a:t>
            </a:r>
            <a:r>
              <a:rPr lang="de-DE" sz="3200" b="0" strike="noStrike" spc="-1" dirty="0" err="1">
                <a:solidFill>
                  <a:srgbClr val="000000"/>
                </a:solidFill>
                <a:latin typeface="Calibri"/>
              </a:rPr>
              <a:t>exsudativum</a:t>
            </a:r>
            <a:r>
              <a:rPr lang="de-DE" sz="3200" b="0" strike="noStrike" spc="-1" dirty="0">
                <a:solidFill>
                  <a:srgbClr val="000000"/>
                </a:solidFill>
                <a:latin typeface="Calibri"/>
              </a:rPr>
              <a:t> multiforme</a:t>
            </a:r>
          </a:p>
          <a:p>
            <a:pPr marL="343080" indent="-342720">
              <a:lnSpc>
                <a:spcPct val="100000"/>
              </a:lnSpc>
              <a:spcBef>
                <a:spcPts val="641"/>
              </a:spcBef>
              <a:buClr>
                <a:srgbClr val="000000"/>
              </a:buClr>
              <a:buFont typeface="Arial"/>
              <a:buChar char="-"/>
            </a:pPr>
            <a:r>
              <a:rPr lang="de-DE" sz="3200" b="0" strike="noStrike" spc="-1" dirty="0" err="1">
                <a:solidFill>
                  <a:srgbClr val="000000"/>
                </a:solidFill>
                <a:latin typeface="Calibri"/>
              </a:rPr>
              <a:t>Vaskulitis</a:t>
            </a:r>
            <a:endParaRPr lang="de-DE" sz="3200" b="0" strike="noStrike" spc="-1" dirty="0">
              <a:solidFill>
                <a:srgbClr val="000000"/>
              </a:solidFill>
              <a:latin typeface="Calibri"/>
            </a:endParaRPr>
          </a:p>
          <a:p>
            <a:pPr marL="343080" indent="-342720">
              <a:lnSpc>
                <a:spcPct val="100000"/>
              </a:lnSpc>
              <a:spcBef>
                <a:spcPts val="641"/>
              </a:spcBef>
              <a:buClr>
                <a:srgbClr val="000000"/>
              </a:buClr>
              <a:buFont typeface="Arial"/>
              <a:buChar char="-"/>
            </a:pPr>
            <a:r>
              <a:rPr lang="de-DE" sz="3200" b="0" strike="noStrike" spc="-1" dirty="0" err="1">
                <a:solidFill>
                  <a:srgbClr val="000000"/>
                </a:solidFill>
                <a:latin typeface="Calibri"/>
              </a:rPr>
              <a:t>Pityriasis</a:t>
            </a:r>
            <a:r>
              <a:rPr lang="de-DE" sz="3200" b="0" strike="noStrike" spc="-1" dirty="0">
                <a:solidFill>
                  <a:srgbClr val="000000"/>
                </a:solidFill>
                <a:latin typeface="Calibri"/>
              </a:rPr>
              <a:t> </a:t>
            </a:r>
            <a:r>
              <a:rPr lang="de-DE" sz="3200" b="0" strike="noStrike" spc="-1" dirty="0" err="1">
                <a:solidFill>
                  <a:srgbClr val="000000"/>
                </a:solidFill>
                <a:latin typeface="Calibri"/>
              </a:rPr>
              <a:t>lichenoides</a:t>
            </a:r>
            <a:r>
              <a:rPr lang="de-DE" sz="3200" b="0" strike="noStrike" spc="-1" dirty="0">
                <a:solidFill>
                  <a:srgbClr val="000000"/>
                </a:solidFill>
                <a:latin typeface="Calibri"/>
              </a:rPr>
              <a:t> </a:t>
            </a:r>
            <a:r>
              <a:rPr lang="de-DE" sz="3200" b="0" strike="noStrike" spc="-1" dirty="0" err="1">
                <a:solidFill>
                  <a:srgbClr val="000000"/>
                </a:solidFill>
                <a:latin typeface="Calibri"/>
              </a:rPr>
              <a:t>acuta</a:t>
            </a:r>
            <a:r>
              <a:rPr lang="de-DE" sz="3200" b="0" strike="noStrike" spc="-1" dirty="0">
                <a:solidFill>
                  <a:srgbClr val="000000"/>
                </a:solidFill>
                <a:latin typeface="Calibri"/>
              </a:rPr>
              <a:t> et </a:t>
            </a:r>
            <a:r>
              <a:rPr lang="de-DE" sz="3200" b="0" strike="noStrike" spc="-1" dirty="0" err="1">
                <a:solidFill>
                  <a:srgbClr val="000000"/>
                </a:solidFill>
                <a:latin typeface="Calibri"/>
              </a:rPr>
              <a:t>chronica</a:t>
            </a:r>
            <a:endParaRPr lang="de-DE" sz="3200" b="0" strike="noStrike" spc="-1" dirty="0">
              <a:solidFill>
                <a:srgbClr val="000000"/>
              </a:solidFill>
              <a:latin typeface="Calibri"/>
            </a:endParaRPr>
          </a:p>
          <a:p>
            <a:pPr marL="343080" indent="-342720">
              <a:lnSpc>
                <a:spcPct val="100000"/>
              </a:lnSpc>
              <a:spcBef>
                <a:spcPts val="641"/>
              </a:spcBef>
              <a:buClr>
                <a:srgbClr val="000000"/>
              </a:buClr>
              <a:buFont typeface="Arial"/>
              <a:buChar char="-"/>
            </a:pPr>
            <a:r>
              <a:rPr lang="de-DE" sz="3200" b="0" strike="noStrike" spc="-1" dirty="0" err="1">
                <a:solidFill>
                  <a:srgbClr val="000000"/>
                </a:solidFill>
                <a:latin typeface="Calibri"/>
              </a:rPr>
              <a:t>Gianotti</a:t>
            </a:r>
            <a:r>
              <a:rPr lang="de-DE" sz="3200" b="0" strike="noStrike" spc="-1" dirty="0">
                <a:solidFill>
                  <a:srgbClr val="000000"/>
                </a:solidFill>
                <a:latin typeface="Calibri"/>
              </a:rPr>
              <a:t>-</a:t>
            </a:r>
            <a:r>
              <a:rPr lang="de-DE" sz="3200" b="0" strike="noStrike" spc="-1" dirty="0" err="1">
                <a:solidFill>
                  <a:srgbClr val="000000"/>
                </a:solidFill>
                <a:latin typeface="Calibri"/>
              </a:rPr>
              <a:t>Crosti</a:t>
            </a:r>
            <a:r>
              <a:rPr lang="de-DE" sz="3200" b="0" strike="noStrike" spc="-1" dirty="0">
                <a:solidFill>
                  <a:srgbClr val="000000"/>
                </a:solidFill>
                <a:latin typeface="Calibri"/>
              </a:rPr>
              <a:t>-Syndrom</a:t>
            </a:r>
          </a:p>
          <a:p>
            <a:pPr marL="343080" indent="-342720">
              <a:lnSpc>
                <a:spcPct val="100000"/>
              </a:lnSpc>
              <a:spcBef>
                <a:spcPts val="641"/>
              </a:spcBef>
              <a:buClr>
                <a:srgbClr val="000000"/>
              </a:buClr>
              <a:buFont typeface="Arial"/>
              <a:buChar char="-"/>
            </a:pPr>
            <a:r>
              <a:rPr lang="de-DE" sz="3200" b="0" strike="noStrike" spc="-1" dirty="0">
                <a:solidFill>
                  <a:srgbClr val="000000"/>
                </a:solidFill>
                <a:latin typeface="Calibri"/>
              </a:rPr>
              <a:t>Sweet-Syndrom, </a:t>
            </a:r>
            <a:r>
              <a:rPr lang="de-DE" sz="3200" b="0" strike="noStrike" spc="-1" dirty="0" err="1">
                <a:solidFill>
                  <a:srgbClr val="000000"/>
                </a:solidFill>
                <a:latin typeface="Calibri"/>
              </a:rPr>
              <a:t>etc</a:t>
            </a:r>
            <a:endParaRPr lang="de-DE" sz="3200" b="0" strike="noStrike" spc="-1" dirty="0">
              <a:solidFill>
                <a:srgbClr val="000000"/>
              </a:solidFill>
              <a:latin typeface="Calibri"/>
            </a:endParaRPr>
          </a:p>
          <a:p>
            <a:pPr>
              <a:lnSpc>
                <a:spcPct val="100000"/>
              </a:lnSpc>
              <a:spcBef>
                <a:spcPts val="641"/>
              </a:spcBef>
              <a:tabLst>
                <a:tab pos="0" algn="l"/>
              </a:tabLst>
            </a:pPr>
            <a:endParaRPr lang="de-DE" sz="3200" b="0" strike="noStrike" spc="-1" dirty="0">
              <a:solidFill>
                <a:srgbClr val="000000"/>
              </a:solidFill>
              <a:latin typeface="Calibri"/>
            </a:endParaRPr>
          </a:p>
          <a:p>
            <a:pPr>
              <a:lnSpc>
                <a:spcPct val="100000"/>
              </a:lnSpc>
              <a:spcBef>
                <a:spcPts val="641"/>
              </a:spcBef>
              <a:tabLst>
                <a:tab pos="0" algn="l"/>
              </a:tabLst>
            </a:pPr>
            <a:endParaRPr lang="de-DE" sz="3200" b="0" strike="noStrike" spc="-1" dirty="0">
              <a:solidFill>
                <a:srgbClr val="000000"/>
              </a:solidFill>
              <a:latin typeface="Calibri"/>
            </a:endParaRPr>
          </a:p>
        </p:txBody>
      </p:sp>
      <p:pic>
        <p:nvPicPr>
          <p:cNvPr id="5" name="Picture 2_4" descr="E:\Verschiedenes\Lamprecht Nicole, Mag. - Sweet-Syndrom\IMG_6039.JPG"/>
          <p:cNvPicPr/>
          <p:nvPr/>
        </p:nvPicPr>
        <p:blipFill>
          <a:blip r:embed="rId3"/>
          <a:stretch/>
        </p:blipFill>
        <p:spPr>
          <a:xfrm>
            <a:off x="5239754" y="4224130"/>
            <a:ext cx="2731430" cy="2162566"/>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9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9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9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9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9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9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Titel 1"/>
          <p:cNvSpPr txBox="1"/>
          <p:nvPr/>
        </p:nvSpPr>
        <p:spPr>
          <a:xfrm>
            <a:off x="457200" y="274680"/>
            <a:ext cx="8229240" cy="1142640"/>
          </a:xfrm>
          <a:prstGeom prst="rect">
            <a:avLst/>
          </a:prstGeom>
          <a:noFill/>
          <a:ln w="0">
            <a:noFill/>
          </a:ln>
        </p:spPr>
        <p:txBody>
          <a:bodyPr anchor="ctr">
            <a:normAutofit/>
          </a:bodyPr>
          <a:lstStyle/>
          <a:p>
            <a:pPr>
              <a:lnSpc>
                <a:spcPct val="100000"/>
              </a:lnSpc>
            </a:pPr>
            <a:r>
              <a:rPr lang="de-DE" sz="3200" b="1" strike="noStrike" spc="-1">
                <a:solidFill>
                  <a:srgbClr val="000000"/>
                </a:solidFill>
                <a:latin typeface="Calibri"/>
              </a:rPr>
              <a:t>Allergische Exantheme</a:t>
            </a:r>
            <a:endParaRPr lang="de-DE" sz="3200" b="0" strike="noStrike" spc="-1">
              <a:solidFill>
                <a:srgbClr val="000000"/>
              </a:solidFill>
              <a:latin typeface="Calibri"/>
            </a:endParaRPr>
          </a:p>
        </p:txBody>
      </p:sp>
      <p:sp>
        <p:nvSpPr>
          <p:cNvPr id="199" name="Inhaltsplatzhalter 2"/>
          <p:cNvSpPr txBox="1"/>
          <p:nvPr/>
        </p:nvSpPr>
        <p:spPr>
          <a:xfrm>
            <a:off x="457200" y="1600200"/>
            <a:ext cx="8229240" cy="4525560"/>
          </a:xfrm>
          <a:prstGeom prst="rect">
            <a:avLst/>
          </a:prstGeom>
          <a:noFill/>
          <a:ln w="0">
            <a:noFill/>
          </a:ln>
        </p:spPr>
        <p:txBody>
          <a:bodyPr>
            <a:noAutofit/>
          </a:bodyPr>
          <a:lstStyle/>
          <a:p>
            <a:pPr marL="343080" indent="-342720">
              <a:lnSpc>
                <a:spcPct val="100000"/>
              </a:lnSpc>
              <a:spcBef>
                <a:spcPts val="641"/>
              </a:spcBef>
              <a:buClr>
                <a:srgbClr val="000000"/>
              </a:buClr>
              <a:buFont typeface="Arial"/>
              <a:buChar char="•"/>
            </a:pPr>
            <a:r>
              <a:rPr lang="de-DE" sz="3200" b="0" strike="noStrike" spc="-1" dirty="0">
                <a:solidFill>
                  <a:srgbClr val="000000"/>
                </a:solidFill>
                <a:latin typeface="Calibri"/>
              </a:rPr>
              <a:t>Typ I-Allergie (</a:t>
            </a:r>
            <a:r>
              <a:rPr lang="de-DE" sz="3200" b="0" strike="noStrike" spc="-1" dirty="0" err="1">
                <a:solidFill>
                  <a:srgbClr val="000000"/>
                </a:solidFill>
                <a:latin typeface="Calibri"/>
              </a:rPr>
              <a:t>Urticaria</a:t>
            </a:r>
            <a:r>
              <a:rPr lang="de-DE" sz="3200" b="0" strike="noStrike" spc="-1" dirty="0">
                <a:solidFill>
                  <a:srgbClr val="000000"/>
                </a:solidFill>
                <a:latin typeface="Calibri"/>
              </a:rPr>
              <a:t>)</a:t>
            </a:r>
          </a:p>
          <a:p>
            <a:pPr marL="343080" indent="-342720">
              <a:lnSpc>
                <a:spcPct val="100000"/>
              </a:lnSpc>
              <a:spcBef>
                <a:spcPts val="641"/>
              </a:spcBef>
              <a:buClr>
                <a:srgbClr val="000000"/>
              </a:buClr>
              <a:buFont typeface="Arial"/>
              <a:buChar char="•"/>
            </a:pPr>
            <a:r>
              <a:rPr lang="de-DE" sz="3200" b="0" strike="noStrike" spc="-1" dirty="0">
                <a:solidFill>
                  <a:srgbClr val="000000"/>
                </a:solidFill>
                <a:latin typeface="Calibri"/>
              </a:rPr>
              <a:t>Arzneimittelreaktion vom </a:t>
            </a:r>
            <a:r>
              <a:rPr lang="de-DE" sz="3200" b="0" strike="noStrike" spc="-1" dirty="0" err="1">
                <a:solidFill>
                  <a:srgbClr val="000000"/>
                </a:solidFill>
                <a:latin typeface="Calibri"/>
              </a:rPr>
              <a:t>Spättyp</a:t>
            </a:r>
            <a:endParaRPr lang="de-DE" sz="3200" b="0" strike="noStrike" spc="-1" dirty="0">
              <a:solidFill>
                <a:srgbClr val="000000"/>
              </a:solidFill>
              <a:latin typeface="Calibri"/>
            </a:endParaRPr>
          </a:p>
          <a:p>
            <a:pPr marL="343080" indent="-342720">
              <a:lnSpc>
                <a:spcPct val="100000"/>
              </a:lnSpc>
              <a:spcBef>
                <a:spcPts val="641"/>
              </a:spcBef>
              <a:buClr>
                <a:srgbClr val="000000"/>
              </a:buClr>
              <a:buFont typeface="Arial"/>
              <a:buChar char="•"/>
            </a:pPr>
            <a:r>
              <a:rPr lang="de-DE" sz="3200" b="0" strike="noStrike" spc="-1" dirty="0" err="1">
                <a:solidFill>
                  <a:srgbClr val="000000"/>
                </a:solidFill>
                <a:latin typeface="Calibri"/>
              </a:rPr>
              <a:t>Phototoxische</a:t>
            </a:r>
            <a:r>
              <a:rPr lang="de-DE" sz="3200" b="0" strike="noStrike" spc="-1" dirty="0">
                <a:solidFill>
                  <a:srgbClr val="000000"/>
                </a:solidFill>
                <a:latin typeface="Calibri"/>
              </a:rPr>
              <a:t> Reaktionen</a:t>
            </a:r>
          </a:p>
          <a:p>
            <a:pPr marL="343080" indent="-342720">
              <a:lnSpc>
                <a:spcPct val="100000"/>
              </a:lnSpc>
              <a:spcBef>
                <a:spcPts val="641"/>
              </a:spcBef>
              <a:buClr>
                <a:srgbClr val="000000"/>
              </a:buClr>
              <a:buFont typeface="Arial"/>
              <a:buChar char="•"/>
            </a:pPr>
            <a:r>
              <a:rPr lang="de-DE" sz="3200" b="0" strike="noStrike" spc="-1" dirty="0">
                <a:solidFill>
                  <a:srgbClr val="000000"/>
                </a:solidFill>
                <a:latin typeface="Calibri"/>
              </a:rPr>
              <a:t>Stevens-Johnson-Syndrom</a:t>
            </a:r>
          </a:p>
          <a:p>
            <a:pPr marL="343080" indent="-342720">
              <a:lnSpc>
                <a:spcPct val="100000"/>
              </a:lnSpc>
              <a:spcBef>
                <a:spcPts val="641"/>
              </a:spcBef>
              <a:buClr>
                <a:srgbClr val="000000"/>
              </a:buClr>
              <a:buFont typeface="Arial"/>
              <a:buChar char="•"/>
            </a:pPr>
            <a:r>
              <a:rPr lang="de-DE" sz="3200" b="0" strike="noStrike" spc="-1" dirty="0">
                <a:solidFill>
                  <a:srgbClr val="000000"/>
                </a:solidFill>
                <a:latin typeface="Calibri"/>
              </a:rPr>
              <a:t>TEN = Lyell-Syndrom</a:t>
            </a:r>
          </a:p>
          <a:p>
            <a:pPr marL="343080" indent="-342720">
              <a:lnSpc>
                <a:spcPct val="100000"/>
              </a:lnSpc>
              <a:spcBef>
                <a:spcPts val="641"/>
              </a:spcBef>
              <a:buClr>
                <a:srgbClr val="000000"/>
              </a:buClr>
              <a:buFont typeface="Arial"/>
              <a:buChar char="•"/>
            </a:pPr>
            <a:r>
              <a:rPr lang="de-DE" sz="3200" b="0" strike="noStrike" spc="-1" dirty="0" err="1">
                <a:solidFill>
                  <a:srgbClr val="000000"/>
                </a:solidFill>
                <a:latin typeface="Calibri"/>
              </a:rPr>
              <a:t>Vasculitis</a:t>
            </a:r>
            <a:endParaRPr lang="de-DE" sz="3200" b="0" strike="noStrike" spc="-1" dirty="0">
              <a:solidFill>
                <a:srgbClr val="000000"/>
              </a:solidFill>
              <a:latin typeface="Calibri"/>
            </a:endParaRPr>
          </a:p>
          <a:p>
            <a:pPr marL="343080" indent="-342720">
              <a:lnSpc>
                <a:spcPct val="100000"/>
              </a:lnSpc>
              <a:spcBef>
                <a:spcPts val="641"/>
              </a:spcBef>
              <a:buClr>
                <a:srgbClr val="000000"/>
              </a:buClr>
              <a:buFont typeface="Arial"/>
              <a:buChar char="•"/>
            </a:pPr>
            <a:r>
              <a:rPr lang="de-DE" sz="3200" b="0" strike="noStrike" spc="-1" dirty="0">
                <a:solidFill>
                  <a:srgbClr val="000000"/>
                </a:solidFill>
                <a:latin typeface="Calibri"/>
              </a:rPr>
              <a:t>AGEP</a:t>
            </a:r>
          </a:p>
        </p:txBody>
      </p:sp>
      <p:pic>
        <p:nvPicPr>
          <p:cNvPr id="4" name="Picture 2"/>
          <p:cNvPicPr/>
          <p:nvPr/>
        </p:nvPicPr>
        <p:blipFill>
          <a:blip r:embed="rId3"/>
          <a:stretch/>
        </p:blipFill>
        <p:spPr>
          <a:xfrm>
            <a:off x="4687260" y="4564316"/>
            <a:ext cx="3688337" cy="1937983"/>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9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9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9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440</Words>
  <Application>Microsoft Office PowerPoint</Application>
  <PresentationFormat>Bildschirmpräsentation (4:3)</PresentationFormat>
  <Paragraphs>93</Paragraphs>
  <Slides>43</Slides>
  <Notes>6</Notes>
  <HiddenSlides>0</HiddenSlides>
  <MMClips>0</MMClips>
  <ScaleCrop>false</ScaleCrop>
  <HeadingPairs>
    <vt:vector size="6" baseType="variant">
      <vt:variant>
        <vt:lpstr>Verwendete Schriftarten</vt:lpstr>
      </vt:variant>
      <vt:variant>
        <vt:i4>6</vt:i4>
      </vt:variant>
      <vt:variant>
        <vt:lpstr>Design</vt:lpstr>
      </vt:variant>
      <vt:variant>
        <vt:i4>4</vt:i4>
      </vt:variant>
      <vt:variant>
        <vt:lpstr>Folientitel</vt:lpstr>
      </vt:variant>
      <vt:variant>
        <vt:i4>43</vt:i4>
      </vt:variant>
    </vt:vector>
  </HeadingPairs>
  <TitlesOfParts>
    <vt:vector size="53" baseType="lpstr">
      <vt:lpstr>Arial</vt:lpstr>
      <vt:lpstr>Calibri</vt:lpstr>
      <vt:lpstr>DejaVu Sans</vt:lpstr>
      <vt:lpstr>Symbol</vt:lpstr>
      <vt:lpstr>Times New Roman</vt:lpstr>
      <vt:lpstr>Wingdings</vt:lpstr>
      <vt:lpstr>Office Theme</vt:lpstr>
      <vt:lpstr>Office Theme</vt:lpstr>
      <vt:lpstr>Office Theme</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Exantheme und Ekzeme</dc:title>
  <dc:subject/>
  <dc:creator>-</dc:creator>
  <dc:description/>
  <cp:lastModifiedBy>Barta Matthias Dr.</cp:lastModifiedBy>
  <cp:revision>201</cp:revision>
  <dcterms:created xsi:type="dcterms:W3CDTF">2016-07-31T08:56:20Z</dcterms:created>
  <dcterms:modified xsi:type="dcterms:W3CDTF">2021-11-09T19:34:05Z</dcterms:modified>
  <dc:language>de-AT</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6</vt:i4>
  </property>
  <property fmtid="{D5CDD505-2E9C-101B-9397-08002B2CF9AE}" pid="3" name="PresentationFormat">
    <vt:lpwstr>Bildschirmpräsentation (4:3)</vt:lpwstr>
  </property>
  <property fmtid="{D5CDD505-2E9C-101B-9397-08002B2CF9AE}" pid="4" name="Slides">
    <vt:i4>36</vt:i4>
  </property>
</Properties>
</file>