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4719"/>
  </p:normalViewPr>
  <p:slideViewPr>
    <p:cSldViewPr snapToGrid="0" snapToObjects="1">
      <p:cViewPr varScale="1">
        <p:scale>
          <a:sx n="84" d="100"/>
          <a:sy n="84" d="100"/>
        </p:scale>
        <p:origin x="20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AEA0C-5480-4AE1-A621-F89CDA15ABD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585781-E2B3-43F5-8274-1373B6486798}">
      <dgm:prSet/>
      <dgm:spPr/>
      <dgm:t>
        <a:bodyPr/>
        <a:lstStyle/>
        <a:p>
          <a:r>
            <a:rPr lang="de-AT"/>
            <a:t>Bei der Kontrolluntersuchung an der Unfall —&gt; Hb 5</a:t>
          </a:r>
          <a:endParaRPr lang="en-US"/>
        </a:p>
      </dgm:t>
    </dgm:pt>
    <dgm:pt modelId="{846C3F99-2FA1-453C-AEE9-C8EFF5360DA2}" type="parTrans" cxnId="{33056803-E0F6-4648-A5C7-3994721D8411}">
      <dgm:prSet/>
      <dgm:spPr/>
      <dgm:t>
        <a:bodyPr/>
        <a:lstStyle/>
        <a:p>
          <a:endParaRPr lang="en-US"/>
        </a:p>
      </dgm:t>
    </dgm:pt>
    <dgm:pt modelId="{6C619077-33E6-42BF-AADD-779499010A26}" type="sibTrans" cxnId="{33056803-E0F6-4648-A5C7-3994721D8411}">
      <dgm:prSet/>
      <dgm:spPr/>
      <dgm:t>
        <a:bodyPr/>
        <a:lstStyle/>
        <a:p>
          <a:endParaRPr lang="en-US"/>
        </a:p>
      </dgm:t>
    </dgm:pt>
    <dgm:pt modelId="{50B1F522-BDC6-44E0-93DB-87F841B68AA9}">
      <dgm:prSet/>
      <dgm:spPr/>
      <dgm:t>
        <a:bodyPr/>
        <a:lstStyle/>
        <a:p>
          <a:r>
            <a:rPr lang="de-AT"/>
            <a:t>Kaum Beschwerden</a:t>
          </a:r>
          <a:endParaRPr lang="en-US"/>
        </a:p>
      </dgm:t>
    </dgm:pt>
    <dgm:pt modelId="{2FB16985-AB85-4D48-AB4A-C1D5F755CC23}" type="parTrans" cxnId="{828733B1-9039-4898-AA65-59BBF58E03F6}">
      <dgm:prSet/>
      <dgm:spPr/>
      <dgm:t>
        <a:bodyPr/>
        <a:lstStyle/>
        <a:p>
          <a:endParaRPr lang="en-US"/>
        </a:p>
      </dgm:t>
    </dgm:pt>
    <dgm:pt modelId="{F43B7C19-76FF-405D-B3FB-688F2FD0ADB2}" type="sibTrans" cxnId="{828733B1-9039-4898-AA65-59BBF58E03F6}">
      <dgm:prSet/>
      <dgm:spPr/>
      <dgm:t>
        <a:bodyPr/>
        <a:lstStyle/>
        <a:p>
          <a:endParaRPr lang="en-US"/>
        </a:p>
      </dgm:t>
    </dgm:pt>
    <dgm:pt modelId="{8C69227E-0D36-4007-B280-A6AA57C7E73E}">
      <dgm:prSet/>
      <dgm:spPr/>
      <dgm:t>
        <a:bodyPr/>
        <a:lstStyle/>
        <a:p>
          <a:r>
            <a:rPr lang="de-AT"/>
            <a:t>Müdigkeit, Blässe</a:t>
          </a:r>
          <a:endParaRPr lang="en-US"/>
        </a:p>
      </dgm:t>
    </dgm:pt>
    <dgm:pt modelId="{EE7CF262-4FD7-42A0-A99B-B4CCB65D338D}" type="parTrans" cxnId="{2F6DC02C-A980-43D5-9FF5-2D777FDE70C1}">
      <dgm:prSet/>
      <dgm:spPr/>
      <dgm:t>
        <a:bodyPr/>
        <a:lstStyle/>
        <a:p>
          <a:endParaRPr lang="en-US"/>
        </a:p>
      </dgm:t>
    </dgm:pt>
    <dgm:pt modelId="{BC44F20C-4A11-4DE9-A49B-80B1B3AA3FEE}" type="sibTrans" cxnId="{2F6DC02C-A980-43D5-9FF5-2D777FDE70C1}">
      <dgm:prSet/>
      <dgm:spPr/>
      <dgm:t>
        <a:bodyPr/>
        <a:lstStyle/>
        <a:p>
          <a:endParaRPr lang="en-US"/>
        </a:p>
      </dgm:t>
    </dgm:pt>
    <dgm:pt modelId="{9703FF00-218C-4AB3-8E17-264698CDFFF5}">
      <dgm:prSet/>
      <dgm:spPr/>
      <dgm:t>
        <a:bodyPr/>
        <a:lstStyle/>
        <a:p>
          <a:r>
            <a:rPr lang="de-AT"/>
            <a:t>2 Wochen zuvor Kollaps - ohne Bewusstlosigkeit</a:t>
          </a:r>
          <a:endParaRPr lang="en-US"/>
        </a:p>
      </dgm:t>
    </dgm:pt>
    <dgm:pt modelId="{7CD9E6A9-7071-434C-A01E-E3D69C91E016}" type="parTrans" cxnId="{C5806E38-7F12-45CC-8E3E-9F769034B877}">
      <dgm:prSet/>
      <dgm:spPr/>
      <dgm:t>
        <a:bodyPr/>
        <a:lstStyle/>
        <a:p>
          <a:endParaRPr lang="en-US"/>
        </a:p>
      </dgm:t>
    </dgm:pt>
    <dgm:pt modelId="{FB203E93-7AB8-429D-8EB3-62A1A516BEC8}" type="sibTrans" cxnId="{C5806E38-7F12-45CC-8E3E-9F769034B877}">
      <dgm:prSet/>
      <dgm:spPr/>
      <dgm:t>
        <a:bodyPr/>
        <a:lstStyle/>
        <a:p>
          <a:endParaRPr lang="en-US"/>
        </a:p>
      </dgm:t>
    </dgm:pt>
    <dgm:pt modelId="{59379D61-A9ED-4EEB-85B1-2A7E8C772D67}">
      <dgm:prSet/>
      <dgm:spPr/>
      <dgm:t>
        <a:bodyPr/>
        <a:lstStyle/>
        <a:p>
          <a:r>
            <a:rPr lang="de-AT"/>
            <a:t>Kein Blutungsstigma, kein Nachtschweiß</a:t>
          </a:r>
          <a:endParaRPr lang="en-US"/>
        </a:p>
      </dgm:t>
    </dgm:pt>
    <dgm:pt modelId="{3D578817-40F7-4219-B69C-E479BB57692D}" type="parTrans" cxnId="{67F4939C-A7B2-41A3-8C36-7C51C69E767A}">
      <dgm:prSet/>
      <dgm:spPr/>
      <dgm:t>
        <a:bodyPr/>
        <a:lstStyle/>
        <a:p>
          <a:endParaRPr lang="en-US"/>
        </a:p>
      </dgm:t>
    </dgm:pt>
    <dgm:pt modelId="{35FE05C7-3BA2-4F78-A490-CA1BABDACABD}" type="sibTrans" cxnId="{67F4939C-A7B2-41A3-8C36-7C51C69E767A}">
      <dgm:prSet/>
      <dgm:spPr/>
      <dgm:t>
        <a:bodyPr/>
        <a:lstStyle/>
        <a:p>
          <a:endParaRPr lang="en-US"/>
        </a:p>
      </dgm:t>
    </dgm:pt>
    <dgm:pt modelId="{9207D8C5-A6F5-4D2B-8392-151DA1309C90}">
      <dgm:prSet/>
      <dgm:spPr/>
      <dgm:t>
        <a:bodyPr/>
        <a:lstStyle/>
        <a:p>
          <a:r>
            <a:rPr lang="de-AT"/>
            <a:t>Keine Dauermedikation</a:t>
          </a:r>
          <a:endParaRPr lang="en-US"/>
        </a:p>
      </dgm:t>
    </dgm:pt>
    <dgm:pt modelId="{33C4ED3F-5188-4711-B3AB-F90269C92A92}" type="parTrans" cxnId="{4A0A0FC2-A788-4EC2-ADE7-2AA90FEAED5D}">
      <dgm:prSet/>
      <dgm:spPr/>
      <dgm:t>
        <a:bodyPr/>
        <a:lstStyle/>
        <a:p>
          <a:endParaRPr lang="en-US"/>
        </a:p>
      </dgm:t>
    </dgm:pt>
    <dgm:pt modelId="{07F01F33-C2C1-4F3D-B437-6C01AE46CE6B}" type="sibTrans" cxnId="{4A0A0FC2-A788-4EC2-ADE7-2AA90FEAED5D}">
      <dgm:prSet/>
      <dgm:spPr/>
      <dgm:t>
        <a:bodyPr/>
        <a:lstStyle/>
        <a:p>
          <a:endParaRPr lang="en-US"/>
        </a:p>
      </dgm:t>
    </dgm:pt>
    <dgm:pt modelId="{120F7520-30A7-EC4F-AC81-4C74D1BD4B30}" type="pres">
      <dgm:prSet presAssocID="{809AEA0C-5480-4AE1-A621-F89CDA15ABDB}" presName="vert0" presStyleCnt="0">
        <dgm:presLayoutVars>
          <dgm:dir/>
          <dgm:animOne val="branch"/>
          <dgm:animLvl val="lvl"/>
        </dgm:presLayoutVars>
      </dgm:prSet>
      <dgm:spPr/>
    </dgm:pt>
    <dgm:pt modelId="{E5F5AD26-4279-6C40-B1E5-D3B13210198A}" type="pres">
      <dgm:prSet presAssocID="{F5585781-E2B3-43F5-8274-1373B6486798}" presName="thickLine" presStyleLbl="alignNode1" presStyleIdx="0" presStyleCnt="6"/>
      <dgm:spPr/>
    </dgm:pt>
    <dgm:pt modelId="{571872A4-A594-204A-BCCE-3A748B25DAB2}" type="pres">
      <dgm:prSet presAssocID="{F5585781-E2B3-43F5-8274-1373B6486798}" presName="horz1" presStyleCnt="0"/>
      <dgm:spPr/>
    </dgm:pt>
    <dgm:pt modelId="{6FD79B8E-E659-6741-BB3A-1850DD594FEB}" type="pres">
      <dgm:prSet presAssocID="{F5585781-E2B3-43F5-8274-1373B6486798}" presName="tx1" presStyleLbl="revTx" presStyleIdx="0" presStyleCnt="6"/>
      <dgm:spPr/>
    </dgm:pt>
    <dgm:pt modelId="{E20EBE6D-E5A4-4A4D-B3A5-6D4935E0BFE2}" type="pres">
      <dgm:prSet presAssocID="{F5585781-E2B3-43F5-8274-1373B6486798}" presName="vert1" presStyleCnt="0"/>
      <dgm:spPr/>
    </dgm:pt>
    <dgm:pt modelId="{F0E09546-E34D-F54A-B90E-AE6D66A45D86}" type="pres">
      <dgm:prSet presAssocID="{50B1F522-BDC6-44E0-93DB-87F841B68AA9}" presName="thickLine" presStyleLbl="alignNode1" presStyleIdx="1" presStyleCnt="6"/>
      <dgm:spPr/>
    </dgm:pt>
    <dgm:pt modelId="{A2E192D1-748D-E447-854B-5FD0A631F459}" type="pres">
      <dgm:prSet presAssocID="{50B1F522-BDC6-44E0-93DB-87F841B68AA9}" presName="horz1" presStyleCnt="0"/>
      <dgm:spPr/>
    </dgm:pt>
    <dgm:pt modelId="{C5FFC1F2-7659-A444-B3A4-996116E4441C}" type="pres">
      <dgm:prSet presAssocID="{50B1F522-BDC6-44E0-93DB-87F841B68AA9}" presName="tx1" presStyleLbl="revTx" presStyleIdx="1" presStyleCnt="6"/>
      <dgm:spPr/>
    </dgm:pt>
    <dgm:pt modelId="{A9867730-C06C-0644-B613-96B2C01FD782}" type="pres">
      <dgm:prSet presAssocID="{50B1F522-BDC6-44E0-93DB-87F841B68AA9}" presName="vert1" presStyleCnt="0"/>
      <dgm:spPr/>
    </dgm:pt>
    <dgm:pt modelId="{45F801F7-144B-CC47-81F6-A4DEB19E49EF}" type="pres">
      <dgm:prSet presAssocID="{8C69227E-0D36-4007-B280-A6AA57C7E73E}" presName="thickLine" presStyleLbl="alignNode1" presStyleIdx="2" presStyleCnt="6"/>
      <dgm:spPr/>
    </dgm:pt>
    <dgm:pt modelId="{44AEB32E-4190-DA43-9BCB-48DD4F6D686B}" type="pres">
      <dgm:prSet presAssocID="{8C69227E-0D36-4007-B280-A6AA57C7E73E}" presName="horz1" presStyleCnt="0"/>
      <dgm:spPr/>
    </dgm:pt>
    <dgm:pt modelId="{0CE052C1-5440-E242-A380-8250D81582B9}" type="pres">
      <dgm:prSet presAssocID="{8C69227E-0D36-4007-B280-A6AA57C7E73E}" presName="tx1" presStyleLbl="revTx" presStyleIdx="2" presStyleCnt="6"/>
      <dgm:spPr/>
    </dgm:pt>
    <dgm:pt modelId="{E36162EB-C337-2140-A147-AB3448BC2D32}" type="pres">
      <dgm:prSet presAssocID="{8C69227E-0D36-4007-B280-A6AA57C7E73E}" presName="vert1" presStyleCnt="0"/>
      <dgm:spPr/>
    </dgm:pt>
    <dgm:pt modelId="{93F45D7F-A064-684A-8037-A36EA3E88798}" type="pres">
      <dgm:prSet presAssocID="{9703FF00-218C-4AB3-8E17-264698CDFFF5}" presName="thickLine" presStyleLbl="alignNode1" presStyleIdx="3" presStyleCnt="6"/>
      <dgm:spPr/>
    </dgm:pt>
    <dgm:pt modelId="{D6F0D1DD-567D-554F-A569-C36938E64956}" type="pres">
      <dgm:prSet presAssocID="{9703FF00-218C-4AB3-8E17-264698CDFFF5}" presName="horz1" presStyleCnt="0"/>
      <dgm:spPr/>
    </dgm:pt>
    <dgm:pt modelId="{C1EEECD3-2D88-E841-8609-96DA8668E98A}" type="pres">
      <dgm:prSet presAssocID="{9703FF00-218C-4AB3-8E17-264698CDFFF5}" presName="tx1" presStyleLbl="revTx" presStyleIdx="3" presStyleCnt="6"/>
      <dgm:spPr/>
    </dgm:pt>
    <dgm:pt modelId="{2B3365E8-5E14-C046-9314-143E24866BC0}" type="pres">
      <dgm:prSet presAssocID="{9703FF00-218C-4AB3-8E17-264698CDFFF5}" presName="vert1" presStyleCnt="0"/>
      <dgm:spPr/>
    </dgm:pt>
    <dgm:pt modelId="{1CD33558-2616-6D46-98DC-F64E316BE630}" type="pres">
      <dgm:prSet presAssocID="{59379D61-A9ED-4EEB-85B1-2A7E8C772D67}" presName="thickLine" presStyleLbl="alignNode1" presStyleIdx="4" presStyleCnt="6"/>
      <dgm:spPr/>
    </dgm:pt>
    <dgm:pt modelId="{1243ABCA-3C16-C743-B7AC-A8D8F1EE301A}" type="pres">
      <dgm:prSet presAssocID="{59379D61-A9ED-4EEB-85B1-2A7E8C772D67}" presName="horz1" presStyleCnt="0"/>
      <dgm:spPr/>
    </dgm:pt>
    <dgm:pt modelId="{EBC8C207-3D63-4F4B-9A67-B6501E4F7D15}" type="pres">
      <dgm:prSet presAssocID="{59379D61-A9ED-4EEB-85B1-2A7E8C772D67}" presName="tx1" presStyleLbl="revTx" presStyleIdx="4" presStyleCnt="6"/>
      <dgm:spPr/>
    </dgm:pt>
    <dgm:pt modelId="{EF949E3C-67E2-664F-9ECB-D12C6D21ADC0}" type="pres">
      <dgm:prSet presAssocID="{59379D61-A9ED-4EEB-85B1-2A7E8C772D67}" presName="vert1" presStyleCnt="0"/>
      <dgm:spPr/>
    </dgm:pt>
    <dgm:pt modelId="{315FDAD5-67BD-0845-B841-F737B5A9AA5C}" type="pres">
      <dgm:prSet presAssocID="{9207D8C5-A6F5-4D2B-8392-151DA1309C90}" presName="thickLine" presStyleLbl="alignNode1" presStyleIdx="5" presStyleCnt="6"/>
      <dgm:spPr/>
    </dgm:pt>
    <dgm:pt modelId="{A4BE3F54-7A57-1742-B50A-178393E2DB44}" type="pres">
      <dgm:prSet presAssocID="{9207D8C5-A6F5-4D2B-8392-151DA1309C90}" presName="horz1" presStyleCnt="0"/>
      <dgm:spPr/>
    </dgm:pt>
    <dgm:pt modelId="{43BC94C0-156E-2C49-8EDE-D4AAC68A7CEB}" type="pres">
      <dgm:prSet presAssocID="{9207D8C5-A6F5-4D2B-8392-151DA1309C90}" presName="tx1" presStyleLbl="revTx" presStyleIdx="5" presStyleCnt="6"/>
      <dgm:spPr/>
    </dgm:pt>
    <dgm:pt modelId="{13F823A4-23DC-2F4F-8D90-425FE2FAEAD6}" type="pres">
      <dgm:prSet presAssocID="{9207D8C5-A6F5-4D2B-8392-151DA1309C90}" presName="vert1" presStyleCnt="0"/>
      <dgm:spPr/>
    </dgm:pt>
  </dgm:ptLst>
  <dgm:cxnLst>
    <dgm:cxn modelId="{33056803-E0F6-4648-A5C7-3994721D8411}" srcId="{809AEA0C-5480-4AE1-A621-F89CDA15ABDB}" destId="{F5585781-E2B3-43F5-8274-1373B6486798}" srcOrd="0" destOrd="0" parTransId="{846C3F99-2FA1-453C-AEE9-C8EFF5360DA2}" sibTransId="{6C619077-33E6-42BF-AADD-779499010A26}"/>
    <dgm:cxn modelId="{32E65A04-50FC-7A40-AAF0-53EBBC110AA5}" type="presOf" srcId="{59379D61-A9ED-4EEB-85B1-2A7E8C772D67}" destId="{EBC8C207-3D63-4F4B-9A67-B6501E4F7D15}" srcOrd="0" destOrd="0" presId="urn:microsoft.com/office/officeart/2008/layout/LinedList"/>
    <dgm:cxn modelId="{2F6DC02C-A980-43D5-9FF5-2D777FDE70C1}" srcId="{809AEA0C-5480-4AE1-A621-F89CDA15ABDB}" destId="{8C69227E-0D36-4007-B280-A6AA57C7E73E}" srcOrd="2" destOrd="0" parTransId="{EE7CF262-4FD7-42A0-A99B-B4CCB65D338D}" sibTransId="{BC44F20C-4A11-4DE9-A49B-80B1B3AA3FEE}"/>
    <dgm:cxn modelId="{6AEFFA2E-B7AF-6E41-B832-094F763861BC}" type="presOf" srcId="{9703FF00-218C-4AB3-8E17-264698CDFFF5}" destId="{C1EEECD3-2D88-E841-8609-96DA8668E98A}" srcOrd="0" destOrd="0" presId="urn:microsoft.com/office/officeart/2008/layout/LinedList"/>
    <dgm:cxn modelId="{6B984732-0BC6-F94A-97D2-4B220C6750BC}" type="presOf" srcId="{8C69227E-0D36-4007-B280-A6AA57C7E73E}" destId="{0CE052C1-5440-E242-A380-8250D81582B9}" srcOrd="0" destOrd="0" presId="urn:microsoft.com/office/officeart/2008/layout/LinedList"/>
    <dgm:cxn modelId="{C5806E38-7F12-45CC-8E3E-9F769034B877}" srcId="{809AEA0C-5480-4AE1-A621-F89CDA15ABDB}" destId="{9703FF00-218C-4AB3-8E17-264698CDFFF5}" srcOrd="3" destOrd="0" parTransId="{7CD9E6A9-7071-434C-A01E-E3D69C91E016}" sibTransId="{FB203E93-7AB8-429D-8EB3-62A1A516BEC8}"/>
    <dgm:cxn modelId="{5C819853-53C3-7145-A453-A70B802D6BF1}" type="presOf" srcId="{50B1F522-BDC6-44E0-93DB-87F841B68AA9}" destId="{C5FFC1F2-7659-A444-B3A4-996116E4441C}" srcOrd="0" destOrd="0" presId="urn:microsoft.com/office/officeart/2008/layout/LinedList"/>
    <dgm:cxn modelId="{CE167976-9875-E845-AF7D-4C202EBA9F3D}" type="presOf" srcId="{809AEA0C-5480-4AE1-A621-F89CDA15ABDB}" destId="{120F7520-30A7-EC4F-AC81-4C74D1BD4B30}" srcOrd="0" destOrd="0" presId="urn:microsoft.com/office/officeart/2008/layout/LinedList"/>
    <dgm:cxn modelId="{67F4939C-A7B2-41A3-8C36-7C51C69E767A}" srcId="{809AEA0C-5480-4AE1-A621-F89CDA15ABDB}" destId="{59379D61-A9ED-4EEB-85B1-2A7E8C772D67}" srcOrd="4" destOrd="0" parTransId="{3D578817-40F7-4219-B69C-E479BB57692D}" sibTransId="{35FE05C7-3BA2-4F78-A490-CA1BABDACABD}"/>
    <dgm:cxn modelId="{828733B1-9039-4898-AA65-59BBF58E03F6}" srcId="{809AEA0C-5480-4AE1-A621-F89CDA15ABDB}" destId="{50B1F522-BDC6-44E0-93DB-87F841B68AA9}" srcOrd="1" destOrd="0" parTransId="{2FB16985-AB85-4D48-AB4A-C1D5F755CC23}" sibTransId="{F43B7C19-76FF-405D-B3FB-688F2FD0ADB2}"/>
    <dgm:cxn modelId="{69A4D0B2-AA2B-2C45-AF0B-C81A52DAB77D}" type="presOf" srcId="{F5585781-E2B3-43F5-8274-1373B6486798}" destId="{6FD79B8E-E659-6741-BB3A-1850DD594FEB}" srcOrd="0" destOrd="0" presId="urn:microsoft.com/office/officeart/2008/layout/LinedList"/>
    <dgm:cxn modelId="{4A0A0FC2-A788-4EC2-ADE7-2AA90FEAED5D}" srcId="{809AEA0C-5480-4AE1-A621-F89CDA15ABDB}" destId="{9207D8C5-A6F5-4D2B-8392-151DA1309C90}" srcOrd="5" destOrd="0" parTransId="{33C4ED3F-5188-4711-B3AB-F90269C92A92}" sibTransId="{07F01F33-C2C1-4F3D-B437-6C01AE46CE6B}"/>
    <dgm:cxn modelId="{62B416CA-AFC5-6B4F-8986-906581D9CE87}" type="presOf" srcId="{9207D8C5-A6F5-4D2B-8392-151DA1309C90}" destId="{43BC94C0-156E-2C49-8EDE-D4AAC68A7CEB}" srcOrd="0" destOrd="0" presId="urn:microsoft.com/office/officeart/2008/layout/LinedList"/>
    <dgm:cxn modelId="{B958AB1E-4015-504B-8845-1272F32E65C5}" type="presParOf" srcId="{120F7520-30A7-EC4F-AC81-4C74D1BD4B30}" destId="{E5F5AD26-4279-6C40-B1E5-D3B13210198A}" srcOrd="0" destOrd="0" presId="urn:microsoft.com/office/officeart/2008/layout/LinedList"/>
    <dgm:cxn modelId="{C3DAC7D6-5B9B-CD42-B1EE-40CFFF87B964}" type="presParOf" srcId="{120F7520-30A7-EC4F-AC81-4C74D1BD4B30}" destId="{571872A4-A594-204A-BCCE-3A748B25DAB2}" srcOrd="1" destOrd="0" presId="urn:microsoft.com/office/officeart/2008/layout/LinedList"/>
    <dgm:cxn modelId="{1E4CA3BE-AABB-914B-899A-9AE55D7EA84C}" type="presParOf" srcId="{571872A4-A594-204A-BCCE-3A748B25DAB2}" destId="{6FD79B8E-E659-6741-BB3A-1850DD594FEB}" srcOrd="0" destOrd="0" presId="urn:microsoft.com/office/officeart/2008/layout/LinedList"/>
    <dgm:cxn modelId="{3F963A44-2B94-0549-87DF-BFA64142C1A4}" type="presParOf" srcId="{571872A4-A594-204A-BCCE-3A748B25DAB2}" destId="{E20EBE6D-E5A4-4A4D-B3A5-6D4935E0BFE2}" srcOrd="1" destOrd="0" presId="urn:microsoft.com/office/officeart/2008/layout/LinedList"/>
    <dgm:cxn modelId="{BD137681-9B23-4741-BD6E-17B606D6215F}" type="presParOf" srcId="{120F7520-30A7-EC4F-AC81-4C74D1BD4B30}" destId="{F0E09546-E34D-F54A-B90E-AE6D66A45D86}" srcOrd="2" destOrd="0" presId="urn:microsoft.com/office/officeart/2008/layout/LinedList"/>
    <dgm:cxn modelId="{493DFD48-190E-4A4A-A53B-2C8298739E6A}" type="presParOf" srcId="{120F7520-30A7-EC4F-AC81-4C74D1BD4B30}" destId="{A2E192D1-748D-E447-854B-5FD0A631F459}" srcOrd="3" destOrd="0" presId="urn:microsoft.com/office/officeart/2008/layout/LinedList"/>
    <dgm:cxn modelId="{20C66412-BDFE-3F4B-8F98-1D738616E064}" type="presParOf" srcId="{A2E192D1-748D-E447-854B-5FD0A631F459}" destId="{C5FFC1F2-7659-A444-B3A4-996116E4441C}" srcOrd="0" destOrd="0" presId="urn:microsoft.com/office/officeart/2008/layout/LinedList"/>
    <dgm:cxn modelId="{2D161191-F16B-7C44-BE35-00251E0AAAA5}" type="presParOf" srcId="{A2E192D1-748D-E447-854B-5FD0A631F459}" destId="{A9867730-C06C-0644-B613-96B2C01FD782}" srcOrd="1" destOrd="0" presId="urn:microsoft.com/office/officeart/2008/layout/LinedList"/>
    <dgm:cxn modelId="{BFAACA09-59A6-AF43-90A0-2B5E5C23D72E}" type="presParOf" srcId="{120F7520-30A7-EC4F-AC81-4C74D1BD4B30}" destId="{45F801F7-144B-CC47-81F6-A4DEB19E49EF}" srcOrd="4" destOrd="0" presId="urn:microsoft.com/office/officeart/2008/layout/LinedList"/>
    <dgm:cxn modelId="{3F5A8FEF-D617-9143-9E9C-5F83B5B56E38}" type="presParOf" srcId="{120F7520-30A7-EC4F-AC81-4C74D1BD4B30}" destId="{44AEB32E-4190-DA43-9BCB-48DD4F6D686B}" srcOrd="5" destOrd="0" presId="urn:microsoft.com/office/officeart/2008/layout/LinedList"/>
    <dgm:cxn modelId="{B8C68BF6-191C-1B4A-BA18-C284D4BD289A}" type="presParOf" srcId="{44AEB32E-4190-DA43-9BCB-48DD4F6D686B}" destId="{0CE052C1-5440-E242-A380-8250D81582B9}" srcOrd="0" destOrd="0" presId="urn:microsoft.com/office/officeart/2008/layout/LinedList"/>
    <dgm:cxn modelId="{5853D824-32A9-4F4D-A551-72656EAE1933}" type="presParOf" srcId="{44AEB32E-4190-DA43-9BCB-48DD4F6D686B}" destId="{E36162EB-C337-2140-A147-AB3448BC2D32}" srcOrd="1" destOrd="0" presId="urn:microsoft.com/office/officeart/2008/layout/LinedList"/>
    <dgm:cxn modelId="{FBBB952C-434D-E740-8A06-50666569E1DD}" type="presParOf" srcId="{120F7520-30A7-EC4F-AC81-4C74D1BD4B30}" destId="{93F45D7F-A064-684A-8037-A36EA3E88798}" srcOrd="6" destOrd="0" presId="urn:microsoft.com/office/officeart/2008/layout/LinedList"/>
    <dgm:cxn modelId="{7F1310D7-1774-4C46-94D1-F97ACEA941D4}" type="presParOf" srcId="{120F7520-30A7-EC4F-AC81-4C74D1BD4B30}" destId="{D6F0D1DD-567D-554F-A569-C36938E64956}" srcOrd="7" destOrd="0" presId="urn:microsoft.com/office/officeart/2008/layout/LinedList"/>
    <dgm:cxn modelId="{3584549F-F129-6944-BA60-6209E3FCD2F5}" type="presParOf" srcId="{D6F0D1DD-567D-554F-A569-C36938E64956}" destId="{C1EEECD3-2D88-E841-8609-96DA8668E98A}" srcOrd="0" destOrd="0" presId="urn:microsoft.com/office/officeart/2008/layout/LinedList"/>
    <dgm:cxn modelId="{1EE2ED46-CF56-6D46-AA9E-AD137601D645}" type="presParOf" srcId="{D6F0D1DD-567D-554F-A569-C36938E64956}" destId="{2B3365E8-5E14-C046-9314-143E24866BC0}" srcOrd="1" destOrd="0" presId="urn:microsoft.com/office/officeart/2008/layout/LinedList"/>
    <dgm:cxn modelId="{3A345015-906D-A347-9886-F4163EC338F2}" type="presParOf" srcId="{120F7520-30A7-EC4F-AC81-4C74D1BD4B30}" destId="{1CD33558-2616-6D46-98DC-F64E316BE630}" srcOrd="8" destOrd="0" presId="urn:microsoft.com/office/officeart/2008/layout/LinedList"/>
    <dgm:cxn modelId="{8D125664-EEB0-4345-B813-3BB688E716F8}" type="presParOf" srcId="{120F7520-30A7-EC4F-AC81-4C74D1BD4B30}" destId="{1243ABCA-3C16-C743-B7AC-A8D8F1EE301A}" srcOrd="9" destOrd="0" presId="urn:microsoft.com/office/officeart/2008/layout/LinedList"/>
    <dgm:cxn modelId="{E0FF2C77-3F76-EC46-A15F-8079E6E16AB9}" type="presParOf" srcId="{1243ABCA-3C16-C743-B7AC-A8D8F1EE301A}" destId="{EBC8C207-3D63-4F4B-9A67-B6501E4F7D15}" srcOrd="0" destOrd="0" presId="urn:microsoft.com/office/officeart/2008/layout/LinedList"/>
    <dgm:cxn modelId="{0225BB78-D2D8-4940-9A10-FC2D34019CA7}" type="presParOf" srcId="{1243ABCA-3C16-C743-B7AC-A8D8F1EE301A}" destId="{EF949E3C-67E2-664F-9ECB-D12C6D21ADC0}" srcOrd="1" destOrd="0" presId="urn:microsoft.com/office/officeart/2008/layout/LinedList"/>
    <dgm:cxn modelId="{A11DA146-C96D-2E49-B62D-0D6DA3E5E496}" type="presParOf" srcId="{120F7520-30A7-EC4F-AC81-4C74D1BD4B30}" destId="{315FDAD5-67BD-0845-B841-F737B5A9AA5C}" srcOrd="10" destOrd="0" presId="urn:microsoft.com/office/officeart/2008/layout/LinedList"/>
    <dgm:cxn modelId="{17A47101-80FD-CE4F-8E85-235A5D74C287}" type="presParOf" srcId="{120F7520-30A7-EC4F-AC81-4C74D1BD4B30}" destId="{A4BE3F54-7A57-1742-B50A-178393E2DB44}" srcOrd="11" destOrd="0" presId="urn:microsoft.com/office/officeart/2008/layout/LinedList"/>
    <dgm:cxn modelId="{24B4DE07-6E53-6242-8927-727E19A8492B}" type="presParOf" srcId="{A4BE3F54-7A57-1742-B50A-178393E2DB44}" destId="{43BC94C0-156E-2C49-8EDE-D4AAC68A7CEB}" srcOrd="0" destOrd="0" presId="urn:microsoft.com/office/officeart/2008/layout/LinedList"/>
    <dgm:cxn modelId="{D7E01AEE-9A31-0244-8899-C07A18EFE497}" type="presParOf" srcId="{A4BE3F54-7A57-1742-B50A-178393E2DB44}" destId="{13F823A4-23DC-2F4F-8D90-425FE2FAEA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D2C67-6EDE-4E65-9A15-9120FF21103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955105C-FB40-4E74-8AC0-7982FBE0098A}">
      <dgm:prSet/>
      <dgm:spPr/>
      <dgm:t>
        <a:bodyPr/>
        <a:lstStyle/>
        <a:p>
          <a:r>
            <a:rPr lang="de-AT"/>
            <a:t>Stabiler AZ, normale Vitalparameter</a:t>
          </a:r>
          <a:endParaRPr lang="en-US"/>
        </a:p>
      </dgm:t>
    </dgm:pt>
    <dgm:pt modelId="{46BC3E24-B1EB-420C-A1EE-F61E42B76F54}" type="parTrans" cxnId="{23DE29F4-2A6D-43A9-BBB3-F80701676255}">
      <dgm:prSet/>
      <dgm:spPr/>
      <dgm:t>
        <a:bodyPr/>
        <a:lstStyle/>
        <a:p>
          <a:endParaRPr lang="en-US"/>
        </a:p>
      </dgm:t>
    </dgm:pt>
    <dgm:pt modelId="{DBB5C48F-8B47-46E1-B8F4-39270FA9FBB7}" type="sibTrans" cxnId="{23DE29F4-2A6D-43A9-BBB3-F80701676255}">
      <dgm:prSet/>
      <dgm:spPr/>
      <dgm:t>
        <a:bodyPr/>
        <a:lstStyle/>
        <a:p>
          <a:endParaRPr lang="en-US"/>
        </a:p>
      </dgm:t>
    </dgm:pt>
    <dgm:pt modelId="{7F2BA206-B5C8-41B4-AE84-327D7BC01C49}">
      <dgm:prSet/>
      <dgm:spPr/>
      <dgm:t>
        <a:bodyPr/>
        <a:lstStyle/>
        <a:p>
          <a:r>
            <a:rPr lang="de-AT"/>
            <a:t>Cor: leises Systolikum p.m. AK, rhythmisch, normofrequent</a:t>
          </a:r>
          <a:endParaRPr lang="en-US"/>
        </a:p>
      </dgm:t>
    </dgm:pt>
    <dgm:pt modelId="{6BD2BAC4-2202-4B64-9F76-A71C17DB5AE3}" type="parTrans" cxnId="{69AFBB1D-F1CF-42CB-BAB8-2F7B6CF9AB07}">
      <dgm:prSet/>
      <dgm:spPr/>
      <dgm:t>
        <a:bodyPr/>
        <a:lstStyle/>
        <a:p>
          <a:endParaRPr lang="en-US"/>
        </a:p>
      </dgm:t>
    </dgm:pt>
    <dgm:pt modelId="{8F0C7BB7-1D86-4C96-9ECC-25160EAF5213}" type="sibTrans" cxnId="{69AFBB1D-F1CF-42CB-BAB8-2F7B6CF9AB07}">
      <dgm:prSet/>
      <dgm:spPr/>
      <dgm:t>
        <a:bodyPr/>
        <a:lstStyle/>
        <a:p>
          <a:endParaRPr lang="en-US"/>
        </a:p>
      </dgm:t>
    </dgm:pt>
    <dgm:pt modelId="{A3F44DF0-6BE4-491E-8E14-BDA606C00268}">
      <dgm:prSet/>
      <dgm:spPr/>
      <dgm:t>
        <a:bodyPr/>
        <a:lstStyle/>
        <a:p>
          <a:r>
            <a:rPr lang="de-AT"/>
            <a:t>Pulmo frei, Abdomen o.B</a:t>
          </a:r>
          <a:endParaRPr lang="en-US"/>
        </a:p>
      </dgm:t>
    </dgm:pt>
    <dgm:pt modelId="{24BCFBE2-D98C-42C8-8B4D-D3A5379F2843}" type="parTrans" cxnId="{955164BC-53D0-40D3-9063-F1A5DD9B5CF5}">
      <dgm:prSet/>
      <dgm:spPr/>
      <dgm:t>
        <a:bodyPr/>
        <a:lstStyle/>
        <a:p>
          <a:endParaRPr lang="en-US"/>
        </a:p>
      </dgm:t>
    </dgm:pt>
    <dgm:pt modelId="{2322C0E6-B4A0-4ED0-8C21-6F0B86CAB036}" type="sibTrans" cxnId="{955164BC-53D0-40D3-9063-F1A5DD9B5CF5}">
      <dgm:prSet/>
      <dgm:spPr/>
      <dgm:t>
        <a:bodyPr/>
        <a:lstStyle/>
        <a:p>
          <a:endParaRPr lang="en-US"/>
        </a:p>
      </dgm:t>
    </dgm:pt>
    <dgm:pt modelId="{848628E3-8C3E-47F4-9F55-A1441D70C619}">
      <dgm:prSet/>
      <dgm:spPr/>
      <dgm:t>
        <a:bodyPr/>
        <a:lstStyle/>
        <a:p>
          <a:r>
            <a:rPr lang="de-AT"/>
            <a:t>DRU + HCC unauffällig</a:t>
          </a:r>
          <a:endParaRPr lang="en-US"/>
        </a:p>
      </dgm:t>
    </dgm:pt>
    <dgm:pt modelId="{E0B69FFF-F549-4F9A-AF5A-69B22C0534FD}" type="parTrans" cxnId="{50DE9BC6-644D-4BD3-8757-FABCA1B42A0E}">
      <dgm:prSet/>
      <dgm:spPr/>
      <dgm:t>
        <a:bodyPr/>
        <a:lstStyle/>
        <a:p>
          <a:endParaRPr lang="en-US"/>
        </a:p>
      </dgm:t>
    </dgm:pt>
    <dgm:pt modelId="{792BDBDF-F2D0-4D2B-B081-F4068A074A66}" type="sibTrans" cxnId="{50DE9BC6-644D-4BD3-8757-FABCA1B42A0E}">
      <dgm:prSet/>
      <dgm:spPr/>
      <dgm:t>
        <a:bodyPr/>
        <a:lstStyle/>
        <a:p>
          <a:endParaRPr lang="en-US"/>
        </a:p>
      </dgm:t>
    </dgm:pt>
    <dgm:pt modelId="{9ED03A88-B14E-CC4D-96E2-69EF2833A43F}" type="pres">
      <dgm:prSet presAssocID="{E4CD2C67-6EDE-4E65-9A15-9120FF211036}" presName="vert0" presStyleCnt="0">
        <dgm:presLayoutVars>
          <dgm:dir/>
          <dgm:animOne val="branch"/>
          <dgm:animLvl val="lvl"/>
        </dgm:presLayoutVars>
      </dgm:prSet>
      <dgm:spPr/>
    </dgm:pt>
    <dgm:pt modelId="{30394BB2-1E23-AC43-86CF-8C3CA591DDC7}" type="pres">
      <dgm:prSet presAssocID="{C955105C-FB40-4E74-8AC0-7982FBE0098A}" presName="thickLine" presStyleLbl="alignNode1" presStyleIdx="0" presStyleCnt="4"/>
      <dgm:spPr/>
    </dgm:pt>
    <dgm:pt modelId="{7E3AD7D5-FB1C-7741-9C25-70F6CB858BE6}" type="pres">
      <dgm:prSet presAssocID="{C955105C-FB40-4E74-8AC0-7982FBE0098A}" presName="horz1" presStyleCnt="0"/>
      <dgm:spPr/>
    </dgm:pt>
    <dgm:pt modelId="{DB031499-D02F-AF47-80C1-2C3B42F2B963}" type="pres">
      <dgm:prSet presAssocID="{C955105C-FB40-4E74-8AC0-7982FBE0098A}" presName="tx1" presStyleLbl="revTx" presStyleIdx="0" presStyleCnt="4"/>
      <dgm:spPr/>
    </dgm:pt>
    <dgm:pt modelId="{BA688550-B040-4847-9E27-22E0A067FF55}" type="pres">
      <dgm:prSet presAssocID="{C955105C-FB40-4E74-8AC0-7982FBE0098A}" presName="vert1" presStyleCnt="0"/>
      <dgm:spPr/>
    </dgm:pt>
    <dgm:pt modelId="{BBA4638A-F626-B243-A5E5-10E3A68A35DF}" type="pres">
      <dgm:prSet presAssocID="{7F2BA206-B5C8-41B4-AE84-327D7BC01C49}" presName="thickLine" presStyleLbl="alignNode1" presStyleIdx="1" presStyleCnt="4"/>
      <dgm:spPr/>
    </dgm:pt>
    <dgm:pt modelId="{55077A86-933B-3B40-AF6F-0E298A3DD93F}" type="pres">
      <dgm:prSet presAssocID="{7F2BA206-B5C8-41B4-AE84-327D7BC01C49}" presName="horz1" presStyleCnt="0"/>
      <dgm:spPr/>
    </dgm:pt>
    <dgm:pt modelId="{E52E1488-ED8C-964B-9BBF-64D98C8A7D7A}" type="pres">
      <dgm:prSet presAssocID="{7F2BA206-B5C8-41B4-AE84-327D7BC01C49}" presName="tx1" presStyleLbl="revTx" presStyleIdx="1" presStyleCnt="4"/>
      <dgm:spPr/>
    </dgm:pt>
    <dgm:pt modelId="{E1DE2B01-9014-494D-9149-2E57EB65A3F2}" type="pres">
      <dgm:prSet presAssocID="{7F2BA206-B5C8-41B4-AE84-327D7BC01C49}" presName="vert1" presStyleCnt="0"/>
      <dgm:spPr/>
    </dgm:pt>
    <dgm:pt modelId="{8CE5B8A2-A235-E649-A4B3-E0FEE4F02CC3}" type="pres">
      <dgm:prSet presAssocID="{A3F44DF0-6BE4-491E-8E14-BDA606C00268}" presName="thickLine" presStyleLbl="alignNode1" presStyleIdx="2" presStyleCnt="4"/>
      <dgm:spPr/>
    </dgm:pt>
    <dgm:pt modelId="{716ADEFF-FD77-9C4F-840C-DA90CD793E1E}" type="pres">
      <dgm:prSet presAssocID="{A3F44DF0-6BE4-491E-8E14-BDA606C00268}" presName="horz1" presStyleCnt="0"/>
      <dgm:spPr/>
    </dgm:pt>
    <dgm:pt modelId="{39168904-1830-3F40-B98D-C83CCEC5AF4C}" type="pres">
      <dgm:prSet presAssocID="{A3F44DF0-6BE4-491E-8E14-BDA606C00268}" presName="tx1" presStyleLbl="revTx" presStyleIdx="2" presStyleCnt="4"/>
      <dgm:spPr/>
    </dgm:pt>
    <dgm:pt modelId="{136A7872-A715-8E4C-A49D-E97D511C2738}" type="pres">
      <dgm:prSet presAssocID="{A3F44DF0-6BE4-491E-8E14-BDA606C00268}" presName="vert1" presStyleCnt="0"/>
      <dgm:spPr/>
    </dgm:pt>
    <dgm:pt modelId="{8A6D0E61-CDC8-2C43-ABF9-2E06595FCCB5}" type="pres">
      <dgm:prSet presAssocID="{848628E3-8C3E-47F4-9F55-A1441D70C619}" presName="thickLine" presStyleLbl="alignNode1" presStyleIdx="3" presStyleCnt="4"/>
      <dgm:spPr/>
    </dgm:pt>
    <dgm:pt modelId="{B793AB0B-B3D1-CF47-BDF0-147B314D4507}" type="pres">
      <dgm:prSet presAssocID="{848628E3-8C3E-47F4-9F55-A1441D70C619}" presName="horz1" presStyleCnt="0"/>
      <dgm:spPr/>
    </dgm:pt>
    <dgm:pt modelId="{55345FF5-C371-424E-A6FB-D5BF20E398FF}" type="pres">
      <dgm:prSet presAssocID="{848628E3-8C3E-47F4-9F55-A1441D70C619}" presName="tx1" presStyleLbl="revTx" presStyleIdx="3" presStyleCnt="4"/>
      <dgm:spPr/>
    </dgm:pt>
    <dgm:pt modelId="{1DBA9E5E-C95D-4041-BA70-99C97E71A12B}" type="pres">
      <dgm:prSet presAssocID="{848628E3-8C3E-47F4-9F55-A1441D70C619}" presName="vert1" presStyleCnt="0"/>
      <dgm:spPr/>
    </dgm:pt>
  </dgm:ptLst>
  <dgm:cxnLst>
    <dgm:cxn modelId="{B5084410-0A5E-D24E-BF8E-6745B85F411B}" type="presOf" srcId="{C955105C-FB40-4E74-8AC0-7982FBE0098A}" destId="{DB031499-D02F-AF47-80C1-2C3B42F2B963}" srcOrd="0" destOrd="0" presId="urn:microsoft.com/office/officeart/2008/layout/LinedList"/>
    <dgm:cxn modelId="{69AFBB1D-F1CF-42CB-BAB8-2F7B6CF9AB07}" srcId="{E4CD2C67-6EDE-4E65-9A15-9120FF211036}" destId="{7F2BA206-B5C8-41B4-AE84-327D7BC01C49}" srcOrd="1" destOrd="0" parTransId="{6BD2BAC4-2202-4B64-9F76-A71C17DB5AE3}" sibTransId="{8F0C7BB7-1D86-4C96-9ECC-25160EAF5213}"/>
    <dgm:cxn modelId="{B8F8F187-CCD5-7343-8BAB-23240F33E4FB}" type="presOf" srcId="{7F2BA206-B5C8-41B4-AE84-327D7BC01C49}" destId="{E52E1488-ED8C-964B-9BBF-64D98C8A7D7A}" srcOrd="0" destOrd="0" presId="urn:microsoft.com/office/officeart/2008/layout/LinedList"/>
    <dgm:cxn modelId="{EF91198E-DA98-5D47-83E2-BEAE95D8D6EF}" type="presOf" srcId="{E4CD2C67-6EDE-4E65-9A15-9120FF211036}" destId="{9ED03A88-B14E-CC4D-96E2-69EF2833A43F}" srcOrd="0" destOrd="0" presId="urn:microsoft.com/office/officeart/2008/layout/LinedList"/>
    <dgm:cxn modelId="{FE80B0B3-760D-0D4B-A410-FC4039307BDD}" type="presOf" srcId="{A3F44DF0-6BE4-491E-8E14-BDA606C00268}" destId="{39168904-1830-3F40-B98D-C83CCEC5AF4C}" srcOrd="0" destOrd="0" presId="urn:microsoft.com/office/officeart/2008/layout/LinedList"/>
    <dgm:cxn modelId="{955164BC-53D0-40D3-9063-F1A5DD9B5CF5}" srcId="{E4CD2C67-6EDE-4E65-9A15-9120FF211036}" destId="{A3F44DF0-6BE4-491E-8E14-BDA606C00268}" srcOrd="2" destOrd="0" parTransId="{24BCFBE2-D98C-42C8-8B4D-D3A5379F2843}" sibTransId="{2322C0E6-B4A0-4ED0-8C21-6F0B86CAB036}"/>
    <dgm:cxn modelId="{50DE9BC6-644D-4BD3-8757-FABCA1B42A0E}" srcId="{E4CD2C67-6EDE-4E65-9A15-9120FF211036}" destId="{848628E3-8C3E-47F4-9F55-A1441D70C619}" srcOrd="3" destOrd="0" parTransId="{E0B69FFF-F549-4F9A-AF5A-69B22C0534FD}" sibTransId="{792BDBDF-F2D0-4D2B-B081-F4068A074A66}"/>
    <dgm:cxn modelId="{23DE29F4-2A6D-43A9-BBB3-F80701676255}" srcId="{E4CD2C67-6EDE-4E65-9A15-9120FF211036}" destId="{C955105C-FB40-4E74-8AC0-7982FBE0098A}" srcOrd="0" destOrd="0" parTransId="{46BC3E24-B1EB-420C-A1EE-F61E42B76F54}" sibTransId="{DBB5C48F-8B47-46E1-B8F4-39270FA9FBB7}"/>
    <dgm:cxn modelId="{554E0CFD-CF01-C244-8337-CD99651BC4E6}" type="presOf" srcId="{848628E3-8C3E-47F4-9F55-A1441D70C619}" destId="{55345FF5-C371-424E-A6FB-D5BF20E398FF}" srcOrd="0" destOrd="0" presId="urn:microsoft.com/office/officeart/2008/layout/LinedList"/>
    <dgm:cxn modelId="{646B7B1B-C8D6-7C49-ABC0-AA12BB3B1214}" type="presParOf" srcId="{9ED03A88-B14E-CC4D-96E2-69EF2833A43F}" destId="{30394BB2-1E23-AC43-86CF-8C3CA591DDC7}" srcOrd="0" destOrd="0" presId="urn:microsoft.com/office/officeart/2008/layout/LinedList"/>
    <dgm:cxn modelId="{B4B2E4FF-CEB9-1E47-842C-D93ABE896615}" type="presParOf" srcId="{9ED03A88-B14E-CC4D-96E2-69EF2833A43F}" destId="{7E3AD7D5-FB1C-7741-9C25-70F6CB858BE6}" srcOrd="1" destOrd="0" presId="urn:microsoft.com/office/officeart/2008/layout/LinedList"/>
    <dgm:cxn modelId="{3FAEF5DD-49D0-DF4A-85F5-4EC0925BB902}" type="presParOf" srcId="{7E3AD7D5-FB1C-7741-9C25-70F6CB858BE6}" destId="{DB031499-D02F-AF47-80C1-2C3B42F2B963}" srcOrd="0" destOrd="0" presId="urn:microsoft.com/office/officeart/2008/layout/LinedList"/>
    <dgm:cxn modelId="{B77AB829-B1D1-B344-A197-6EB00865C0DD}" type="presParOf" srcId="{7E3AD7D5-FB1C-7741-9C25-70F6CB858BE6}" destId="{BA688550-B040-4847-9E27-22E0A067FF55}" srcOrd="1" destOrd="0" presId="urn:microsoft.com/office/officeart/2008/layout/LinedList"/>
    <dgm:cxn modelId="{A0A7D0C5-CE0F-E54E-8BAB-F3EC0AC03480}" type="presParOf" srcId="{9ED03A88-B14E-CC4D-96E2-69EF2833A43F}" destId="{BBA4638A-F626-B243-A5E5-10E3A68A35DF}" srcOrd="2" destOrd="0" presId="urn:microsoft.com/office/officeart/2008/layout/LinedList"/>
    <dgm:cxn modelId="{E15A9B68-DCC1-A748-9CD2-47736CFD0CA5}" type="presParOf" srcId="{9ED03A88-B14E-CC4D-96E2-69EF2833A43F}" destId="{55077A86-933B-3B40-AF6F-0E298A3DD93F}" srcOrd="3" destOrd="0" presId="urn:microsoft.com/office/officeart/2008/layout/LinedList"/>
    <dgm:cxn modelId="{5BF2C84E-E310-7B49-A446-164ABA45A1B7}" type="presParOf" srcId="{55077A86-933B-3B40-AF6F-0E298A3DD93F}" destId="{E52E1488-ED8C-964B-9BBF-64D98C8A7D7A}" srcOrd="0" destOrd="0" presId="urn:microsoft.com/office/officeart/2008/layout/LinedList"/>
    <dgm:cxn modelId="{5EE32DEF-682D-024B-A0CA-F33A628F79C4}" type="presParOf" srcId="{55077A86-933B-3B40-AF6F-0E298A3DD93F}" destId="{E1DE2B01-9014-494D-9149-2E57EB65A3F2}" srcOrd="1" destOrd="0" presId="urn:microsoft.com/office/officeart/2008/layout/LinedList"/>
    <dgm:cxn modelId="{F8431341-F5D0-4A4F-97BD-F3E5EAB31323}" type="presParOf" srcId="{9ED03A88-B14E-CC4D-96E2-69EF2833A43F}" destId="{8CE5B8A2-A235-E649-A4B3-E0FEE4F02CC3}" srcOrd="4" destOrd="0" presId="urn:microsoft.com/office/officeart/2008/layout/LinedList"/>
    <dgm:cxn modelId="{E97C2EC6-3DB8-3443-9D37-7A20FFAE6212}" type="presParOf" srcId="{9ED03A88-B14E-CC4D-96E2-69EF2833A43F}" destId="{716ADEFF-FD77-9C4F-840C-DA90CD793E1E}" srcOrd="5" destOrd="0" presId="urn:microsoft.com/office/officeart/2008/layout/LinedList"/>
    <dgm:cxn modelId="{F71D098B-9E12-E146-BB31-7D39DD8EAC59}" type="presParOf" srcId="{716ADEFF-FD77-9C4F-840C-DA90CD793E1E}" destId="{39168904-1830-3F40-B98D-C83CCEC5AF4C}" srcOrd="0" destOrd="0" presId="urn:microsoft.com/office/officeart/2008/layout/LinedList"/>
    <dgm:cxn modelId="{ACC42906-E368-264C-9030-3AF7F2EE33BB}" type="presParOf" srcId="{716ADEFF-FD77-9C4F-840C-DA90CD793E1E}" destId="{136A7872-A715-8E4C-A49D-E97D511C2738}" srcOrd="1" destOrd="0" presId="urn:microsoft.com/office/officeart/2008/layout/LinedList"/>
    <dgm:cxn modelId="{857F1AD5-79C0-1949-AD27-BD8924FEDF29}" type="presParOf" srcId="{9ED03A88-B14E-CC4D-96E2-69EF2833A43F}" destId="{8A6D0E61-CDC8-2C43-ABF9-2E06595FCCB5}" srcOrd="6" destOrd="0" presId="urn:microsoft.com/office/officeart/2008/layout/LinedList"/>
    <dgm:cxn modelId="{49524409-5CB9-8241-AFED-AB7A1AF89570}" type="presParOf" srcId="{9ED03A88-B14E-CC4D-96E2-69EF2833A43F}" destId="{B793AB0B-B3D1-CF47-BDF0-147B314D4507}" srcOrd="7" destOrd="0" presId="urn:microsoft.com/office/officeart/2008/layout/LinedList"/>
    <dgm:cxn modelId="{9593A8DE-27AA-284F-98C2-C109ED37C427}" type="presParOf" srcId="{B793AB0B-B3D1-CF47-BDF0-147B314D4507}" destId="{55345FF5-C371-424E-A6FB-D5BF20E398FF}" srcOrd="0" destOrd="0" presId="urn:microsoft.com/office/officeart/2008/layout/LinedList"/>
    <dgm:cxn modelId="{57B56B2A-0DA5-6F42-9FC7-3345C674612E}" type="presParOf" srcId="{B793AB0B-B3D1-CF47-BDF0-147B314D4507}" destId="{1DBA9E5E-C95D-4041-BA70-99C97E71A1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5AD26-4279-6C40-B1E5-D3B13210198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79B8E-E659-6741-BB3A-1850DD594FEB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/>
            <a:t>Bei der Kontrolluntersuchung an der Unfall —&gt; Hb 5</a:t>
          </a:r>
          <a:endParaRPr lang="en-US" sz="2500" kern="1200"/>
        </a:p>
      </dsp:txBody>
      <dsp:txXfrm>
        <a:off x="0" y="2703"/>
        <a:ext cx="6900512" cy="921789"/>
      </dsp:txXfrm>
    </dsp:sp>
    <dsp:sp modelId="{F0E09546-E34D-F54A-B90E-AE6D66A45D86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FC1F2-7659-A444-B3A4-996116E4441C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/>
            <a:t>Kaum Beschwerden</a:t>
          </a:r>
          <a:endParaRPr lang="en-US" sz="2500" kern="1200"/>
        </a:p>
      </dsp:txBody>
      <dsp:txXfrm>
        <a:off x="0" y="924492"/>
        <a:ext cx="6900512" cy="921789"/>
      </dsp:txXfrm>
    </dsp:sp>
    <dsp:sp modelId="{45F801F7-144B-CC47-81F6-A4DEB19E49EF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052C1-5440-E242-A380-8250D81582B9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/>
            <a:t>Müdigkeit, Blässe</a:t>
          </a:r>
          <a:endParaRPr lang="en-US" sz="2500" kern="1200"/>
        </a:p>
      </dsp:txBody>
      <dsp:txXfrm>
        <a:off x="0" y="1846281"/>
        <a:ext cx="6900512" cy="921789"/>
      </dsp:txXfrm>
    </dsp:sp>
    <dsp:sp modelId="{93F45D7F-A064-684A-8037-A36EA3E8879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EECD3-2D88-E841-8609-96DA8668E98A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/>
            <a:t>2 Wochen zuvor Kollaps - ohne Bewusstlosigkeit</a:t>
          </a:r>
          <a:endParaRPr lang="en-US" sz="2500" kern="1200"/>
        </a:p>
      </dsp:txBody>
      <dsp:txXfrm>
        <a:off x="0" y="2768070"/>
        <a:ext cx="6900512" cy="921789"/>
      </dsp:txXfrm>
    </dsp:sp>
    <dsp:sp modelId="{1CD33558-2616-6D46-98DC-F64E316BE630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8C207-3D63-4F4B-9A67-B6501E4F7D15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/>
            <a:t>Kein Blutungsstigma, kein Nachtschweiß</a:t>
          </a:r>
          <a:endParaRPr lang="en-US" sz="2500" kern="1200"/>
        </a:p>
      </dsp:txBody>
      <dsp:txXfrm>
        <a:off x="0" y="3689859"/>
        <a:ext cx="6900512" cy="921789"/>
      </dsp:txXfrm>
    </dsp:sp>
    <dsp:sp modelId="{315FDAD5-67BD-0845-B841-F737B5A9AA5C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C94C0-156E-2C49-8EDE-D4AAC68A7CEB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/>
            <a:t>Keine Dauermedikation</a:t>
          </a:r>
          <a:endParaRPr lang="en-US" sz="2500" kern="1200"/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94BB2-1E23-AC43-86CF-8C3CA591DDC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31499-D02F-AF47-80C1-2C3B42F2B963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800" kern="1200"/>
            <a:t>Stabiler AZ, normale Vitalparameter</a:t>
          </a:r>
          <a:endParaRPr lang="en-US" sz="3800" kern="1200"/>
        </a:p>
      </dsp:txBody>
      <dsp:txXfrm>
        <a:off x="0" y="0"/>
        <a:ext cx="6900512" cy="1384035"/>
      </dsp:txXfrm>
    </dsp:sp>
    <dsp:sp modelId="{BBA4638A-F626-B243-A5E5-10E3A68A35DF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E1488-ED8C-964B-9BBF-64D98C8A7D7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800" kern="1200"/>
            <a:t>Cor: leises Systolikum p.m. AK, rhythmisch, normofrequent</a:t>
          </a:r>
          <a:endParaRPr lang="en-US" sz="3800" kern="1200"/>
        </a:p>
      </dsp:txBody>
      <dsp:txXfrm>
        <a:off x="0" y="1384035"/>
        <a:ext cx="6900512" cy="1384035"/>
      </dsp:txXfrm>
    </dsp:sp>
    <dsp:sp modelId="{8CE5B8A2-A235-E649-A4B3-E0FEE4F02CC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68904-1830-3F40-B98D-C83CCEC5AF4C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800" kern="1200"/>
            <a:t>Pulmo frei, Abdomen o.B</a:t>
          </a:r>
          <a:endParaRPr lang="en-US" sz="3800" kern="1200"/>
        </a:p>
      </dsp:txBody>
      <dsp:txXfrm>
        <a:off x="0" y="2768070"/>
        <a:ext cx="6900512" cy="1384035"/>
      </dsp:txXfrm>
    </dsp:sp>
    <dsp:sp modelId="{8A6D0E61-CDC8-2C43-ABF9-2E06595FCCB5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45FF5-C371-424E-A6FB-D5BF20E398FF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800" kern="1200"/>
            <a:t>DRU + HCC unauffällig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EF42-0F6F-634A-B9C2-B6943D4432D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DC17-5EB5-CC4C-990E-136343E61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57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DC17-5EB5-CC4C-990E-136343E61DF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1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DC17-5EB5-CC4C-990E-136343E61DF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156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DC17-5EB5-CC4C-990E-136343E61DF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817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DC17-5EB5-CC4C-990E-136343E61DF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23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DC17-5EB5-CC4C-990E-136343E61DF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26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DC17-5EB5-CC4C-990E-136343E61DF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62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DC17-5EB5-CC4C-990E-136343E61DF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92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DC17-5EB5-CC4C-990E-136343E61DF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15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DC17-5EB5-CC4C-990E-136343E61DF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224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DC17-5EB5-CC4C-990E-136343E61DF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238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DC17-5EB5-CC4C-990E-136343E61DF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03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DC17-5EB5-CC4C-990E-136343E61DF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26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908F0-9F30-57AF-C609-24B9088B9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DA4A0D-4E54-3234-9370-800F1DEC0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E25588-8E25-B9B1-9195-F8DB439B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15F9-7A50-B04B-BD29-3DBF90FFA18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EA571E-58EE-FD7A-F25C-9CB68A3A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D28FBA-555D-FC8E-4372-8CBB1310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D167-CFD4-C54C-9CA9-3002AF42C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55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CD50F-64C3-2202-0E58-02524F26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0D5701-4282-4045-57DF-DBC9D5ABD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7E88E2-18FF-CE79-F915-6D443F78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15F9-7A50-B04B-BD29-3DBF90FFA18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C05D59-0778-3CFE-2A23-87854EE0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2163E8-BF7A-8D68-9B47-7D92E5BF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D167-CFD4-C54C-9CA9-3002AF42C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59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97720F-A399-5DFE-0BA1-C161AD145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686B4D-FD1F-7F45-440A-170B58FBF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EF143B-A18D-6A9B-B918-A4D42917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15F9-7A50-B04B-BD29-3DBF90FFA18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12DF9B-643D-9A83-0988-54FE801E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6ECB1F-4A5D-D067-548E-C55A0272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D167-CFD4-C54C-9CA9-3002AF42C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18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6A242-9F2C-0FEF-C4D1-3A492898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1E4E46-FBD5-BED4-4AA5-8C9CA61B9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B979B3-E229-ED17-CC3D-535FEE00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15F9-7A50-B04B-BD29-3DBF90FFA18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8D238-A74D-469D-952A-3D87EA0F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2C8F68-9DEB-FE41-0701-00CF7864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D167-CFD4-C54C-9CA9-3002AF42C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46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7B198-8FA3-434B-5292-83A8097D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DDC331-AA13-D3F1-E3BE-227706400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B9674B-AC8E-5EC5-229F-134B5F1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15F9-7A50-B04B-BD29-3DBF90FFA18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D69301-77E8-2025-B4F0-258E6402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F032C8-1AC9-3347-4D43-F8E12EA9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D167-CFD4-C54C-9CA9-3002AF42C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31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42C5C-96D1-0AFE-57F9-FBADDE9D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ED9CBC-5B15-3BE1-3542-06DCD4A99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4641A1-387B-21D5-8C93-8E5D3CA03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FD4216-237B-C71A-CCFD-D0C9A37F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15F9-7A50-B04B-BD29-3DBF90FFA18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8CA42D-6D69-4C06-59D3-E15AFDFD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C003A7-3275-2A28-1707-2C5392D5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D167-CFD4-C54C-9CA9-3002AF42C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4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CDD62-E4FD-BF6E-C7E5-DAE73778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6E2DD3-CE86-4B64-83EA-F76201177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EE499A-56E6-1F61-D43E-D0426329F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70FC89-3E75-8226-129A-49B2C3BDD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DDC19B-28EF-7A88-29FB-AD893F8AE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609E96-BB7F-345C-16B3-F23F4ABD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15F9-7A50-B04B-BD29-3DBF90FFA18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BE8DE0-917A-A9B2-975A-0CEDBF70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6EDE70-F2D4-4297-23C9-A10907DA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D167-CFD4-C54C-9CA9-3002AF42C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54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A35C0-D410-37A3-0032-77A2FCEA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4413C0-AE21-75DB-85A1-086A07BB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15F9-7A50-B04B-BD29-3DBF90FFA18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4726C6-6111-9C77-485C-B257BAC1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066438-6926-14C4-CAD6-14B86130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D167-CFD4-C54C-9CA9-3002AF42C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2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5D50EF-25CA-8087-9E6F-12FD6F2B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15F9-7A50-B04B-BD29-3DBF90FFA18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7B68E5-5DD1-A831-C0B1-B1007554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85487-A465-56AF-65B5-CD85E6F6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D167-CFD4-C54C-9CA9-3002AF42C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93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849F7-C311-B2F6-0566-EA11A2FC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0E7437-9CF5-04E2-22CB-AC237A0D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0465CB-EEE4-6F31-3ABE-51DA21CDA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D9A992-2A05-7624-E8E3-03854E88B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15F9-7A50-B04B-BD29-3DBF90FFA18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20B835-FCAF-13A0-3E7A-59FBC0AC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968942-2C63-827B-ADDD-203C8C42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D167-CFD4-C54C-9CA9-3002AF42C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82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7CFCB-C1B6-E3EB-6E91-CF172927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25B46FE-C366-1748-48BB-0BB4AC77C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647AE0-BEB7-139E-DF4D-6CC85ED99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FCA695-66CA-6E46-2DAA-E095204B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15F9-7A50-B04B-BD29-3DBF90FFA18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F39D59-E61E-1F5D-6CAF-61F1D192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3BA211-C7A4-1882-BD26-43AE9E4B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D167-CFD4-C54C-9CA9-3002AF42C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40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15AA8D0-70AC-7B26-375C-A83AD255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BB1444-467F-9090-22DD-16FE6A2D5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1502ED-FE7C-BE82-BE90-E617D3BD8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15F9-7A50-B04B-BD29-3DBF90FFA183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CB7167-5E98-C853-2A68-2BA96F489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B00099-FE98-BB6B-7AF5-E33D24DCE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4D167-CFD4-C54C-9CA9-3002AF42C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79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8DBC4-9D46-1E4C-5467-6875E306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de-AT" sz="5400" b="1" dirty="0"/>
              <a:t>Eine Patientin mit Anämie</a:t>
            </a:r>
            <a:br>
              <a:rPr lang="de-AT" sz="5400" dirty="0"/>
            </a:br>
            <a:endParaRPr lang="de-DE" sz="5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721E05-7172-5297-5452-D80B6596E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de-DE" sz="1900" dirty="0" err="1"/>
              <a:t>Medcongress</a:t>
            </a:r>
            <a:r>
              <a:rPr lang="de-DE" sz="1900" dirty="0"/>
              <a:t> 18.05.22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Rote Blutkörperchen, die in der Luft schweben">
            <a:extLst>
              <a:ext uri="{FF2B5EF4-FFF2-40B4-BE49-F238E27FC236}">
                <a16:creationId xmlns:a16="http://schemas.microsoft.com/office/drawing/2014/main" id="{B048D63D-7A02-CC68-7FE1-2FE46C6E3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7" r="2255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8054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F5EA0064-7072-62AD-FDDF-16876E78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endParaRPr lang="de-DE" sz="4800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EA0B9EA1-2BE6-02A3-81BC-C84B51759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de-DE" sz="1700"/>
              <a:t>Endoskopisch: </a:t>
            </a:r>
          </a:p>
          <a:p>
            <a:pPr lvl="1"/>
            <a:r>
              <a:rPr lang="de-DE" sz="1700"/>
              <a:t>Chron. Corpusgastritis mit inkompletter intestinaler Metaplasie und Rarefizierung des Drüsenfeldes – Gastritis Typ A</a:t>
            </a:r>
          </a:p>
          <a:p>
            <a:pPr marL="457200" lvl="1" indent="0">
              <a:buNone/>
            </a:pPr>
            <a:endParaRPr lang="de-DE" sz="1700"/>
          </a:p>
          <a:p>
            <a:pPr lvl="1"/>
            <a:r>
              <a:rPr lang="de-DE" sz="1700"/>
              <a:t>Chron. Duodenitis</a:t>
            </a:r>
          </a:p>
        </p:txBody>
      </p:sp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284625C7-FB94-9E6A-C572-A9A85DCF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3465415"/>
            <a:ext cx="10917936" cy="161039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D5411C9-06C1-3AC4-22D5-C90C839AB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79" y="411908"/>
            <a:ext cx="34417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7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63F3C-9146-EED4-35CB-31D251F2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Therapie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799171-0BA0-C2B7-5464-1A3152ABF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Lebenslange Gabe von </a:t>
            </a:r>
            <a:r>
              <a:rPr lang="de-DE" dirty="0" err="1"/>
              <a:t>Erycytol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1. Monat 1x/Woche</a:t>
            </a:r>
          </a:p>
          <a:p>
            <a:pPr lvl="1"/>
            <a:r>
              <a:rPr lang="de-DE" dirty="0"/>
              <a:t>Anschließend 1x/Monat</a:t>
            </a:r>
          </a:p>
          <a:p>
            <a:endParaRPr lang="de-DE" dirty="0"/>
          </a:p>
          <a:p>
            <a:r>
              <a:rPr lang="de-DE" dirty="0"/>
              <a:t>Bei symptomatischer Patientin 1 EK </a:t>
            </a:r>
          </a:p>
          <a:p>
            <a:endParaRPr lang="de-DE" dirty="0"/>
          </a:p>
          <a:p>
            <a:r>
              <a:rPr lang="de-DE" dirty="0"/>
              <a:t>Eisensubstitution bei </a:t>
            </a:r>
            <a:r>
              <a:rPr lang="de-DE" dirty="0" err="1"/>
              <a:t>zusätzl</a:t>
            </a:r>
            <a:r>
              <a:rPr lang="de-DE" dirty="0"/>
              <a:t>. Eisenmangel</a:t>
            </a:r>
          </a:p>
          <a:p>
            <a:endParaRPr lang="de-DE" dirty="0"/>
          </a:p>
          <a:p>
            <a:r>
              <a:rPr lang="de-DE" dirty="0"/>
              <a:t>CAVE </a:t>
            </a:r>
            <a:r>
              <a:rPr lang="de-DE" dirty="0" err="1"/>
              <a:t>Malignomrisiko</a:t>
            </a:r>
            <a:r>
              <a:rPr lang="de-DE" dirty="0"/>
              <a:t>    </a:t>
            </a:r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A22C7A67-5CDC-5689-A8E2-13DAD3954AA0}"/>
              </a:ext>
            </a:extLst>
          </p:cNvPr>
          <p:cNvCxnSpPr>
            <a:cxnSpLocks/>
          </p:cNvCxnSpPr>
          <p:nvPr/>
        </p:nvCxnSpPr>
        <p:spPr>
          <a:xfrm flipV="1">
            <a:off x="4386263" y="5600701"/>
            <a:ext cx="0" cy="442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44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2AE51-4D86-684C-677A-DEC4ABBB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489885E-6DEC-0C1A-CEA3-4F8731052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019" y="1382713"/>
            <a:ext cx="4030337" cy="4351338"/>
          </a:xfrm>
        </p:spPr>
      </p:pic>
      <p:pic>
        <p:nvPicPr>
          <p:cNvPr id="13" name="Grafik 1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2C2596A-FA52-A768-D44C-47C044109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356" y="1382713"/>
            <a:ext cx="1149266" cy="4575174"/>
          </a:xfrm>
          <a:prstGeom prst="rect">
            <a:avLst/>
          </a:prstGeom>
        </p:spPr>
      </p:pic>
      <p:pic>
        <p:nvPicPr>
          <p:cNvPr id="20" name="Grafik 1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DDEF9883-200C-C1A3-6400-7D2C8280D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622" y="1328692"/>
            <a:ext cx="1189092" cy="45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1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A2081E-1971-BCD4-AFCD-1DB6B090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e-DE" sz="5400" dirty="0"/>
              <a:t>Anamnese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7835159B-46CB-88F2-DA1E-A8D0FF76D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81644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6A3248CC-3EFC-2911-065E-39403163E9E9}"/>
              </a:ext>
            </a:extLst>
          </p:cNvPr>
          <p:cNvSpPr txBox="1"/>
          <p:nvPr/>
        </p:nvSpPr>
        <p:spPr>
          <a:xfrm>
            <a:off x="4318000" y="370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36E265-AA03-28C2-958D-510EE5916455}"/>
              </a:ext>
            </a:extLst>
          </p:cNvPr>
          <p:cNvSpPr txBox="1"/>
          <p:nvPr/>
        </p:nvSpPr>
        <p:spPr>
          <a:xfrm>
            <a:off x="4284133" y="292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95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E6E553-B15F-E079-EC1A-328971D0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e-DE" sz="5400"/>
              <a:t>Status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9B714E0A-C484-19C0-5FB3-F11C17FE4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66709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136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77147-1DFC-8581-EC36-CF906DE7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620C65-ABFD-BD12-4097-F01AC8A6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D72DE0-8DED-4174-147A-FAFCB9F0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416" y="365125"/>
            <a:ext cx="6431759" cy="56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4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5E1F2-3E6B-DD39-35B5-702FCCD3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D7D8EE-DBB5-EBBB-187B-4F4A44DDE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40AD8E-F94C-C57E-1620-6F52E2527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1559391"/>
            <a:ext cx="11063287" cy="39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7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E438C-3809-8C76-FD63-25FF8D28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FFD48B-26EF-1439-2C13-66394D84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6ED203-26B9-8638-BDB3-442CF045F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469985"/>
            <a:ext cx="6646916" cy="59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6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49AB6-F435-05C3-AF3D-78F8B3F3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Vitamin B</a:t>
            </a:r>
            <a:r>
              <a:rPr lang="de-DE" baseline="-25000" dirty="0"/>
              <a:t>12</a:t>
            </a:r>
            <a:r>
              <a:rPr lang="de-DE" dirty="0"/>
              <a:t>-Mangel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B696438-607B-B237-6CEA-7E65592CC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Verminderte Zufuhr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C8938D0-2101-1703-90F2-32E2663031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Streng vegane Ernährung</a:t>
            </a:r>
          </a:p>
          <a:p>
            <a:endParaRPr lang="de-DE" dirty="0"/>
          </a:p>
          <a:p>
            <a:r>
              <a:rPr lang="de-DE" dirty="0"/>
              <a:t>Mangelernährung im Alter</a:t>
            </a:r>
          </a:p>
          <a:p>
            <a:endParaRPr lang="de-DE" dirty="0"/>
          </a:p>
          <a:p>
            <a:r>
              <a:rPr lang="de-DE" dirty="0"/>
              <a:t>Anorexie</a:t>
            </a:r>
          </a:p>
          <a:p>
            <a:endParaRPr lang="de-DE" dirty="0"/>
          </a:p>
          <a:p>
            <a:r>
              <a:rPr lang="de-DE" dirty="0"/>
              <a:t>Chron. C2-Abusus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FFB62F4-47E0-1D34-FF83-41B642949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Verminderte Aufnahme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FFDE2DA1-F7E7-4A83-37F3-9A3937D57A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Maldigestion:</a:t>
            </a:r>
          </a:p>
          <a:p>
            <a:pPr lvl="1"/>
            <a:r>
              <a:rPr lang="de-DE" dirty="0"/>
              <a:t>   Magensäureproduktion: </a:t>
            </a:r>
            <a:br>
              <a:rPr lang="de-DE" dirty="0"/>
            </a:br>
            <a:r>
              <a:rPr lang="de-DE" dirty="0"/>
              <a:t>PPI, H2-Antagonisten</a:t>
            </a:r>
          </a:p>
          <a:p>
            <a:r>
              <a:rPr lang="de-DE" dirty="0"/>
              <a:t>Malabsorption: </a:t>
            </a:r>
          </a:p>
          <a:p>
            <a:pPr lvl="1"/>
            <a:r>
              <a:rPr lang="de-DE" dirty="0"/>
              <a:t>Perniziöse Anämie</a:t>
            </a:r>
          </a:p>
          <a:p>
            <a:pPr lvl="1"/>
            <a:r>
              <a:rPr lang="de-DE" dirty="0"/>
              <a:t>Gastrointestinale Eingriffe</a:t>
            </a:r>
          </a:p>
          <a:p>
            <a:pPr lvl="1"/>
            <a:r>
              <a:rPr lang="de-DE" dirty="0"/>
              <a:t>CED, Zöliakie</a:t>
            </a:r>
          </a:p>
          <a:p>
            <a:pPr lvl="1"/>
            <a:r>
              <a:rPr lang="de-DE" dirty="0"/>
              <a:t>Genetische Prädisposition</a:t>
            </a:r>
          </a:p>
          <a:p>
            <a:pPr lvl="1"/>
            <a:r>
              <a:rPr lang="de-DE" dirty="0"/>
              <a:t>Medikamente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292079A-E2E0-DAA3-13C2-46AC4D188368}"/>
              </a:ext>
            </a:extLst>
          </p:cNvPr>
          <p:cNvCxnSpPr>
            <a:cxnSpLocks/>
          </p:cNvCxnSpPr>
          <p:nvPr/>
        </p:nvCxnSpPr>
        <p:spPr>
          <a:xfrm>
            <a:off x="6986588" y="2971800"/>
            <a:ext cx="0" cy="314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8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F6636D0-6EBA-EA05-79E0-3C2473A9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Perniziöse Anämie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7ABF431-8D04-765A-B2C6-1E43AFCA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AT" dirty="0"/>
              <a:t>Autoantikörper gegen </a:t>
            </a:r>
            <a:r>
              <a:rPr lang="de-AT" u="sng" dirty="0"/>
              <a:t>Parietalzellen</a:t>
            </a:r>
            <a:r>
              <a:rPr lang="de-AT" dirty="0"/>
              <a:t> der Magenschleimhaut → Zerstörung → Atrophische Gastritis mit Achlorhydrie und </a:t>
            </a:r>
            <a:r>
              <a:rPr lang="de-AT" dirty="0" err="1"/>
              <a:t>Intrinsic</a:t>
            </a:r>
            <a:r>
              <a:rPr lang="de-AT" dirty="0"/>
              <a:t>-Faktor-Mangel</a:t>
            </a:r>
          </a:p>
          <a:p>
            <a:pPr lvl="1"/>
            <a:endParaRPr lang="de-AT" dirty="0"/>
          </a:p>
          <a:p>
            <a:r>
              <a:rPr lang="de-AT" dirty="0"/>
              <a:t>Autoantikörper gegen Intrinsic-Faktor → Blockierung der Vitamin-B</a:t>
            </a:r>
            <a:r>
              <a:rPr lang="de-AT" baseline="-25000" dirty="0"/>
              <a:t>12</a:t>
            </a:r>
            <a:r>
              <a:rPr lang="de-AT" dirty="0"/>
              <a:t>-Bindungsstelle und konsekutiv der Aufnahme des Vitamin-B</a:t>
            </a:r>
            <a:r>
              <a:rPr lang="de-AT" baseline="-25000" dirty="0"/>
              <a:t>12</a:t>
            </a:r>
            <a:r>
              <a:rPr lang="de-AT" dirty="0"/>
              <a:t>-Intrinsic-Faktor-Komplexes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6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FB4CB-9CA8-6BA7-3CCE-BAF14313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17A41C-72DD-D3E1-385F-F14DF7349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Vitamin-B12-Mangel">
            <a:extLst>
              <a:ext uri="{FF2B5EF4-FFF2-40B4-BE49-F238E27FC236}">
                <a16:creationId xmlns:a16="http://schemas.microsoft.com/office/drawing/2014/main" id="{280BCC20-D5FA-BB5C-26C0-BF916CE08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/>
          <a:stretch/>
        </p:blipFill>
        <p:spPr bwMode="auto">
          <a:xfrm>
            <a:off x="2861734" y="0"/>
            <a:ext cx="7619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76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Macintosh PowerPoint</Application>
  <PresentationFormat>Breitbild</PresentationFormat>
  <Paragraphs>63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Eine Patientin mit Anämie </vt:lpstr>
      <vt:lpstr>Anamnese</vt:lpstr>
      <vt:lpstr>Status</vt:lpstr>
      <vt:lpstr>PowerPoint-Präsentation</vt:lpstr>
      <vt:lpstr>PowerPoint-Präsentation</vt:lpstr>
      <vt:lpstr>PowerPoint-Präsentation</vt:lpstr>
      <vt:lpstr>Vitamin B12-Mangel </vt:lpstr>
      <vt:lpstr>Perniziöse Anämie</vt:lpstr>
      <vt:lpstr>PowerPoint-Präsentation</vt:lpstr>
      <vt:lpstr>PowerPoint-Präsentation</vt:lpstr>
      <vt:lpstr>Therapie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Patientin mit Anämie </dc:title>
  <dc:creator>Yvonne  Hofer</dc:creator>
  <cp:lastModifiedBy>Yvonne  Hofer</cp:lastModifiedBy>
  <cp:revision>4</cp:revision>
  <cp:lastPrinted>2022-05-18T03:59:56Z</cp:lastPrinted>
  <dcterms:created xsi:type="dcterms:W3CDTF">2022-05-12T18:43:51Z</dcterms:created>
  <dcterms:modified xsi:type="dcterms:W3CDTF">2022-05-18T04:38:43Z</dcterms:modified>
</cp:coreProperties>
</file>