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8"/>
  </p:notesMasterIdLst>
  <p:sldIdLst>
    <p:sldId id="256" r:id="rId3"/>
    <p:sldId id="359" r:id="rId4"/>
    <p:sldId id="360" r:id="rId5"/>
    <p:sldId id="371" r:id="rId6"/>
    <p:sldId id="380" r:id="rId7"/>
    <p:sldId id="382" r:id="rId8"/>
    <p:sldId id="362" r:id="rId9"/>
    <p:sldId id="378" r:id="rId10"/>
    <p:sldId id="379" r:id="rId11"/>
    <p:sldId id="372" r:id="rId12"/>
    <p:sldId id="363" r:id="rId13"/>
    <p:sldId id="373" r:id="rId14"/>
    <p:sldId id="374" r:id="rId15"/>
    <p:sldId id="383" r:id="rId16"/>
    <p:sldId id="357" r:id="rId17"/>
    <p:sldId id="257" r:id="rId18"/>
    <p:sldId id="258" r:id="rId19"/>
    <p:sldId id="344" r:id="rId20"/>
    <p:sldId id="345" r:id="rId21"/>
    <p:sldId id="334" r:id="rId22"/>
    <p:sldId id="336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262" r:id="rId34"/>
    <p:sldId id="265" r:id="rId35"/>
    <p:sldId id="267" r:id="rId36"/>
    <p:sldId id="271" r:id="rId37"/>
    <p:sldId id="272" r:id="rId38"/>
    <p:sldId id="274" r:id="rId39"/>
    <p:sldId id="282" r:id="rId40"/>
    <p:sldId id="283" r:id="rId41"/>
    <p:sldId id="285" r:id="rId42"/>
    <p:sldId id="300" r:id="rId43"/>
    <p:sldId id="301" r:id="rId44"/>
    <p:sldId id="302" r:id="rId45"/>
    <p:sldId id="307" r:id="rId46"/>
    <p:sldId id="311" r:id="rId47"/>
    <p:sldId id="313" r:id="rId48"/>
    <p:sldId id="324" r:id="rId49"/>
    <p:sldId id="337" r:id="rId50"/>
    <p:sldId id="339" r:id="rId51"/>
    <p:sldId id="340" r:id="rId52"/>
    <p:sldId id="341" r:id="rId53"/>
    <p:sldId id="342" r:id="rId54"/>
    <p:sldId id="343" r:id="rId55"/>
    <p:sldId id="356" r:id="rId56"/>
    <p:sldId id="386" r:id="rId5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4666" autoAdjust="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inesritter:Desktop:Graphiken%20Anaphylaxie%20PP_neu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8771167062856298E-2"/>
          <c:y val="0.204878231777193"/>
          <c:w val="0.77627485484768899"/>
          <c:h val="0.53902487169952096"/>
        </c:manualLayout>
      </c:layout>
      <c:barChart>
        <c:barDir val="col"/>
        <c:grouping val="clustered"/>
        <c:varyColors val="0"/>
        <c:ser>
          <c:idx val="1"/>
          <c:order val="0"/>
          <c:spPr>
            <a:gradFill rotWithShape="0">
              <a:gsLst>
                <a:gs pos="0">
                  <a:srgbClr val="A8111D"/>
                </a:gs>
                <a:gs pos="100000">
                  <a:srgbClr val="D3101D"/>
                </a:gs>
              </a:gsLst>
              <a:lin ang="5400000" scaled="1"/>
            </a:gra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c:spPr>
          <c:invertIfNegative val="0"/>
          <c:dLbls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Tabelle1!$A$52:$A$60</c:f>
              <c:strCache>
                <c:ptCount val="9"/>
                <c:pt idx="0">
                  <c:v>Zuhause</c:v>
                </c:pt>
                <c:pt idx="1">
                  <c:v>Keine Angabe</c:v>
                </c:pt>
                <c:pt idx="2">
                  <c:v>Arztpraxis, KH</c:v>
                </c:pt>
                <c:pt idx="3">
                  <c:v>Öffentlicher Ort</c:v>
                </c:pt>
                <c:pt idx="4">
                  <c:v>Arbeitsplatz, Schule</c:v>
                </c:pt>
                <c:pt idx="5">
                  <c:v>Garten, Wiese</c:v>
                </c:pt>
                <c:pt idx="6">
                  <c:v>Urlaubsreise</c:v>
                </c:pt>
                <c:pt idx="7">
                  <c:v>Restaurant, Kantine</c:v>
                </c:pt>
                <c:pt idx="8">
                  <c:v>Verwandte, Freunde</c:v>
                </c:pt>
              </c:strCache>
            </c:strRef>
          </c:cat>
          <c:val>
            <c:numRef>
              <c:f>Tabelle1!$C$52:$C$60</c:f>
              <c:numCache>
                <c:formatCode>0.00%</c:formatCode>
                <c:ptCount val="9"/>
                <c:pt idx="0">
                  <c:v>0.33900000000000002</c:v>
                </c:pt>
                <c:pt idx="1">
                  <c:v>0.23699999999999999</c:v>
                </c:pt>
                <c:pt idx="2">
                  <c:v>0.13100000000000001</c:v>
                </c:pt>
                <c:pt idx="3">
                  <c:v>7.5999999999999998E-2</c:v>
                </c:pt>
                <c:pt idx="4">
                  <c:v>5.8999999999999997E-2</c:v>
                </c:pt>
                <c:pt idx="5">
                  <c:v>5.8999999999999997E-2</c:v>
                </c:pt>
                <c:pt idx="6">
                  <c:v>4.7E-2</c:v>
                </c:pt>
                <c:pt idx="7">
                  <c:v>3.4000000000000002E-2</c:v>
                </c:pt>
                <c:pt idx="8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3-4CF4-AEA6-3EA813BC57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5178496"/>
        <c:axId val="25181184"/>
      </c:barChart>
      <c:catAx>
        <c:axId val="2517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144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51811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5181184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0.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5178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25400" cap="flat" cmpd="sng" algn="ctr">
      <a:solidFill>
        <a:schemeClr val="tx1">
          <a:lumMod val="85000"/>
          <a:lumOff val="15000"/>
        </a:schemeClr>
      </a:solidFill>
      <a:prstDash val="solid"/>
      <a:round/>
      <a:headEnd type="none" w="med" len="med"/>
      <a:tailEnd type="none" w="med" len="med"/>
    </a:ln>
  </c:spPr>
  <c:txPr>
    <a:bodyPr/>
    <a:lstStyle/>
    <a:p>
      <a:pPr>
        <a:defRPr sz="17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0.0045</cdr:x>
      <cdr:y>0.00973</cdr:y>
    </cdr:from>
    <cdr:to>
      <cdr:x>0.9955</cdr:x>
      <cdr:y>0.11735</cdr:y>
    </cdr:to>
    <cdr:sp macro="" textlink="">
      <cdr:nvSpPr>
        <cdr:cNvPr id="307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800" y="50800"/>
          <a:ext cx="11176000" cy="561711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85000"/>
            <a:lumOff val="15000"/>
          </a:schemeClr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2004" rIns="0" bIns="32004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2000" b="0" i="0" strike="noStrike">
              <a:solidFill>
                <a:srgbClr val="FFFFFF"/>
              </a:solidFill>
              <a:latin typeface="Arial"/>
              <a:ea typeface="Arial"/>
              <a:cs typeface="Arial"/>
            </a:rPr>
            <a:t>  Orte anaphylaktischer Reaktionen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2:43.888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1523 362 8406,'9'-7'-136,"-2"-1"0,-7-2 0,1 0 0,3-2 0,2 1 1,1-1-1,1 2 0,-1-2 0,1 0 0,-1 1 0,1 1 1,-1-2-1,2 0 0,-3 0 86,1 2 83,-2 7 1,0-10 0,2 4 42,1 1 1,-5-6 6,2 4 0,-3 2 103,-2-2 0,-2 7-102,-3-2 0,-3 3 0,-7 2-57,0 0 1,0 0 0,0 2 0,0 1-21,0 2 1,-6 0 0,1-3 0,2 1 7,1 2 1,2 2 0,-2-4-1,-1 4 9,-2 1 0,0-3 1,5 4-1,0-3-13,0-2 1,-6 4-1,1 0 1,0 2-10,-2 0 1,4-5 0,-5 6 65,1 0-58,-5 3 0,9-4 0,-6 0 0,2 0-3,4-2 0,-4 4 0,2-7 0,2 0-3,1 2 1,-3-4 0,0 5-1,1-1 10,2-4 1,6 1 0,-3-1-16,-2 2 0,-3 5 0,4-3 0,0 0 1,0-1 0,0 1 0,0-2 0,0 3 0,0 1 1,0 2 0,-1-4 0,1 0 0,0 0 0,0 3 0,0-4-15,0 3 30,0-6 1,0 5 0,0-3-13,0 6 0,1-3 1,3 0-23,1-1 21,6 5 0,-9-9 0,3 7-1,-4 2 1,4 0 0,0-1 0,0-1-5,2 2 0,-6 1 1,4 3-39,-3-1 1,3 0 0,0 0-47,-2 0 0,4 0 42,-2 0 1,6-5-62,-1 0 14,4-7 0,2 4 0,4-7 56,5 0 0,-1-5 0,3-2-18,4-1 39,-1-2 0,9-5 0,-6 0-2,2 0-3,7 0 1,-8 0 0,6-2 0,2-2-7,1-1 0,2 0 1,0 5-1,2-2 20,3-3 0,-1 4 1,4-5-1,-1 5 9,-3 1 0,-2 0 1,-2 1-1,0 2 42,0 2 1,-5 7-1,-1-4 1,-3 2-31,-2 0 0,3 0 1,-2 5-1,-2 0 78,-1 0 1,-2 0-1,0 0-65,0 0 1,0 0 1,0 0-56,0 0 46,0 0 0,0 5 0,1 0-45,-1-1 34,0-3 1,-5 4 0,0 0-1,2-1 3,1-3 0,-3-1 0,0 0 1,2 0 18,1 0 1,2-1 0,0-4 0,0-5-5,0-4 1,2-1 0,2 0 0,1 0-51,-2 0 0,-1 0 1,-2 0-1,0 0 25,0 0 1,-1 5 0,-3 1 0,-1 1-28,2-1 0,-5 4 0,-1-3 19,1 1 5,-5-4 0,10 7 0,-6-6-27,3-2 22,-6-1 1,9-4 0,-7-1 0,0-2-14,1 1 1,-4 3 0,3 1 9,-3-1 0,-9 3 0,-3 3 1,-3 5 0,-4 3 1,-2 2-1,-2 2 9,-3 3 1,4 3 0,-5 7-1,0 1 8,1-1 1,-2 5-1,6-2 1,1-3-10,2-3 0,2-2 0,0 3 0,0-1 4,0-2 1,7-5 6,3 5 1,5-6-12,5 1-2,3-4 1,12 1 0,2 1 0,0 2-5,-1-1 1,5-1 0,-5 0-1,1 2-11,0-1 1,3 3-1,-5-2 1,0-2-3,2-1 0,-5-2 0,3 0 1,-3 0 1,-2 0 1,-5 0 70,0 0-47,-7 0 0,-4-5 0,-13 0 1,-6 1-8,-3 2 1,-4 2 0,-7 0-7,-1 0 9,-7 7 0,-1 0 0,-8 5 0,1-2 6,-2 1 0,0 4 1,-5 4-1,2 1-8,-2-2 0,3-1 0,1-2 0,1 0 7,3 0 1,2-1-1,4-2 1,-1-4 0,-1-1 0,8 3 1,-6-4-1,3 3-8,1 2 1,11-2 0,-3 1-1,5 2-10,2 1 1,-3-1 0,7 1 0,2 4 8,1 0 1,2 1-1,-2 2 1,-1 5-63,-2 4 0,0-4 0,5 0 0,-1 2 34,1 1 0,0-3 0,0-1 136,0-2-117,0 4 1,0-4 0,-2 5 33,-3-2-27,3 0 0,-4 0 0,6-1 0,-1-1 30,1 1 1,-1-4-1,-1 3 1,0-1 9,4-3 0,3-3 1,0-1-1,3 0 14,0 0 1,6-4-35,-4-1 0,10-2-4,5 2 0,3-3 1,2-9-1,0-3-86,0-5 1,-5-3 0,0-3-119,2 1 118,1-6 0,3 2 0,-3-4 73,-3 1-23,3-5 0,-4 4 1,6-6-5,0 4 7,0-3 0,-5 11 0,0-3 0,2 1 21,1-1 1,-3 9 0,-1-5 0,-1 5 63,0 2 1,-4 4-3,1 10 1,-5 5 0,-5 9-1,-4 3-9,1 1 0,-5-3 0,3 4 0,-4-1-14,-1 1 0,5-6 1,0 2-1,0-2-14,2 3 1,-6-10 0,6 4-1,-2-1-38,0-1 1,6-3 0,-2-1-75,-1-3 0,5-2 72,-3-9 0,9-4 0,2-6 0,3-2-3,2-3 0,3-3 0,1-7 0,0 0-13,0-1 0,2 5 0,1-3 1,2-3-1,-1 0 0,-3 1 0,0 2 0,-3 4 16,-3 5 0,2 3 1,-6 4-15,3 3 1,-6 5 0,2 10 148,-3 5 1,-4 10 0,-3 5 0,-3 5-68,-1 5 1,-4-1-1,3 4 1,-3 1 9,-3-1 1,1-2 0,0 2 31,0-1-72,0 5 0,-2-9 0,-1 4 0,-2-2 13,1-1 0,-2-11 0,1 6 0,1-6 21,2-4 0,7-8 0,0-2-34,-1-2 0,4-4 0,2-10 0,5-6-75,5-6 1,-2-2-1,7 2 1,2-3 44,1-1 0,-1 3 0,1-5 1,4-2-124,0-2 1,0 4-1,-2 2-105,0 1 211,0-5 0,0 9 1,0-6-26,0 3 22,0 1 1,0 6 0,-1 2-11,-4 2 3,-3 7 1,-7-2-1,0 10 53,0 5 0,-2 5 1,-3 5-1,-5 5 140,-4 4 0,-1 3 0,-1 1 1,-3 2-119,-1-1 1,0-2 0,5-2-1,0 0 36,0 0 0,0 0 0,0-1 0,-1-2-6,1-2 0,5-12 1,2 2-213,1-1 1,2-9-18,5-5 0,0-7 0,0-8-7,0 0 147,7-7 1,-4 5-1,6-5-158,-3 1 141,6 4 1,-10-7 0,4 6-1,-1-2 2,0 1 0,6 3 0,-6 1 1,0 0 98,1-1 0,-4 6 0,5 2-7,-1 1 0,-4 6-46,3 11 1,-5 1-1,-3 16 1,-4 5 33,-1 7 0,-2 1 0,-5 3 1,-1 4-22,1 0 0,0 2 1,0-2-1,0 0 39,0-4 1,2-9 0,1-4 1,2-8-55,0-6 1,1-9-17,4-7 0,4-7 0,1-9 0,1-3-2,4-1 0,2-7 1,5 4-1,-2-2-103,2 0 1,1-1-1,2-2 1,0 1 65,0 2 1,0 5 0,-1-4 0,-3 3 25,0 2 1,-3 2-1,4 2 1,-2 0-35,1 0 0,-2 7 92,1 3 0,-7 5 1,2 5-1,-3 7 1,-2 6 1,-5 5 0,-2 8 27,-1-1-67,-2 7 0,0-4 0,0 7 25,-2 2-20,-1-5 0,-3 7 0,1-8 1,0 1 7,0-1 0,0-13 0,2 5 0,1-6-2,2-8 1,5-6-19,-5-8 1,7-8 0,-1-6 0,8-8-12,6-6 1,3 1-1,2-10 1,0 0-47,0-3 1,5 3 0,0 1-1,-1 2 43,-2 4 0,3-4 1,0 11-251,-2-1 248,-1 3 0,-2 12 0,0 4 17,0 4 1,-5 4 0,-1 5-1,-3 9 86,-2 5 0,-4 3 1,-4 5-1,-2 0-37,-3 0 0,4 1 0,-5-1 1,0 0-15,2 0 1,-4-1 0,5-4 0,1-4-16,-1 1 1,-3-10-14,5 3 0,0-12 0,7-3 0,3-8-11,5-5 1,0-9 0,3-3 0,4-4-48,0-1 0,1 0 1,0 0-1,2 0 50,-1-1 0,-2 6 0,-2 2-307,0 1 292,0 2 0,-5 10 0,0 2 24,2 1 1,-6 4 0,-1 9 33,-3 9 1,-4 2 0,-3 8 0,-3 2 25,0 1 0,-6-2 0,4-1 0,-2 2-31,2 1 1,-3 0 0,3-2 0,-2-5 19,2 1 1,-2-5 0,6 1 0,-1-4-100,0-4 0,2-9-27,5-1 0,2-8 1,1-10-1,4-4-22,1-2 1,3-1-1,4-5 1,0 2 51,0 3 0,-5-4 1,0 6-173,2-1 188,1 2 1,0 7 0,-1 0 17,-2 0 0,-5 2 58,5 3 1,-6 5-1,1 10 1,-4 5 0,-1 3 0,-5 2 1,-1 0-1,-1 2-36,0 3 1,-3-3 0,3 3-1,1-2-212,-1 3 0,0-8 0,4 5 1,-2 1 193,2-2 0,-6 6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3:07.998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128 761 7808,'-15'-13'-468,"0"3"1,2-4 197,2 4 1,-2-3 369,3-2 0,3 0 0,2-1 0,4 0-78,1-4 0,6 3 0,4-5 0,4 2 5,1 0 0,2-2 0,1 4 0,2-4-9,-1-2 1,2 6 0,1-2 0,0 2-13,0-3 0,3 5 1,-5-4-1,0 3-4,2 2 1,-10 5 0,3 0 0,-2 0 29,0 1 1,2-3 156,1 7-146,-8 0 1,-3 5 0,-10 0-34,-3 7 1,-3-4-1,1 6 1,-1-1-7,-3 1 0,4-1 1,0 4-1,-2-2 23,-1 1 1,-2 1-1,0 0 1,2-2 22,2 2 1,-2-4-1,3 2 1,-3 2-36,-2 1 1,4 2 0,1 0 0,-1 1-16,-3-1 0,-1 1 0,0 1 1,0 2-16,0-1 1,0-10 0,2 7 3,2-1 1,5-9 0,7-7-16,4-11 0,11-9 0,9-10-70,3-3 85,9-4 1,2-2 0,6-1 0,0-2-78,0 2 84,0 0 1,6-1 0,-1 1-5,-1 2 0,-13 11 1,-4 1-1,-3 4 16,-8 6 1,-9 10 22,-7 8 0,-10 6 0,-5 9 0,-5 2 32,-5 3 0,2-1 0,-8 6 0,0 2 40,-3 1 0,-1 2 1,0 0-1,0 2-46,0 3 0,-2-1 0,-2 6 0,-3 4 71,-1 4 0,4-1 0,-1 3-92,3-3 2,2-2 0,2-6 1,3-6-110,4-6 15,11-12 1,10-16 0,12-14 0,7-11-40,6-7 0,3-1 0,2-4 0,2-1 48,3 1 0,-6 3 0,4-4 0,2 2 31,2 4 0,-7 6 0,2 4 1,-2 1 56,-3 3 1,-2 3 0,1 2 0,-6 4 29,-4 5 0,-1 3-51,1 2 0,-8 7 98,-3 3-107,-10-3 1,-2 6 0,-5-3-10,2 4-1,-6 1 0,-3 0 0,-4 2 0,-2 1 10,-4 2 1,6 7 0,-11-4 0,-1 3 30,-2-1 1,2 0 0,-5 5 0,-2 0 3,-2 0 0,6-6 1,3-4-1,3-3 109,2-2 0,6-7-118,4-3 0,12-10 1,8-5-43,8-3 0,11-3 0,2 1 0,1 0-10,0 0 0,5 0 1,-4 2-1,2 1 13,0 2 0,-4 5 1,2-3-1,0 1-46,1 4 0,1 1 1,5 2-1,0 0 16,0 0 1,1 0-1,-1 0 1,0 0 23,0 0 0,5 0 0,0 0 0,-1-2-5,-2-3 1,-2 4-1,-2-5 1,-1 5-30,-2 1 1,-11 0 23,1 0 0,-14 0 0,-4 0-45,-10 0 1,-14 1 0,-2 3 0,-6 3 8,-3 1 1,-2-3 0,-4 3 0,0 1 13,-1-1 1,3-5-1,-6 4 1,3-2 44,-1 0 0,9 0 1,-6-3 689,4 3-544,4-3 1,5 4-1,2-6-1,2 0 0,11 2 1,12 1 40,6 2 0,7 5 0,10-3 1,6 1-228,2 4 0,2 0 0,0 0 0,2-2-169,3 1 1,4-4 0,6 0-1,2-2 117,3 0 0,-6 0 0,4-5 1,3 0 37,1 0 0,3-2 0,2-3 1,-4-3 50,-2-1 0,-8-4 0,6 3 62,-7-3-75,1 4 1,-18-3 0,1 6 68,-8-3-14,-3 6 0,-13-4 0,-9 7 0,-8 0-73,-5 0 1,-7 2 0,2 1-1,-4 4 13,-1 1 1,-2 2-1,-1 6 1,-4-1 15,-1 0 0,2 0 0,-2 0 0,1 0 0,4 0 0,1-5 0,3 0 1,4 2 75,5 1 0,5 2 0,5 0 1,5 0-91,3 1 0,9-3 1,5-1-1,8-2 0,10 1 1,8 3 0,11-1 0,3-3-1,1-5 1,3 2 0,2-2 0,1-2-36,1-1 0,-1-4 1,10-3-1,-2-5 6,-4-3 1,-4-2-1,0-2 1,3-3 43,-1-5 1,-4 1-1,-5-1 1,-3 0 26,-6 2 0,-9-4 0,-4 7 0,-10 1-15,-8 3 1,-5 1 0,-9-1 38,-3 1-23,-3 0 1,-9 0-1,-3 0 1,-7 2-18,-7 3 1,-1-2 0,-8 5 0,-4 1-9,0-1 0,-2 2 0,2 5 0,-1-2 3,-1-3 0,4 4 0,-7-5 0,2 3 30,1-2 0,6 3 0,-8-4 0,6 1 62,5 0 0,3 0 1,9 5-1,3 0 104,4 0-323,5 0 1,11 5-1,8 1 1,12 1 92,7 0 1,3-1 0,7-2 0,3 1-26,5-2 0,5-1 1,2-4-1,2-1-2,0-2 0,-4-2 0,10 4 0,2-4 67,2-1 0,-4 3 0,-1-5 1,-1-2-10,1-1 1,-6 2 0,-1 3-1,-8 0-67,-9-1 1,-15 6 32,0-2 0,-17 2 0,-3-1 0,-8-1-27,-7 2 0,0 0 0,-9-1 0,-4-1-11,-4 2 0,0 1 0,-7 2 1,-4 0 35,-4 0 0,2 0 0,-4 0 1,1 0 178,-1 0 1,-1 7 0,-4 1 0,4 4-105,4 3 1,5-3-1,2 8 226,4-3-192,3 4 0,19-2 1,4 4-1,6 1-48,4-1 0,11 1 0,8 2 0,10 0-57,9 0 0,1-1 1,9 2-1,4 2-13,4-2 0,2-2 0,8 0 0,10-5 71,8-3 0,6-4 0,-36-7 0,2-2 1,1-1-1,1-1-12,2-1 1,0 0-1,-1-2 1,1 0-1,6-1 1,1-1-1,1-1 1,0-2-46,-1 0 1,-1-1-1,-5 0 1,0 0-1,2 1 1,-1 1-1,0 0 1,0 1-36,-3 1 0,-1-1 0,38-6 0,3 5 0,-7 2-46,-11 1 1,-9-3-1,1-1 1,-2-1 30,-3 0 1,-21 2-87,-8 5 113,-13 0 1,-8 0 0,-16 0-44,-11 0 0,-11 5 1,-11 0-1,-7 0 11,-7 2 0,-1-4 0,-7 6 0,-3-3 170,-2-2 1,2 2-1,-9-1 1,0 0-36,1 2 1,7-3 0,-2 6 0,-1 0-67,2-2 0,-3 5 0,-1-4 0,-2 1 110,1 0 1,13-2 0,0 2 0,11-3-196,8 0 0,15-6-31,5 4 1,13-3 0,7-4 0,13-1 83,9-2 1,10-7 0,5 4-1,6-2 59,8 0 0,6 1 0,6-2 0,8 2 68,1 3 1,2-4 0,-1 5 0,6 1-74,5 3 0,0 1 0,-40 0 0,2 0 0,1 0 0,0 0-25,3 0 1,-1 0-1,43 0 1,2 0 0,-5 0 2,-7 0 1,-4 0 0,-10 0 0,-6 0-177,-7 0 1,-10 0-1,-3-2 1,-10-1-149,-12-2 1,-15-7 0,-12 2 337,-11-4 0,-29-7 0,-13-3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5:04.898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106 1508 7914,'-10'-25'-17,"0"0"1,5 2 0,-3-4 0,0 3 14,-1 3 0,6-1 1,-2 3-179,3-1 1,2 0 298,0 5 1,7 2-310,3 3 1,-2-2-45,2 7 257,0 0 1,-1 3-1,-3-1 149,1-2-32,-5 0-108,5-2 0,-7 4 118,0-7-122,0 6 0,-2-2 0,-3 6-33,-5 0 1,-4 0 0,-1 0 19,0 0 1,5 0 0,0 0-3,-2 0 0,4 0 34,-2 0 11,7 0-62,-4 0 0,19 0 57,3 0-49,3 0 1,-3 0-1,0-2 34,0-3 0,-5 3 0,0-3-26,2 4 1,2 1-8,1 0 1,-5 0 0,0 0 10,1 0 0,3 0 0,1 0-13,0 0 0,0 0 1,0 0-1,0 0 20,0 0 0,0 0 0,0 0 1,1 0-21,-1 0 1,0 0-1,0 0 1,0 0 17,0 0 1,0 0 66,0 0-80,0-7 0,0 5 0,0-3-4,0 4 0,-5 1 1,1 0-11,0 0 1,3 1 0,1 3 3,0 1 0,0 0 0,0-5 1,0 1 11,0 4 1,0-3 0,0 3 0,0-3-3,0-2 0,0 0 1,1 0 36,-1 0 1,0 0 0,-2 1 0,-1 3-36,-2 1 0,-5 0 0,5-4-6,2 4 1,-4-3-2,2 3 1,-5 2 0,5-2 10,2-2 0,-4 4 0,2-2 13,2-2 1,-4-1 0,1 0 0,-1 1-9,1 2 0,1 0 0,5-3-22,0 3 0,-5-4 1,0 4-1,2-3 11,1-2 1,2 0 0,0 0 0,0 0-39,0 0 0,5 0 1,0 0-1,1 0 44,0 0 1,3-5 0,4 0 0,-1 0 8,-2-2 0,0 6 0,4-4 5,-4 3-21,3 2 0,-9-5 0,4 0 0,-1 2-1,-3 1 0,-3 2 0,-1 0 0,2 0 1,3 0 0,-3 0 0,3 0 0,-2 0 1,3 0 1,-3 0 0,5 0 0,-1 0 55,-3 0 1,2 0 0,1 0 0,2 0-36,2 0 1,-2-2-1,-1-1 1,1-2-26,-1 2 1,-3 1-1,4 2 1,-1 0-9,1 0 1,-4 0-1,3 0-42,-1 0 43,-2 0 0,-3 0 1,1 0-10,2 0 0,1 0 1,-6 0-1,0 0 10,0 0 1,-5-5 0,0 0 66,2 1 1,-4 3 0,2 1 6,2 0 1,-4 0-94,2 0 0,-5 0-71,5 0 1,-13 0 0,-2-2-1,-9-1-42,-6-2 1,-6 0 0,-13 5-1,-8 0 80,-5 0 1,0-5-1,-6 0 1,-6 1 46,-3 3 1,2-4 0,-6 0 0,-2 1 28,-6 3 1,0-1-1,-3-1 1,2-3-3,1 3 1,10 1 0,-4 2-1,2 0 0,3 0 0,14-5 0,0 0 0,4 2 9,3 1 0,5-3 1,5 0-1,4 0 51,4-1 0,14 2 0,0-4-38,2 1 0,6 0 0,4 4 0,6-2-101,7 2 0,5 1 0,4 2-236,1 0 284,7 0 0,-2 0 1,10 0-1,5 0-61,4 0 1,1 0 0,0 0 0,0 0-14,1 0 1,1 0 0,1 0 0,4 2 72,2 3 1,-2-4 0,5 4-1,1-1 71,-1 1 0,2-3 1,3 4-1,0-1-41,-4 0 0,-9 2 0,-2-4 0,-7 2 2,-3-1 0,-9 2 0,-8-1 0,-5 0-32,-4 2 1,-6-5 0,-10 5-5,-6-1 0,-9-4 0,-6 5 0,-8-2-19,-6 0 0,-10 1 0,-6-2 0,-4 2 21,-5 3 1,-4-6-1,-6 4-43,-1 0 61,-6-6 0,3 8 0,-6-6 1,-2 2 32,-2-2 0,9-1 0,3-2 0,3 0 52,7 0 0,8 0 1,9-2-1,7-1 120,9-2-189,19-7 0,10 9 1,20-6-1,10 3-66,9 2 0,11-2 1,10 1-1,5 0 37,6-2 1,2 5-1,8-3 1,1 2 3,3-2 0,1 3 0,6-3 0,2 4-67,-2 1 0,0 0 0,0 0 0,-3 0 43,-4 0 1,-8 0 0,3 0 0,-8 0-3,-5 0 1,-11 0-1,-4 0 1,-4 0 56,-6 0 1,-3 0 0,-8 1-1,-4 3 8,-7 1 0,-10 6-29,0-1 0,-16-1 0,-11-1 1,-10 0-35,-8 1 0,-7-4 0,-5 3 0,-5-1 34,0-4 0,0-1 0,-3-2 0,-1 0 121,1 0 0,3 0 0,0 0 1,-1 0 10,1 0 1,5-2 0,-2-3 0,2-3-34,4 0 0,7-4 0,8 5 0,6 0 15,7 1 1,12-4-251,8 5 1,15 0-1,13 5 1,9-2 23,7-3 0,6 3 0,13-4 1,6 1 56,5-1 1,-4 0-1,12 2 1,4-2 20,-1-3 0,11 4 1,-46 1-1,2 0 1,2 0-1,1 0 55,2-1 0,0 1 1,41 1-1,-43 0 1,1 1-1,-1 1 0,-1 0 52,-2 1 1,0 0 0,38 0 0,1 2 0,2 3-38,1 5 0,-8-2 0,-1 2 0,-8 2-54,-8 1 1,-12 3-1,5-1 1,-4 0 1,-6 0 0,-10 0 1,-8 0-1,-7 0-191,-7 0 1,-5-5 0,-5 0 125,-5 2 1,-5-5-1,-5-2 1,-5-4 63,-4-1 0,-9 0 0,-6 0 0,-6 0-21,-3 0 1,-4-1 0,-7-3 0,-4-2 41,-6-3 1,4 6-1,-12-4 1,-5 2-3,-4 0 1,6-5 0,-7 3 0,0 1 77,0-1 1,3-3-1,-3 3 1,8 0 6,9 1 0,10 1 0,3 3 0,8-1-109,9-2 0,15 0-13,0 5 0,12 0 0,4 0 0,11 0-33,6 0 0,11 0 0,-1-2 0,8-1-8,2-2 1,4-2 0,7 4-1,3-2 79,1 1 1,4 1-1,5 0 1,2-3 6,-1 3 1,-9 1 0,6 2 0,-1 0-9,0 0 1,-11 0-1,-4 2 1,-6 3-15,-4 5 0,-7-1 0,-6 1-44,-4 1 1,-5 3 0,-16 1 23,-6 0 1,-1-7 0,-14-3-1,-4-1 23,-4 1 1,-1-4-1,-6 4 1,-4-3 23,-4-2 0,2 0 1,-5 0-1,-6-2 41,-4-3 1,8 4 0,-6-6 0,2 2 53,-2 0 0,8-5 0,-6 5 1,6 0-71,8-2 0,8 4 1,1-6-1,7 3-47,7 2 0,12 3-92,8 1 0,8 0 0,12 0 0,5 0 78,4 0 0,8-2 0,3-1 0,7-2 0,8 1 1,-3 3-1,12-1 1,3-1 17,5-2 1,0 0 0,10 5-1,0 0 3,3 0 0,-1 0 0,0 0 1,-2 0 13,-3 0 0,-1 5 0,-1 1 0,2 1 42,0 0 1,-10 3 0,4-4-1,-2 1-11,-3 0 1,-7 3-1,2-3-54,1 1 7,0-5 0,-7 6 1,-2-6-1,0 4-21,-3 1 1,-7-5-1,4 2 1,-7-3-9,-7-2 0,-10 0 0,-7 2-67,-6 3 0,-8-3 27,-14 3 1,-7-9 0,-15-1 0,-3 0 29,-5-2 0,-12 4 1,-5-5-1,-4-1 92,3 1 1,-1 3-1,-3-3 1,0-1 65,4 1 0,6-1 0,-2-2 0,2 2 15,3 3 1,8-4 0,2 3-31,2-1-45,9 4 1,6-3-128,7 7 0,8 0 0,7 0 0,9 0-19,4 0 0,9 0 1,3 0-1,5 0 70,5 0 0,5 0 0,9 0 1,5 0 9,4 0 1,-1 0 0,10 0 0,2 0-24,6 0 1,-3 2-1,7 1 1,1 3 20,2-3 1,-6-1-1,-1-1 1,-3 3 63,-5 1 1,-11 0 0,2-5-1,-4 1-47,-6 4 1,-6-1 0,-3 4 0,-2-1-19,-2 4 1,-7-7 0,-3 4 0,-6 1-63,-7-1 0,-6-3-64,-6 5 61,-6 0 0,-15 0 0,-12-2 1,-7 1-20,-7-1 0,-10-4 1,-2 1-1,-8-2 29,-6 2 1,-1-3 0,-12 3 0,-4-4 37,-9-1 1,49 0 0,0-1 0,-8-1 0,0 0 0,-2 0 0,-1-1 47,2 2 0,-1-1 0,1-2 0,0 0 0,0-1 0,0 1 1,2 0-1,0 0 80,2 1 0,0 1 0,-42-5 0,-2 2 0,8 2-34,6 1 0,21 2 0,4 0 0,6 0-27,9 0 0,10 0-46,5 0 1,15 0-1,16 0-43,13 0 1,9 0 0,11 0-1,6 0 27,9 0 0,-3 0 1,18-2-1,3-1-6,5-2 0,4-2 0,11 4 0,3-2 27,2 2 0,-6-4 0,4 2 0,1 2 42,1 1 0,-5 2 0,-36 0 0,0 0 0,48 0 72,0 0 1,-16 0 0,13 0 0,-1 0-73,-1 0 0,-18 0 1,1 2-1,-2 1-44,0 2 1,-6 2-1,1-4 1,-8 2 6,-8-2 0,-20-1 0,-1-2-187,-8 0 62,-5 7 0,-13-6 1,-9 4 46,-11-3 1,-4-2 0,-10 0 0,-6-2 15,-11-3 1,-4 4 0,-11-6 0,-6 0 6,-7-3 0,5 2 0,-7-1 0,2 1 138,-2 0 1,2 3 0,-5-4 0,7 1 159,4 0 1,11-1 0,-7-1 0,4 3-2,6 1 1,20 4-313,7-3 0,23 3 0,4 2-204,13 0 221,8 7 1,11-5 0,6 4 0,12-1 2,10 1 0,3-1 1,9-5-1,6 0-26,7 0 0,6 0 0,-41 0 0,3 0 1,3 0-1,1 0 32,4 0 0,0 0 1,-4 0-1,1 0 0,5 0 1,2 0-1,-1 0 1,0 0-8,0 0 1,-1 0-1,-8 0 1,0 0-1,0 0 1,0 0 0,1 0-1,1 0 68,0-1 0,-1 2 0,-5-1 0,0 1 0,1 1 0,1 0 0,43 4 14,-10 3 0,-20 1 0,3 5 1,-4 2-86,-7 3 1,-13-4 0,-4 4-1,-4-3-99,-6-2 0,-7 0 0,-8 0-10,-6 1 1,-7-8 0,-10-3 214,-5-3-82,-4-2 0,-9 0 1,-7 0-1,-11 0 21,-7 0 1,-6-7-1,-6-1 1,-2-3 254,-3 1 1,1 0 0,-6-5-1,-2 2-163,-2 3 0,4-4 1,-1 6-1,-3 0-76,-4 3 1,-1-2 0,-5 2 0,0 2-43,1 1 0,11 2 0,3 0 0,12 0-73,12 0 0,13 0 24,12 0 0,12 0 0,9 0 0,13-2 18,9-3 0,7 2 0,5-6 0,6 1 48,2 0 0,9 3 0,2-4 1,3 1 20,3 0 0,2 4 0,8-2 1,-3 1 69,0-1 0,-8 1 1,3 5-1,-3 0-65,-8 0 1,-7 0-1,-9 2 1,-5 3-48,-6 5 1,-16-1 0,2 1 0,-6 1-17,-4 3 1,-14-4 0,-6 0-1,-7 0 16,-3-2 0,-7 6 0,-3-6 0,-5 0 21,-5-3 0,-6 2 1,-7-2-1,-4-1 85,-2-3 0,2-1 1,-7 0-1,-1 0 120,3 0 0,-4 0 0,9 0 0,0-1-66,2-4 0,13 3 1,-1-3-1,7 3-118,6 2 1,12 5 0,-1 2-109,6 1 0,9-3 0,13 4-15,9-3 0,10-1 0,18-5 0,6 0 36,6 0 1,4 0-1,10 0 1,7-1 25,1-4 1,5 3 0,8-5 0,5 1 65,4-4 0,4 1 0,-44 5 0,0 0 70,-2 1 0,0-1-105,6-2 1,-1 0-1,40 5 1,-43-2 0,0 1 258,47 0-180,-48 2 1,0 0 0,43 0 0,3 0 0,-1 0-9,-3 0 1,-11 7-1,4 3 1,-6 3-23,1 2 0,-6-5 0,7 0 0,2 2-168,-4 1 1,-4-3 0,-6 1-1,0-1 5,-3-2 1,-8 4 0,3-7 0,-7 0 93,-3 1 0,-5-4 0,-5 3 1,-2-3 43,-8-2 1,-5-2 77,-7-3 0,-12-3 1,-3-6 35,-11 4 1,-14-1 0,-6 4 0,-2 0-92,-2 0 1,-7 2 0,-3 4-68,-4-4 54,-8 3 0,4-5 0,-6 7 1,1-1-22,-1-4 0,4 3 0,-2-3 0,1 2-9,3-2 0,-2 3 1,-9-3-1,2 2 2,2-2 1,10 3 0,-2-5 0,3 2-43,7 0 1,10-2 37,7 2 0,12 2-252,8-7 187,13 7 0,12-6 1,11 6-1,6-2 56,6 2 1,2-1 0,9 1 0,6-2-10,7 1 1,-5-2 0,7 1 0,-4 1 23,-1 3 0,-4 1 0,4 0 0,0 0 21,-1 0 0,-14 0 1,-4 0-1,-6 0-56,-7 0 1,-9 5 0,2 0 9,-8-2 1,-12 0 0,-6 1 27,-8 1 0,-6 0 1,-10-5-1,-7 2-20,-6 3 1,-6-4 0,-6 4-1,-2-3 124,-3-2 0,0 2 0,-9 1 135,-3 2-167,-2 0 1,2-5-1,-1 0 1,-6 0 15,-5 0 0,-6-5 0,-11 0 0,1 2-30,1 1 1,14 0-1,-11-1 1,3-2-72,2 2 0,18 1 1,-1 2-1,9 2-102,6 3 1,4-4 0,6 4 0,9-3-36,8-2 0,14 0 69,8 0 1,8 0 0,14 0 0,8 0 36,9 0 0,6-5 1,4 0-1,4 0 117,6-2 0,-1 4 0,13-6 1,1 3-48,2 2 1,-4-2-1,-1 1 1,1 0-9,4-2 1,-7 5-1,5-3 1,-7 2 3,-6-2 0,-14 3 0,-2-3 0,-6 3-11,-8 2 1,-12 2-37,-12 3 0,-12 2 1,-7 5-1,-7-4-22,-8-1 1,1 3 0,-14-4 0,-5 1 36,-7 0 1,-1-2-1,-4-5 1,-6 0-19,-7 0 1,3 0-1,-9 0 95,-1 0 34,-6 0 0,4-7 0,-8-3 0,-3-3 40,0-2 1,0 0 0,8-1 218,14 1-232,-1 7 1,35-4 0,-5 7-78,15 2 171,7 1-222,11-4 1,8 4 0,12-1-1,6 4-131,7 4 0,5 0 1,7-3-1,10 1 114,12 2 1,6 0 0,14-5 0,8 0 19,3 0 0,-40 0 0,1 0 0,0 0 0,0 0 0,3 0 0,1 0 6,2 0 0,0 0 0,-1 0 0,0 0 0,6 0 0,0 0 0,-2 0 0,-1 0 23,-1 1 1,-1-2 0,37-4 0,-2 0 0,-5 2 37,-6 1 1,-6-3 0,-3 0-1,5 2 56,5 1 0,-10 2 1,12 0-1,-2 0-58,0 0 1,-6 0 0,2 0 0,3 0-8,1 0 1,-2 0-1,2 0 1,-3 0-107,-5 0 0,-10 5 0,-4 0 0,-7-1 5,-1-3 0,-11 4 0,-1 0 0,-8-1-45,-7-3 1,-5 1 56,-10 3 1,-5-3 0,-10 3 0,-7-2-36,-6 2 0,-7-3 0,-9 3 0,-4-4 24,-6-1 0,-1 5 0,-12 1 0,-3-3-6,-2-1 1,-2-2 0,-8 0 35,2 0-5,-1 0 1,1 0-1,1-2 1,0-1 87,1-3 0,4-4 1,0 4-1,8-1 69,5 0 1,6-3 0,5 5 0,5 0 33,3-1-175,15 4 1,5-5-1,17 7 1,5 0-6,4 0 0,8 0 0,4 2 0,8 1-75,6 2 0,5 2 0,6-4 0,4 2 23,3-1 1,4-1 0,2 0-1,5 2 26,5-1 0,-2-3 0,6-1 0,-2 0 21,-1 0 1,-15 0 0,2 0 0,-10 0 16,-8 0 1,-16 5 58,-3 0 1,-20 5 0,-11-3 0,-11 2-51,-8 2 1,-12-2 0,-7 1 0,-7 0-93,-8-2 1,-1 4 0,-12-5 0,-4-1 39,-1 1 1,7-2 0,-9-5 0,-1 0 137,-2 0 1,6 0 0,-1 0 0,0 0 36,0 0 1,10-5-1,-2-2 1,11 1-24,7-1 1,15 2 0,4 3 156,3-3-263,11 3 1,13-4-1,10 6 1,5 0-196,3 0 0,4 5 0,3 0 0,7 0 147,6 2 1,8-6 0,7 4-1,6-1-1,4 1 0,1-4 0,10 4 0,-1-3 7,1-2 1,-2 0-1,7 0 1,5 0 136,3 0 0,-9-5 1,-1 0-1,-5 0-5,-3-2 0,-17 6 0,0-4 0,-12 3-53,-12 2 1,-11 2-1,-7 3-215,-3 5 194,-9-4 0,-6 6 0,-11-5 0,-4 1-66,-9 4 1,-7-4-1,-4 1 1,-6-3-35,-4-2 0,-1-1 0,-8 0 1,2 2 125,1-1 1,10-3 0,-4-1-1,3 0 84,1 0 1,12-5-1,4-1 1,9-1 102,9 0 1,10-4-80,5 0 0,12 5 1,8 1-205,8 3 30,6 2 0,9-5 0,6 0 0,8 2-15,6 1 0,9 2 0,17-2 0,8-1-13,5-2 0,2 0 0,-47 5 0,2 0 0,1 0 0,0 0 10,1 0 1,-1 0-1,-2 0 1,-1 0-1,2 0 1,-1 0-1,-1 0 1,-1 0-28,-1 0 1,0 0 0,39 0 0,-39 0 0,0 0 0,49 0 75,-3 0 1,-14 0-1,2 0 1,-2 0 18,-2 0 1,-11 5-1,11 2 1,-8-1-15,-10 1 1,-10 3 0,-3-3 0,-7 1 14,-7 4 1,-10-5-1,-7-1-167,-6 1 84,-5-5 0,-7 6 0,-2-5-116,-3 2 153,-3 0 0,-16-5 0,-4 0 0,-7 0-15,-4 0 1,-8 0 0,-8 0 0,-7-1-4,-9-4 1,1 3 0,-10-5 0,1 2 108,-1 0 0,11-5 0,-3 4 0,3-1 38,9 0 1,-2 0 0,10 4-1,3-2-41,9 2 0,8 1-22,7 2 1,12 0 0,15 0 0,11 0-137,10 0 1,13 0 0,4 0 0,5 0 33,5 0 0,4 0 0,8 0-21,3 0 55,11 0 1,-3-5 0,8 0 0,2 2-26,5 1 0,-1 2 1,0 0-1,2-2 47,-2-3 1,-7 4-1,-1-4 1,-4 3-6,1 2 0,-15 0 0,8 0 0,-4 0 49,-3 0 0,-1 2 1,-8 1-1,-6 2 49,-5-2 1,-10 1-56,-2 1 1,-15 1 0,-15 4-149,-8-5 0,-14 2 0,-6-2 0,-9-1 40,-7-3 1,-4 1 0,-14 1-1,-5 2 55,-9-1 1,4-3 0,-5-1 0,2 0 66,3 0 0,-2 0 0,-3 0 0,-3-1 15,-4-4 1,8 3 0,-11-5 0,4 2-52,-3 0 0,7 0 0,2 3 0,2-1 10,3-2 0,5 0 1,2 3-1,4-1-63,8-2 0,7 0 1,-2 5-1,6 0-59,7 0 0,15-5 93,5 0 0,16 0 0,4 5 1,10 0 6,11 0 0,0 0 0,16 0 0,5 0 10,7 0 0,1 0 0,4-2 0,3-1-30,0-2 1,0 0 0,-4 5 0,1 0 4,1 0 1,-8 0 0,8-2 0,-1-1 29,0-2 1,-9 0-1,-3 5 1,-2 0-54,-3 0 1,-12 1 0,-3 4 22,-9 6 0,-9-3 0,-18 0 1,-9 1-88,-9-1 1,-8 0-1,-15 4 1,-9-4 21,-10-1 0,-3 3 1,-10-5-1,0-1 64,-2-3 1,4-1 0,-19 0 0,46 0 0,-1 0 36,-4 0 0,0 0 1,3 0-1,0-1 0,-5-1 1,-1 0-1,-1-1 1,-1 0-13,-2-2 1,1 1 0,4 2 0,1-1 0,-3-1 0,0 0-1,3 0 1,2-1 61,3 1 1,1 0-1,-38 1 1,-4-2-1,6 3-58,7 2 1,17 0 0,-1 0 0,9 2-58,11 3 1,9-4-14,2 4 0,18-3 1,12-2-1,15 0-3,13 0 1,6 0 0,16 0 0,9 0 96,8 0 1,10 0 0,10 0 0,8 0-20,7 0 0,-1-5 1,-41 2-1,2 1 0,1 0 1,1-1-15,2 0 0,-1-1 0,-4 3 1,0-1-1,4-2 0,1 0-755,-2 0 0,2 1 751,12 0 1,0 1 0,-13-1 0,-1 1-1,7-1 1,0 1 0,-6 0 0,-2 0 2,-5 1 0,-1 1 0,35 0 1,0 0-1,0 0 62,-1 0 0,-7 5 1,1 1-1,4 3-60,1 3 1,-8-4 0,7 0 0,-7 1-38,-2-1 0,-4 0 0,11 4 1,2-2 23,-4 2 1,-11-5-1,-7-1 1,-2-1-50,-3 0 1,-7 0 0,-3-5 0,-10 2-27,-12 3 1611,-6-3-1550,-11 5 0,-3-7 0,-12 0-10,-8 0 0,-12 0 1,-10 0-1,-3 0-16,-7 0 1,2 0 0,-5 0 0,1 0 55,-1 0 0,13 0 0,-1 0 0,2 0 26,5 0 1,1 0 0,4 0 0,6 0 21,4 0 0,9-6 0,9 0-35,11-3 1,15 1 0,14-4 0,9 2-18,9-1 1,2 2-1,8 1 1,4-1-5,5 1 1,-4 5-1,7-2 1,3 1-10,1-1 1,-11 4-1,-3-4 1,-6 3-31,-8 2 0,-9 0 1,-4 0-1,-8 0-11,-5 0 0,-12 0 1,-2 0 23,1 0 1,-6 0 0,-4 2-27,-3 3 0,-2-4 0,-9 6 0,-6-2 29,-2 0 1,-4 5 0,-1-3 0,-4-1 23,-1 1 0,-2 0 1,-6-4-1,1 2 9,0-1 1,0 2 0,0-1 0,0 0-13,-1 2 0,6-5 0,2 3 0,1-4 8,4-1 0,6 2 11,2 3 1,20-3-1,5 3 1,12-3-5,8-2 1,7 0 0,12 0 0,7 0-31,6 0 0,6 0 0,5 0 0,4 0 15,2 0 1,0 0 0,1 0 0,-4-2-36,-4-3 0,-19 3 0,-4-5 0,-4 2 51,-3 0 0,-5-5 0,-3 5 0,-3 2 16,-2 1 0,-4 2 0,-3 0 0,-4 0-31,-1 0 0,0 0 1,-4 0-47,2 0 1,-6 2-16,-9 3 1,-7 2 0,-6 3 0,-9-5 26,-5-4 0,-5-1 1,-6 2-1,-4 1 47,-1 2 1,4 1 0,-1-6 0,3 0 25,2 0 0,1 0 0,4 0 0,5 0 10,3 0 0,7 0 5,0 0 1,15 0-1,5-2 1,16-2-69,12-1 0,4 0 0,15 4 0,5-3 0,7-1 1,6 0-1,5 4 1,6-3-4,3-1 1,1 0 0,-3 5 0,-1 0 3,-1 0 0,-16 0 0,8 0 0,-7 0-1,0 0 0,-4 0 0,1 0 0,3 0 5,0 0 1,-1 0 0,1 0-1,3 0 25,-1 0 0,-9 0 0,13 0 0,1 2 0,6 3 1,-7-2-1,6 6 1,-3-1-8,-2 0 1,-9-3 0,3 4 0,-9-2-9,-9-4 0,-14 4 1,-1-1-1,-9 1-42,-9 0 0,-10-1-137,-5-1 111,-10-3 1,-7 5 0,-11-7 0,-11 1 4,-8 5 0,-3-5 0,-13 4 0,-8-3-1,-6-2 0,2 0 0,-12 0 1,-7 0 43,-7 0 0,4-5 1,42 2-1,-2-1 0,2 0 1,0 0 25,-2-2 1,0 0 0,-47-7 0,38 5-1,-2 1 1,-2-2 0,-1 1-20,-1-2 0,0 0 1,6 1-1,0 1 1,3-2-1,0 0 1,1 1-1,1 1 66,0 1 0,1-1 1,-40-7-1,-3 2 1,6 1 69,5 2 0,10 5 0,0-4 0,2 3-94,3 2 0,8 3 0,-1 1 0,-1 0-79,6 0 0,1 0 0,2 0 1,4 0-34,3 0 0,13 0 0,-2 0 0,11 0-210,8 0 0,8 0 0,3 1 223,3 4 1,7-3 0,10 3 0,4-3 65,5-2 0,12 0 1,13 0-1,10 0 169,9 0 0,1 0 1,9 0-1,4 0-63,5 0 1,-1 0-1,1 0 1,1 0-86,-2 0 1,-11 0 0,16 0-1,0 0-16,-2 0 1,-14 6-1,-4 5 1,-5 0-49,-6-1 0,-10 4 1,-4-4-1,-7 3-95,-7 2 0,-8 0 0,-1 0 0,-8 0 43,-5 1 0,-5-6 0,-2-2 0,-5 0 25,-4 1 1,-11-6 0,-9 2-1,-11-3 72,-7-2 0,-8 0 0,-7 0 0,-6 0 69,-5 0 1,6 0-1,-11-2 1,-1-3 75,-2-5 1,-6 2 0,-4-2 0,-3-2-94,-4-2 0,12-1 0,37 8 0,-1-1 0,1 1 0,0-1-32,-2 0 1,2 1 0,-39-3 0,8 2 0,8-1-5,6 1 1,13 5-1,2-2 1,10 3-43,7 2 0,13 0 1,-3 0-60,7 0 0,8 0 0,3 0-71,5 0 0,7 0 1,16 0-1,5 0 104,8 0 1,6-2 0,10-1 0,7-2 70,7 2 1,6 1 0,7 2 0,4 0 60,2 0 0,-7 0 0,9 0 1,-4 0-73,-1 0 0,-6 5 1,3 0-1,-2-2-4,-3-1 1,-10 3-1,-1 2 1,-6-1-39,-8 1 1,-12 3 0,-5-3-43,-8 1 0,-12 2 1,-7 4 22,-6-4 1,-10 1-1,-9-4 1,-3 0 30,-7-1 1,-5 1-1,-8-3 1,-2 1 18,-3-2 0,-1-1 0,-7-2 1,-4 0-9,0 0 1,-2 0 0,2 0 0,-2 0 127,1 0 0,9 0 1,-4 0-1,2 0-69,3 0 1,11 0 0,3-2-19,11-3-170,13 3 137,15-4 1,16 0 0,15 1-1,9 0-26,8-1 1,8 4 0,9-5 0,7 2 32,7 0 0,6-5 0,9 5 0,-44 3 0,0 1 7,4 0 0,1 0 0,3-1 1,2-1-1,7 1 0,1-1 0,2 1 1,-1 1-73,5 0 0,-2 0 0,-9 1 0,0 0 0,2 0 0,0 0 0,-1 1 0,-2 0 56,-2 1 1,-1 1-1,-3-2 1,0 1-1,-2 2 1,-1 1-1,-2-1 1,-1 0 3,45 4 1,-6-3 0,5 4-1,-2-1-51,4 0 0,-11 3 1,12 2-1,-5-1 13,-5-2 1,-5-5 0,1 3 0,-1 0 8,1 1 1,-6-6-1,12 4 1,-3-2 24,-3 0 1,-14 0 0,-2-5 0,-5 0 13,-5 0 0,-7 0 1,-1-2-1,-6-1 44,-2-2 0,-15 0 1,0 5-1,-8 0 71,-3 0 17,-7 0 1,-9 0-1,-13 0 1,-7 0-223,-8 0 1,1 0 0,-14 0 0,-5 0 69,-7 0 0,-6 0 1,-2 0-1,-3 0-22,-4 0 0,7-2 0,-12-1 0,4-4 6,1-1 0,9 3 0,-4-5 1,1-2 9,1-1 0,10 1 0,6-2 0,6-2-7,8-1 1,11 0-1,2 2 1,7 0 31,7 0 0,11 5 1,5 2-1,8-1-12,6 1 0,0 4 1,5-1-1,7 2-39,5-2 0,5 3 1,3-3-1,7 4 23,7 1 0,6 5 0,10 1 0,6 3-23,3 3 0,3-4 1,0 2-1,2 2-25,-1 1 1,-16 0 0,1-2-66,-13-6 107,-8 3 0,-24-6 0,-4 3 210,-6-4-179,-9-1 0,-9 0 0,-10 0 1,-7 0 19,-7 0 0,-11 2 0,-10 1 0,-5 2 1,-5-1 0,-1 2 0,-7-1 0,-6-1 13,-3-3 0,7 1 0,-4 1 1,-1 2-14,-2-1 1,-5-2-1,-5-2 1,-4 0 93,-2 0 0,9-6 0,-13 1 0,0 0-85,1-1 1,16 2-1,5-4 1,6 1-32,7 4 1,13-4-1,1 2 1,11 0 108,12-1-223,7 4 76,8-5 0,8 5 1,5-1-1,9-2-48,7 2 0,6 1 0,13 2 1,8 0 11,7 0 1,-1 0 0,15 0-1,0 0-29,1 0 1,-10-2 0,6-1 0,-4-2 68,-1 2 0,-5 1 0,-2 2 0,-9 0 75,-8 0 1,-16 0 0,-4 0-14,-7 0 0,-11 5 0,-7 2-31,-8 1 1,-7 0-1,-5 4 1,-7-3-10,-7-3 0,-1 6 0,-10-4 0,-9 1-4,-8-4 0,-3-2 0,-7 0 0,-2 2 32,2-1 0,0-2 0,0-2 0,3 0 24,4 0 1,12 0-1,-6 0 1,5 0-12,6 0 1,6 0-1,5 0 1,5 0 27,9 0 0,8 0-52,10 0 0,20-6 0,22 1-25,9 2 0,10-4 0,7 2 0,6 0 14,5-1 1,6 2-1,16-4 1,-46 4 0,2 1-2,2 1 0,1 1 0,0-1 0,2 1 0,4-1 0,0 0 1,3 0-1,1-1-47,1 1 1,-1 1 0,-4 0 0,0 0-1,-1 1 1,-1 0 0,-2 0 0,0 0 30,-3 0 1,-1 0 0,39 0 0,4 0 0,-12 0 7,-7 0 0,-7 0 1,-3 0-1,-3 2 3,-6 3 0,1-3 0,3 4 1,0-1 25,-4 0 1,-7 2-1,-1-4 1,-3 4-9,-2 1 0,-5-4 0,-3 2 0,-5-1 22,-9 0 0,-9 1-31,-4-6 0,-15 0 1,-5 0-1,-14 0 75,-9 0 1,-9 0 0,-12 0 0,-9 0-119,-9 0 1,-7-2-1,-10-2 1,0-1 31,-1 2 0,11-4 0,-3 2 0,7 2 1,-2 1 1,13-3 0,0 0 0,11 2 29,9 1 1,6 1-6,8-4 1,14-2 0,13-3 0,15 3-59,11 0 1,7 4-1,7-5 1,9-1 37,7 1 0,7 3 0,4-3 1,6 1 10,9 4 1,-3-4-1,16 2 1,5 1 1,-43 3 1,1 1 0,0 0 0,2 1 0,6 1 0,1 0 0,1 1 0,-1 0-60,-1 1 0,0 1 1,-2 0-1,-1 0 1,-3 1-1,-1 1 1,0-1-1,-1 0 22,-3-1 1,-2 0 0,36 0 0,-3 3 0,-9-1 11,-9-3 0,-14 2 0,-9-1 0,-9 0-67,-10 2 0,-11-4 0,-8 6 4,-8-3 0,-6 1 1,-8-4-1,-6 2 55,-4-1 0,-6-2 0,-13-2 0,-1 0-17,-2 0 1,-9 0 0,0 0 0,-8 0 87,-6 0 0,4 0 0,-8 0 0,1 0 166,4 0 1,12 0-1,3 0 1,7 0-70,6 0 0,19 0-104,10 0 0,22 0 1,23 0-1,10 0-59,9 0 1,8 0 0,11 0 0,11 0-50,8 0 1,2 1 0,10 3 0,-49-2 0,0 1 28,2-2 1,0 1 0,-2-1 0,1 0 0,4-1 0,2 1-1,1 1 1,0 0-56,0 0 0,-1 1 0,40 2 0,-5-5 0,-3 0 48,-5 0 0,-14 0 0,11 0 0,-8 0 96,-6 0 1,-11 1 0,2 3-49,-4 1-19,3 0 1,-22-5 23,0 0 1,-21 0 0,-11 0-27,-15 0 0,-11 0 0,-12 0 0,-9 0 22,-10 0 1,3 0-1,-11 0 1,-2 0 10,-3 0 0,3 0 1,-13-2-1,2-1-1,3-2 0,3 0 0,-3 5 1,-2-2 23,2-3 0,12 3 1,5-3-1,10 4 8,11 1 1,17 0-106,12 0 0,17 0 0,27 0 0,9 0-18,9 0 1,8 0 0,12 0 0,4 0 7,3 0 0,-6 0 0,13 0-11,-7 0 48,13 0 1,-22-2-1,17-1 1,-1-2 45,-4 1 0,-17-3 0,-5 2 0,-8 2 91,-10 1 0,-15-3 1,-3 0-1,-6 2 43,-4 1 0,-8 2-102,-1 0 1,-8 0-15,-2 0 0,-13 0 0,-11 2 1,-3 1-97,-3 2 1,-5 0-1,-15-5 1,-7 0 76,-7 0 1,4 0-1,-6 0 131,3 0-138,-18 0 1,23 0 0,-14 0 0,5-1 23,3-4 1,17 3-1,-1-3 1,9 3-5,11 2 1,13 0-57,15 0 1,23 0 0,16 0 4,6 0 0,0 0 0,10 0 0,4 0 12,5 0 0,6 5 0,7 0 0,3 0-50,4 2 0,-7-5 1,12 5 41,-5-1 23,3-4 0,-20 5 1,-2-7 19,-10 0-21,-8 6 0,-22-4 10,1 3 0,-16-3 0,-5-2 0,-12 0-37,-6 0 0,-4 1 1,-3 3-1,-5 1 19,-4-2 1,-9 4 0,-8-2 0,-9-2 11,-9-1 1,1-2-1,-8 0 1,-2 0 28,-6 0 0,-1 0 1,-8 0-1,0 0 24,1 0 0,-1 0 0,3 0 0,6 0-25,9 0 0,16-2 0,1-1 1,9-2-104,9 1 40,17 3 1,18 1-1,20 0 1,8 0-42,7 0 1,11 0 0,9 0 0,7 0 40,8 0 1,-3 0 0,12 0 0,1 0 16,2 0 0,4 0 0,3 0 0,-2 1 35,-2 4 1,-6-3 0,0 3 0,-7-3 31,-7-2 0,-16 0 1,-9 1-18,-7 5 1,-16-3-26,-7 7 1,-15-7 0,-10 2 0,-10-1-56,-9 1 1,-3-4 0,-9 4 0,-10-3 20,-4-2 1,-9 0-1,-14 0 43,-8 0-125,41-3 1,0-1-1,-3 3 1,0-1-1,-5-3 1,-1 0 112,-2-1 0,-2 0-105,-8-1 0,-1 1 0,0 0 0,-1 0 1,-7 0-1,-1 0 0,-2 0 0,0-1 90,1 1 1,0 0-1,2 1 1,1-1 0,1-2-1,2 0 1,1 1 0,2 1-12,3 1 1,1 0 0,11-2-1,1 1 1,-2 1 0,2 1-1,-42-6-51,12 0 1,15 5-1,10-5 1,3 0-59,8 2 0,7-4 1,7 7-1,5 0-80,9-2 0,11 4 234,7-7 1,17 6 0,10-2-1,9 1 81,10 0 0,4 0 0,2 5 0,0 0-33,-4 0 1,-6 1 0,0 3 0,-4 1 121,-4-2 1,-14 4-1,-2-1 1,-6 3-282,-9 3 1,-8-1 0,-15 1-1,-13-2-16,-14 2 0,-15 1 0,-24 2 0,39-8 0,-3 0 76,-5-2 1,0 0 0,-4 1 0,0-1 0,-3-2-1,-1-1 1,-4 0 0,-1 0-66,-2-1 0,0-1 1,1 1-1,0-2 0,-6 1 1,-1-1-1,4-1 0,0-1 76,2-2 0,1 0 1,6 1-1,-1-1 0,-5 0 1,-1 0-1,1 0 0,0 0 115,3 1 0,3 0 0,14-1 0,3 1 0,-41 1 292,13-2-306,9-7 1,16 9 0,5-7-27,8-2 1,17 4-1,14-2 1,10-2 33,10-1 0,12 3 0,21 0 0,18-2-117,14-2 1,16-1 0,-36 8 0,4 1-1,4 0 1,2 0-39,9 1 0,0 0 1,-2 0-1,2 0 1,12-2-1,4 1 1,0 0-1,2 0-62,2 1 0,0 0 1,-9 2-1,-1 1 1,2-3-1,0 0 1,-2-1-1,-2 0 36,-1 0 1,-3-1 0,-8-1 0,-2 1 0,2 0-1,-1 0 1,-7 1 0,-2-1 7,-4-1 0,-3 1 1,31 0-1,3-8 1,-8 3 147,-7 4 0,-24 0 76,-3 3 98,-19 3 1,-6-5-1,-22 5-193,-11-3 1,-11 4 0,-11-6-29,-5 0-11,-11 6 1,-4-8 0,-10 6-1,-7-4-11,-7-1 1,-1 3-1,-7-5 1,-4-2 13,-1-1 0,13 3 0,-3 0 1,5-2 30,5-2 1,13-1 0,8 2 0,10 1-6,11 2 1,15 2 0,2-4 0,6 4 234,9 1 1,9-5 0,13 4 0,4 0-352,9 3 0,7-2 1,6 2-1,9 0 30,9-2 1,4 5 0,12-3-1,2 4-16,2 1 1,-6 0 0,7 0 0,-3 0-45,-3 0 1,-21 0 0,-6 0-1,-13 0 34,-11 0 1,-17-7 0,-7-1 57,-9-1 1,-11-4 0,-11 4 0,-9-1 25,-5 0 1,0 5-1,-6-3 1,-8 1 41,-6 4 1,-8-4 0,-14 2 0,-3 2-27,-2 1 1,-3 2-1,-7 0 1,-3 0 52,-1 0 1,47 1-1,-1 0 1,-1 1-1,-1 1-635,2 1 1,-1 2 556,-5 1 0,0-1 0,-41 4 0,47-5 1,0 0-1,-40 7-30,10 2 0,23-1 0,13-1-66,10-2 0,18-7 0,20 2 0,11-3 44,11-2 0,12 0 0,10 0 1,11 0 5,11 0 0,6 0 1,16 0-1,8 0 60,-48 0 1,2 0 0,1 0 0,1 0-1,-1 0 1,1 0 0,1 0 0,-1 0-1,1 0 0,-1 0 0,-2 0 0,0 1 0,2 1 0,1 0 0,-2 0 1,-1 1 5,2-1 1,-2-1 0,26 3-1,-1-1 1,-15 4-47,-15 1 0,-15-3 0,-18 5-109,-13 2 1,-14-4-1,-14 1 1,-8-1 50,-10 0 0,-6 1 1,-12 2-131,-9-1 193,-12-6 1,4 4 0,-9-4-1,-5 1 24,-3-2-1,1-1 1,46-2 0,0 0 0,-2 0 0,0 0 26,-2 0 0,-1 0 0,3 0 0,0 0 1,-1 0-1,-1 0 0,2-1 0,2 0-3,-42-4 0,6 2 1,18-8-1,9 0 469,14-3 0,26-1 0,8 0-451,16 0 0,15 5 0,22 0 0,13 0-60,12 2 0,22-4 0,9 7 0,-42 3 0,2 0 24,7 1 0,-1 1 0,-2 0 0,0 0 0,10 0 0,0 0 0,1 0 0,0 0-143,4-1 1,-1 2 0,-6 1 0,0 1 0,5 0-1,-1 1-6,-4-1 0,-2 2 47,-3 0 1,-3 0 0,35 3 0,-11-1 0,-16-2-2,-13 0 1,-19 2 0,1-2 24,-11 5 0,-14-2 0,-16 1 23,-11-3 1,-11 1 0,-11-4 0,-7 4 36,-6 1 1,-13-3 0,-11 4 0,-8-2-7,-10-4 1,1-1 0,-10-2 0,47 0 0,0 0 82,-1 0 1,1 0-1,-1 0 1,0 0-1,1 0 1,0 0 0,-1 0-1,-1 0 11,1 0 1,0 0 0,-35-7-1,-5-2 1,11-1 185,9 0 0,24 0 0,9-5 0,13 0-216,15 0 1,9 5 0,11 0 0,12-2-108,14-1 1,20-2 0,14 0-1,18 0-57,9 0 0,2-1 0,-46 9 1,1-1-1,1 1 0,1-1 68,2 1 0,0-1 0,-2 1 0,1 1 0,5 0 0,0 0 1,0 1-1,-1 0-27,1-1 1,-2 0 0,34-2 0,3 0 0,-11-1-6,-14 1 1,-23 3 102,-12-5 1,-21 1 0,-11-1-22,-15 5 1,-6 4-1,-12 1 1,-7-2 4,-5-3 0,-6 3 1,-6-3-1,-10 4 17,-8 1 0,-3-5 0,-11 0 0,-2 0 22,-4-2 0,8 3 0,33 0 0,-2-2 0,0 1 0,0-1 15,0-1 0,1 0 0,-45-3 1,6 2-1,4-1 6,5 1 1,15 0-1,7-4 1,20 4-48,18 1 1,17 0 0,6 4 0,13-4-55,9-1 1,16 4 0,9-2 0,16 1-80,13 0 1,0-2 0,17 4 0,1-2 40,3 1 0,-6 3 0,7 1 0,-47 0 0,1 0 13,3 0 0,-1 0 0,44 0 0,-6 0 0,-9 0-16,-12 0 1,-17 0 0,-3 0 34,-13 0 1,-19 0 0,-22 0 28,-11 0 0,-11 0 0,-11 0 1,-7 1 6,-6 4 0,-7-3 1,-7 3-1,-4-3 51,-2-2 1,4 0-1,-15 0 1,-1 0-17,-2 0 1,5 0 0,-4 0 0,-3 0 62,-1 0 1,6 0 0,-8 0-1,5-2-31,3-3 1,17 3 0,0-3-1,12 2-22,12-2-53,11 3 0,13-10 0,16 7 0,13 2-47,14 1 1,11 2 0,15 0 0,12-1-180,10-4 0,-1 3 0,6-3 0,3 3 126,1 2 1,-4-1 0,0-3-1,-2-1 91,-1 2 1,-17 0 0,1-1 0,-7-1 127,-8 2 0,-19 1-105,-9 2 1,-27 0-1,-8 0 1,-13 2-8,-13 3 1,0-3-1,-16 4 7,-5 1-2,1-5 1,-14 4 0,3-6 0,-3 0 38,1 0 0,-3 0 0,-5 0 0,-4 0 3,-6 0 0,7 0 1,-4 0-1,5 0-2,5 0 1,9-5-1,8-1 1,8-1-1,9 0 0,17-3 0,4 3-47,11-1 1,8 5 0,12-4 0,8 2-57,8 0 1,9-2 0,6 4-1,11-2 30,8 2 1,7-1-1,13 1 1,3-2-8,6 2 1,4 1 0,4 2-1,0 0-34,-6 0 1,5-2 0,-10-1-1,1-2 72,-5 1 1,-22 3 0,3 1 0,-10 0 17,-4 0 0,-20 0 0,-6 1-9,-5 4 1,-9-1-1,-8 4 1,-12 1-13,-9-1 0,-14-5 1,-6 2-1,-9-1-12,-7 1 0,0-4 1,-11 4-1,-4-3-2,-4-2 0,-1 0 0,-3 0 0,0 0 77,-2 0 0,10-5 1,-8 0-1,10 0-34,5-2 0,12 4 0,10-5 0,6 1 17,12 4 1,16-4-55,11 2 1,8 0 0,14 5 0,10 0-25,11 0 1,6 0 0,11 0 0,9 0-33,8 0 1,13 0 0,7 0 0,2 0 15,-48-1 1,-1 2 0,43 4 0,-39-3 0,0 1 0,-1-1 0,1 1 5,0 0 0,-1 1 0,36-3 1,1 4-1,-8-3 34,-11-2 1,-19 0 0,-14 0 87,-9 0 0,-16 7-71,-13 3 1,-12-2 0,-9 0 0,-3-1-17,-3-4 1,-8-1-1,-5-2 1,-7 0-13,-8 0 0,-6 0 0,-11 0 1,2 0-15,-2 0 0,2 0 1,-2-2-1,-2-1 89,2-2 1,5-5-1,0 3 1,2 1 26,1-1 0,17-3 0,-2 5 0,9 0 48,7-2-115,14 5 1,14-4 0,20 6 0,12 0-73,12 0 1,4 0 0,18 0 0,7 0-6,9 0 0,-1 1 0,6 3 0,5 1 17,3-2 0,2 4 0,-42-5 0,1 1 1,-1-1-1,0 1 11,48 4 1,-25-6 0,-1 4 0,-10-1 22,-10 1 0,-23-2 0,-14 7 19,-10 2 0,-19-4 0,-6 1 1,-8-1-19,-7 0 0,-5 2 0,-11 5 0,-6 1 23,-6-1 1,-3-5 0,-6 0 0,-3 1 15,-2 3 0,6 3 1,-6-1-1,0 3-26,0-1 1,7-4 0,-7 6 0,2-4 4,3 0 1,10-1 0,1-2 0,8-3-38,11-5 0,13-2-20,9 2 1,24-3 0,11 3-1,11-5 11,10-5 0,10 3 0,15-3 1,11 2 56,12-2 0,-2 3 1,8-3-1,-3 4-29,-5 1 0,-11-2 0,2-1 0,-6-2 28,-8 1 1,-12 3 0,-14 1-53,-6 0 1,-13 6 0,-14 6 16,-9 6 0,-11 1 0,-5 4 0,-7 1-16,-8-1 1,-2-1-1,-13 5 1,-4 1 23,-4-1 1,-8 0-1,-8 1 1,-8 1 13,38-14 1,-1 0 0,3-2 0,-3 1 0,-10 3 0,-2 1 0,-2-1 0,-1-1-97,-2 2 1,0 0 0,4-2 0,0-1 0,-2 3-1,-2 0 1,0-2 0,-2-1 73,-1 1 0,0-1 0,4-3 0,1 1 0,-3-1 0,0 1 0,6-1 0,0 1 21,4-1 1,3-1 0,-33 13-1,6-6 1,17 2 21,16-1 1,23-2 0,17-2 0,14 0-14,15 0 1,12 2 0,18 1 0,11 4-16,12 1 1,5-3 0,-30-8 0,2 0 0,3 0 0,0-1-13,2 1 0,0 0 0,-1-2 0,0 0 0,0 1 0,1 1 0,-2-1 0,1 0-12,-3-2 0,-2 0 0,38 8 0,-3-2 0,-12 0 6,-13 0 1,-26-3 0,-3 2-1,-10 2-1,-4 1 0,-8 1 0,-5 1 1,-8 3-50,-10 1 1,-8-4 0,-12 2 0,-7 1 170,-7 3 1,-6-3 0,-10-2 0,-9-1-130,-10 1 0,-10-4 0,40-6 0,-2 1 0,-4-2 1,-1 0 20,-5 1 0,-2 0 0,1-1 0,-2-1 0,-8 2 0,-1 0 0,-3-1 0,-1 0-75,-4 1 0,0 0 0,5-1 0,1 1 0,-3 1 0,2 1 0,3-1 0,3 0 119,6-2 1,2 0-1,6 0 1,2-1-1,6-1 1,2 0-1,-38 4 6,19-1 1,23-5-62,7 5 0,23-6 0,19 1 0,21-3-7,19-2 0,20 0 1,17 0-1,16 0 21,-39 0 0,0 0 0,1 0 0,0 0 0,10 0 0,2 0 0,-1 0 0,1 0 1,4-1 0,-2 2 0,-4 1 0,0 1 0,7 0 1,0 0-1,1 1 0,1-1-71,-3 0 1,1 1 0,0 1 0,-1 1 0,-6-1 0,-1 0 0,-2 1 0,-1 0-11,-2-1 0,-3 0 0,38 9 1,2-6-1,-17 0-27,-14-3 0,-12 2 1,-5 0-1,-4 0 4,-6-1 1,-8 4 0,-9-5 408,-1-1 1,-12-3-297,-15-1 1,-14-6 0,-19-4 0,-9-4 7,-5-1 0,-12-2 1,-9-1-1,-9-2 72,-7 1 0,0-2 1,39 10-1,0 0 0,-2 0 1,0 0-30,-3 0 0,1 0 0,3 0 0,1 0 0,-2 2 1,-1 0-1,0 0 0,0 0 122,-46-5 0,16 6 0,14 8 0,14 2-261,16 3 1,26-4 0,16 4-46,24-3 0,20-4 1,23-4-1,12-8-10,10-4 0,-38 5 1,1-1-1,6 1 0,1 1 137,1-2 1,2-1-169,11 0 0,-1 0 0,-8 0 0,-1 0 0,6 0 0,0 0 206,-5 0 0,0 0-74,-2 0 1,-3 0 0,28-16 0,-13 3 0,-15 1 35,-15 2 0,-15 7 0,-17-3 0,-8 5 108,-5 1 0,-16 0 0,-6 0 0,-8-1-83,-8 1 1,-5 4 0,-13-1-1,-8-1-85,-5 1 0,-5 5 0,-7-1 0,-4-1-31,-6 1 1,-2 5 0,40 0 0,-2 1 0,-1 0 0,-2 2 24,-3 0 0,1 0 0,6 0 0,1 0 0,-1 0 0,1 2 0,-48 3-98,3 5 0,12 5 1,-11 5-1,6 5 18,7 3 1,8 9 0,-8 2-1,-3 3 139,-1 3 0,19-10 0,-8 14 0,10-14 0,-11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5:06.169"/>
    </inkml:context>
    <inkml:brush xml:id="br0">
      <inkml:brushProperty name="width" value="0.22857" units="cm"/>
      <inkml:brushProperty name="height" value="0.22857" units="cm"/>
      <inkml:brushProperty name="color" value="#FFFFFF"/>
    </inkml:brush>
  </inkml:definitions>
  <inkml:trace contextRef="#ctx0" brushRef="#br0">356 1252 13816,'-23'0'-31,"2"0"-1,0 0 1,-1 0-770,-2 0 1,6-2 0,-2-3 0,1-5 45,-1-3 0,4 3 1,-4 2-1,3-1 530,2 1 0,0-2 0,0-4 0,1 3 178,4 1 1,-2-2-1,7-7 1185,2-1-734,1-6 0,9 2 0,5-8 1,4-1 105,5-2 1,0-1 0,-1 6 0,4 0-45,-1 0 0,1 0 1,-6 0-1,2-1 131,-1 1 0,-4 2 0,-3 1 0,-4 4 46,-1 1 0,-2 0 0,-7 4 0,-3-2-434,-5 1 1,-5 2-1,-4 4 1,-1 1-270,2 2 0,-1 7 0,1-2 0,-2 3-275,2 2 1,1 0-1005,2 0 478,6-7 1,-2 4-1,6-7 484,1-2 1,-2-3-1,-1-5 1,-2-5-15,-2-3 1,4-3-1,2 3 1,3 1 283,2 2 1,2 2 0,1-3-1,4 6 610,1 4 1,2 0 0,7 1 0,2 0-41,1 0 1,0 4 0,-5-1-1,2-2-229,3 3 0,-2 4 0,6-1 1,-3 1-156,-2 4 1,-1 1 0,1 2-1,1 2-178,-2 3 0,-6 3 1,-4 7-1,-1 2 229,-4 3 1,-1 10 0,-4 10 513,-3 4-568,-3 14 0,-7 1 0,-2 15 0,-3 6-149,-5 7 1,1-1 0,12-38 0,-1 2 0,0 5-1,0 1 104,-2 6 0,1 2 0,-1 1 0,0 2 1,0 10-1,1 2 0,1 0 0,1 1 41,2 0 0,0 1 1,2-4-1,-1 2 1,2 7-1,-1 3-72,1 4 0,-1 0 0,1 3 0,1-1 0,1-4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5:32.87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7061 2368 7513,'-23'-7'0,"3"-3"-281,3-4 0,-3-1-51,0 0 457,6 7 0,9 0-227,10 3 0,4-4 166,6-6-46,-7 0 0,6-2 177,-4-3-180,3-3 1,2-1-1,0 4 1,2 2 18,3-2 1,-2 1 0,8-4 0,0 1 15,3 4 1,1 1 0,0 2 0,2 0-31,3 0 1,-8 5-62,3-1 1,-16 8 0,-14-2-31,-24 3 1,-18 4 0,-13 3 0,-12 3 65,-10 1 0,-10 4 1,-10-3-1,44-4 0,0 0 44,-3-1 1,0 0-1,2 2 1,1 0-1,-6-2 1,0 0-1,3 0 1,0 1 29,1-1 1,1 0 0,-36 7 0,-6-5 0,4-1 2,8 1 0,21-2 0,11-5-11,7 0 1,20-3 0,21-6-28,16-6 0,6 0 1,12 2-1,7-4 8,5 0 1,7-1-1,3 0 1,8-3 46,7 3 1,-10 1-1,8 2 1,-6 2 31,-7 3 0,-12 1 0,4 6 0,-4-2-40,-2 2 1,-14 6 0,-1 4-1,-3 1-161,-3 4 1,2 6 0,-3 4 0,3 1 63,-1 4 0,-3-2 0,10 4-296,2 3 202,2 1 0,-4-1 0,-2 0-219,-1-2 289,5 10 1,-4-13-1,6 10 1,-3-2-13,0-1 1,-6-9 0,3 8 0,-1 2-5,-4 2 0,-6-7 1,-4 6-1,-1 2 48,-3 4 1,-4 3-1,-6-1 1,-4-1-25,-3 2 0,-9-1 1,-1 10-1,-2-2-16,0-4 0,13-11 0,3-4-62,11 1 1,15-14 0,13-12 0,10-9 61,9-9 0,13-12 1,13-7-1,12-7 32,-38 14 1,1 0-1,-1 1 1,1-1-1,5-5 1,2 0 0,1 1-1,1 0 17,2 2 1,-1-1 0,-4 1-1,0 0 1,0 0 0,-1 1 0,-5 0-1,-1-1 174,-3 2 0,-2 0 0,18-14 0,3-3 0,-13 1 58,-16-1 0,-16 9 1,-17-2-1,-6 2-123,-7 3 1,-12 0-1,-8-1 1,-12 3-160,-12 5 0,1 3 1,-16 3-1,-8 4 28,-9 5 0,-4 4 0,39 1 0,-2 0 0,-2 0 1,0 0-60,-4-1 0,0 2 0,0 1 0,-1 1 0,-4 0 0,-1 0 0,0 1 0,0 1-62,-3 1 1,2 0 0,6-2-1,1 0 1,-3 0 0,0 0 204,3 0 0,1-1-67,-2 0 0,2-1 0,-29-2 1,2-2-1,8-4 25,8-9 1,20-7 0,1-8 0,8-1-29,6 1 0,7-1 0,4-1 0,1 0-153,4 3 1,8 3 0,6-5 0,11 1 6,13 0 0,10 5 0,17 2 0,3-1 46,6 1 0,-8 11 1,-1 0-1,-3 5 208,-7 2 1,-4 2 0,-1 8 21,3 5 0,-10 4 1,2 1-48,-4 0 0,1-5 1,6-2 55,0-1-3,0-2-101,1-5 18,-15 0 0,-17-12 1,-23-1-30,-8 1 0,-10-1 0,1 8 0,-10 1-17,-9 3 1,-9 1 0,-13 0 0,-10 1-12,41 1 1,-2 1 0,-1 1 0,-2 1 0,-5 2 0,-1 2 0,-1 0 0,-1 1 8,1-1 1,0 2 0,4 2 0,1 1 0,5-3 0,2 1-1,-39 12-18,15-4 33,26-10-16,5-4 0,44-6 1,20 0-1,17 0-3,12 0 1,13-1-1,12-4 1,8-5 9,6-4 0,3-1 1,-40 8-1,2 1 1,2 0-1,0 0 5,4 1 0,0 0 1,-5 1-1,0 0 0,5-2 1,0 2-1,-1 1 0,-1 1 6,-1 0 0,-1 2 1,42 0-1,-12 2 1,-7 3 9,-10 5 1,-13 5-1,4 2 1,-5 1-5,-6 0 1,-6-9-1,-3 4 1,-2-4 46,-4-6-79,-1 5 0,-14-6 0,-14 3 10,-23-3 0,-18-1 1,-16 3-29,-8 1 29,-22 6 0,1-7 0,31 0 0,-1 2 0,0-1 0,-1 2-2,-1-1 1,1 1-1,2-2 1,0-2-1,-2 0 1,0-1 0,-44 0 23,5-2 0,15-2 0,10-3 0,13-6 20,14-8 1,15-6 0,11-8-26,13-3 0,21 6 0,15 7 0,10-1-11,10 1 0,-1 3 0,13-4 0,7 1 6,6-1 0,-3 1 1,12-2-1,-2 3-26,2 0 1,1 6-1,-39 6 1,1-1-1,-1 2 1,1 0 12,0-1 0,-1 0 1,41-4-1,-2-2-863,-6 2 866,0-2 1,-24 14-1,-1-3-48,-13 3 51,-7 2-6,-22 0 1,-12 5 0,-22 2 0,-13 1-26,-14 4 0,-9 1 0,-11 3 0,-6-1 17,-9 0 1,0 1 0,-18 3 0,46-9 0,0 0 11,-2-1 0,0 0 0,-44 8 1,46-9-1,-2-1 0,0 1 1,-1-1-3,0 1 1,-1-1-1,4-1 1,-2-2-1,-4 1 1,1-1-1,3-1 1,2 0-78,-43 1 1,27-2-1,0-4 76,15-3 1,27-4 0,25-6 0,18-1-11,14-4 0,17 1 1,14-6 3,11-2 4,-25 13 1,1 0 0,40-16-1,-36 14 1,1 1 0,1 0-1,0-1 48,3-2 1,0 0-1,-2 4 1,1 0-1,5-3 1,0 0-1,2 0 1,1 1-38,1 0 1,1 0 0,-3 0-1,1 0 1,4 2 0,1 0 0,-7 1-1,-1 1 10,-4 1 1,-3 2 0,33-2 0,-3 6 0,-16 4-1,-18 1 0,-22 6 1,-20 6 0,-12 7 0,-11-3 0,-22 4 0,-10-1-44,-14 1 0,-8 0 1,-23 7-1,41-13 1,0 0 10,-1 0 1,-2-1 0,1-2-1,0 0 1,0 1 0,0-1 0,-2 1-1,-1 0 7,-2 0 0,-1-1 0,0-2 0,-1-1 0,-7 1 0,-1-1-748,3-1 1,-1-2 749,-8-3 1,2-1-1,15 3 1,1-1-1,-7-3 1,-1-2-1,3 0 1,1-1 23,2-1 1,2-2 0,-39-9-1,13-5 1,8-5 171,10-4 0,15-3 1,7-1-1,10-4-151,11-2 0,13 6 0,2-2 0,11 1-31,13-1 1,9 7 0,17-4-1,13 2 8,11 3 0,7 0 0,-29 12 1,2 1-1,-2 1 0,1 1-55,0 2 0,1 0 0,37-7 0,10 2-915,-7 0 938,2 7 1,-26 1 0,-4 7 0,-9 0 406,-4 0 0,-5 7 0,2 3-503,-9 3 1,-15 4 75,-17 3 0,-7-5 1,-9 2 32,-14-5 1,-11-4 0,-11 4-1,-3-2 19,-5 2 0,-4-4 0,-1 2 1,-2 0 14,-3-1 1,3 2-1,-4-4 1,4 0 249,2-1 0,6-1 1,6-5-1,6 0-94,7 0 1,15-1-104,5-4-71,23-4 1,5-6-1,28 0 1,12 0-12,14 0 1,14-2 0,-33 8 0,2 0-44,3-1 1,0 0-15,8-1 0,0 2 1,-2 1-1,1 1 0,7-1 1,0 0-1,1 1 0,0 1 50,-2 1 0,0 0 0,-3 1 0,-2 1 0,-5 3 0,-1 0 1,-3 0-1,0 0-20,41 0 1,-12 7 0,-7 3-1,-12 3-1,-11 3 1,-17 4 0,-11 1 0,-9 3 10,-9 3 0,-17 1 0,-10 2 0,-13 2-6,-15 3 1,-7 6 0,-17 7-1,-6 2 1,-7-1 1,1-2 0,38-24 0,-1-1 0,-2 1 0,0-1-20,-2 1 1,0 0-1,0-3 1,-1 0 0,-3-1-1,-1-1-601,2-2 0,-1-1 624,-4 3 0,2-2 1,-33-4-1,-4 1 116,12-5 68,7 4 0,20-10 1,11 1-54,10-6 0,20-2 0,22-9-51,18-2 0,21-3 0,20 2 0,19-3-43,-34 8 0,2-1 0,2-1 1,3 0-1,10-1 0,3 0 0,4-1 1,1 1-16,1 0 0,1 0 0,4 0 0,2 0 0,-1 1 0,2 0 0,4 0 0,1 1-77,5-1 0,0 3 1,-12 4-1,0 2 0,5-1 1,-1 2-1,-10 2 0,-2 1 61,-4 0 0,-4 2 1,-10 3-1,-3 3 0,-2 1 1,-2 1-1,38 13-199,-14 5 1,-22 3-1,-14 3 1,-13 4 499,-14 2 1,-9-1-1,-7 2-371,-9-4 67,-14 2 1,-11-6 0,-10 3 0,-9-3 5,-10-2 1,-9 0 0,-16-1 0,44-15 0,-1 0 10,-3 2 1,0-2 0,3-3 0,1 0 0,-6 4 0,-2 0-1,1-1 1,0-1-41,-1-1 1,-1 0 0,2-1 0,0-1 0,-3-2 0,-1-2 0,3-1 0,-1 0 84,2-2 1,2-1-1,-39-1 1,5-2-1,16-4 136,14-5 1,29-10-1,3-7-145,10-7 0,21 3 0,19-5 1,16 3-29,16-2 1,15 1-1,17-4 1,-36 18-1,2 1 17,7-1 1,1 2 0,1-1-1,3 1 1,13-4 0,2 0-829,-1-1 1,1-1 769,9 0 0,1 0 0,-12 3 0,0 1 0,6 2 0,1 0 0,-2 0 0,0 2 2,-3 1 1,-1 2 0,-12 4-1,-2 3 1,-4-1 0,-3 0-1,38-1-57,-21 4 1,-25 8 0,-3 2 0,-12 3 33,-11 3 0,-14 1 0,-13 2 0,-16 0 83,-14 0 0,-19 7 1,-12 1-1,-15 4-29,-13 3 0,-3-6 0,36-8 1,-1 1-1,-5 0 0,-1 0 15,-3-1 1,-1 0 0,4-2 0,0 0 0,-2 0-1,0-1 1,-3 1 0,0 0-31,-4 0 0,1-1 1,6 0-1,0-1 1,-4 1-1,2-1 1,6-1-1,2-1 52,7-2 0,3 0 1,-24 2-1,9-1 728,15-3 1,31-1 0,31-8-736,26-7 1,28-2 0,17-13 0,-33 11 0,4 0-31,8-3 1,2 0-1,3 1 1,1-1-1,12-3 1,1 0-1,3-1 1,1 0-10,2-1 1,0 0-1,1 2 1,1 0 0,8 0-1,1 1 1,-30 6 0,2 0-1,-1-1-77,3 0 0,0-1 0,-1 1 0,-1 1 0,-2 2 0,1-1 1,2 0-1,-1-2 0,0 2 0,24-3 0,-2 1 46,-8 3 0,-5 2 1,-15 4-1,-3 0 1,2 2-1,-1 1 1,-7 1-1,-1 1-55,40 0 0,-23 8 0,-12 9 16,-17 11 1,-20 2-1,-21 6 181,-13-5-24,-8 0 1,-16 0 0,-7 3 0,-11 3-25,-7 1 1,-1-3 0,-5 4 0,-3-1-50,-6 1 1,4-2 0,-10 5-1,9 1 6,4-1 0,13-5 1,-1 2-1,9-3 304,11-2 0,21-9 1,28-7-306,19-6 0,19-7 0,14-12 0,15-8-12,17-8 0,-42 8 0,3 0 0,10-3 1,2 1-1,9-3 0,1-1 6,6 0 0,1-1 0,-3 1 1,-1 2-1,5 0 0,1 1 1,0 1-1,-1 0-53,0 2 1,-3 2 0,-14 5 0,-2 1 0,2 0 0,-2 0 0,-11 3 0,-4 0-27,28 1 1,-24 3-104,-10 5 113,-16 10 1,-9-4-1,-22 5 1,-13-1 16,-13 3 1,-14 5 0,-17 8-1,-16 2 47,-16 7 1,42-21 0,-2-1-1,-9 5 1,-3 1 0,0-1-1,-1-1 3,1 0 0,1-2 1,0-1-1,1-1 1,2 1-1,-1 1 1,-1-2-1,-2 0-23,0 0 0,1-2 0,4-3 1,0-1-1,-4-1 0,0-2 1,7 0-1,1-1 89,-43 7 1,22-7 0,9-3-1,11-5 88,13-5 0,19-3 0,11-9 0,9-1-126,9-2 0,16-9 0,15 1 0,20-9-26,20-7 1,14 6 0,-36 13 0,2 0-58,3-3 0,2 2-26,8 0 0,1 2 0,-4-1 1,0 3-1,5 2 0,2 3 1,0 0-1,1 0 68,1 2 1,0 2 0,-9 2-1,-2 2 1,5-1 0,-2 1 0,-9 3-1,-1 1-6,-6 2 0,-3 1 1,21 2-1,-13 5-69,-10 5 0,-9 3 1,-13 2-9,-5 0 0,-11 0 0,-9 0 103,-9 1 1,-6-1 0,-6-2 0,-10-1 31,-7-2 0,-14 0 1,-8 5-1,-14 2-40,-15 3 1,-5-3 0,40-8 0,-2 0 46,3-3 1,-1 0-115,-9 1 0,0-1 0,5-2 0,-1-1 0,-9 3 0,-2 0 0,-1-2 0,0 0 73,-1-1 0,0 1 0,-2 1 0,-1 0 0,1-2 0,0 0 1,3 1-1,0 1-6,3 0 0,2 1 1,13 0-1,1 0 0,-2 0 1,2-2-1,-28 1 279,24-3 0,31-4 1,27-3-243,20-5 1,25-5-1,21-5 1,23-5-47,-37 11 0,2-1 1,2-2-1,2-1 1,10 0-1,4 1 1,2-1-1,2 1-13,4-2 0,2 1 1,-5 4-1,1 1 0,7-1 1,2 0-1,-1 1 0,1 2-155,-2 1 0,-1 2 0,-3 2 0,-2 2 1,-7 1-1,-2 2 74,-11 2 0,0 2 48,2 0 1,-6 2 0,4 12-1,6 1 1,-15 4 12,-14 2 1,-13 1-1,-10 5 1,-8 0 134,-5 0 1,-11 2-1,-6 2 1,-12 1-97,-11-2 1,-4-1 0,-15-4 0,-5-1 15,-7-2 0,-8-10 0,-6 2 0,-8-2 36,-1-3 0,-2-7 0,4 0 0,-2-3-29,-2-2 0,13-2 0,-12-3 0,4-3 104,0-1 1,14-4-1,-1 3 1,13-5 5,9-5 1,22 3-180,2-3 278,17-4 1,16 6 0,15-5 0,16-1-308,13 1 0,15-3 0,25-4 0,-38 15 1,2 0 55,4 0 1,1 0 0,0 0 0,2 2 0,4-1 0,2 2 0,-3 2 0,0 0-24,-1 1 1,-1 2 0,-6 1-1,-1 2 1,6-1 0,0 1 0,-2 0-1,0 1 17,-2 1 0,-2 1 0,30 1 0,-7 3 0,-5 4 4,-4 2 0,-13-1 1,-1 4-1,-11-4-25,-11-1 1,-10 4 13,0-1 1,-13-3 0,-12-2 108,-14-3 1,-16-7 0,-10-2-64,-9-1-15,-11-2 1,-7 0 0,-12 1 6,-6 3-77,36 0 1,0 0 0,-44-3 0,41 3 0,0-1-1,-5 1 1,0 0 54,-5 1 0,-2 0 1,-4 0-1,-1 0 0,-10-1 1,-2-1-1,-3 1 1,-3 2-87,-2 1 1,-1 1-1,8-2 1,0 1 0,-9 0-1,-1 1 1,3 0-1,1 1 91,2 0 0,4 0 0,15 0 0,2 0 1,3 0-1,1-1 0,5-1 0,2-1 16,3 0 0,3 0 0,-39-4 1,-4-4-1,8 2-1,5-2 0,23 4 0,0-2 0,8 0 52,12 1-53,11-4 7,8 11-182,12-11 225,9 11 0,10-5 1,10 7-1,7 0-69,7 0 0,6 0 1,8 0-1,6 0 239,5 0 1,-7 0 0,4 0 0,-4 0-249,-3 0 0,-10 0 1,7 0 5,3 0 0,-21 2 19,3 3 1,-25 3 0,-9 8 0,-24-1-3,-20 0 0,-16 1 0,-9 3 0,-7 1 3,-7-2 0,3 1 0,-1-2 0,2-1-4,3-2 1,7-4 0,7 0 0,4-4-2,8 1 0,19-5 1,-1 1-1,5-6 0,17 0 0,8-8 0,11 0 0,16-3 0,8-1 0,12 0 2,12 0 0,4 0 1,16 0-1,6-2 2,8-3 1,2 3-1,-39 7 1,0 0-1,2 2 1,1 0-4,3 0 1,-1 0 0,-4 1-1,-1-1 1,4 1 0,-1 1-1,42-4-1,-9 5 1,-25 3 0,-3 2 0,-9 2-3,-8 3 0,-10 3 1,-12 7 0,-17 5 0,-10 2 1,-13 0-1,-15 0 0,-7 0 0,-18-4 0,-7 4 1,-5 1 0,-12-3 0,-5 4-23,-5-2-39,37-9 0,-1 0 1,5-2-1,0 0 0,-8 3 1,-2-1-1,-1-1 0,-1-1 56,-3 0 0,-1 0 1,6 0-1,0-2 1,-5-1-1,-1-1 1,2 0-1,2 0 20,1-2 0,2 0 0,5-1 0,2-2 0,4-2 0,1-1 0,-40-4 33,11-5 1,19-4 0,6-1-1,11-1 25,7-5 0,13 8-37,8-7 0,10 3 1,17-5-1,14 7-99,16 2 1,20-2 0,19-4 0,16-2 49,-42 9 1,2 0 0,3 1 0,1 0 0,7-2 0,1 0 0,2-2 0,0 1 4,0 0 0,-1 1 1,4 1-1,1-1 0,0 0 1,1 1-1,3 1 0,1 0-62,2 0 0,-1 1 1,-9 1-1,0 1 1,0-2-1,0 1 0,-8 2 1,-3 1 37,-3 0 1,-3 2 0,22 1 0,-17-1 104,-16 8 1,-29 4 0,-30 5 0,-21 1-83,-16 1 1,-11-3-1,-18 8 1,-9-4 9,39-8 0,-2-1 0,-1 2 1,-1-1-1,-10 1 0,-2 1 0,-4 0 1,-1 0-11,-2-1 1,-1 0 0,-2 1 0,-1-1 0,-7-1 0,-1 0 0,-6 1-1,-2-1-96,-6 0 0,0-3 1,10-2-1,0-1 0,-7 1 1,1 0-1,7-3 0,2 0 121,3-2 1,4-2 0,12 1-1,4-2 1,2-2 0,3-3 67,6 1 0,2-2-79,-41-12 1,30-9 0,10 0-27,13 2 34,4-10 1,25 13 0,2-12 0,13 1 108,15-1 1,14-1 0,21-5-1,13-2-126,15-3 0,-37 25 1,3 1-1,7-2 1,2 0-1,5 1 1,1 0 0,7 0 0,1 1 1,-4 3-1,1 1 0,8-3 1,0 0-1,-2 4 1,-1 2-40,1 0 0,-1 2 1,-10 5-1,0 1 1,0 1-1,-1 1 0,-6 1 1,-2 0 8,34-2 1,-20 1-1,-23 9 419,-9 3 0,-12-2-404,-20 8 0,-8-8 0,-17 2 1,-8-3 67,-11-2 1,-5 0-1,-16 0-8,-7 0-42,-18 6 1,-11-4-1,40 1 1,-2 1 0,-4-2-1,-1 1-104,-5-1 0,-2 1 1,0 2-1,-2 0 0,-10-2 1,-2 0-1,-5 1 1,-3 1 112,-4 1 1,0 0 0,3-2-1,0 0 1,-5 1 0,1 0-1,6 0 1,1 0-5,4-1 0,3 0 0,14 1 0,1-1 0,-1-2 1,2-1-1,7 2 0,1-1 31,7 0 1,2-1-1,-22 1 106,12-2 0,36-2 0,16-1-127,26-2 1,21 0 0,18 3 138,13-3-119,24-3 0,-41 0 0,3-1 0,8 0 0,3 0 0,6-2 1,3 0-99,4-1 0,2 1 1,-1 1-1,1 1 1,5-1-1,1 0 1,-3 1-1,0 1 82,-2 0 1,-2 1 0,-9 3 0,0 0 0,3 1 0,-1 1 0,-5 1 0,-2 0 13,-8 1 0,-3 0 0,28 7 0,-27 3 0,-17 5-3,-15 5 1,-10-1 0,-10 4 26,-10-1 1,-13-7 0,-9-7 0,-6-1 195,-8-4 1,-7 1 0,-11-1 0,-16 4-236,-16 1 1,40-3 0,-3 0-1,-9 2 1,-3 1 0,-4 0 0,-1-1-15,-4 1 1,-2-1-1,-6 2 1,-2-1-1,20-2 1,-2 0-1,-2 0 1,-5 2-1,-3-1 1,0 0-210,-4 1 0,-1 0 0,1 0 0,2-1 0,2-1 0,-2 1 0,-1 0 0,-1 1 0,1 0 256,4 0 1,0-1-1,-1 0-43,-9-2 0,-1 0 0,5-2 1,-7 1-1,4-1 0,-11-2 1,1-2 156,13 2 1,1-2-152,-5-2 0,5-1 0,27 1 0,2-2 0,-7-1 0,-1-1 0,6 1 0,1 0 176,-41-4 0,21 5 0,7-3 0,9-1-157,10 1-20,24 4 0,11-2 0,27 7 0,10 4-64,9 5 0,1 4 0,9 1 0,4 0 1,4 0 1,3 0-1,4 0 1,-2 0 35,-2 0 1,-11-5 0,-1 0-1,-4 2 1008,-6 2 1,-12-4-1039,-6 0 0,-20 5 1,-12 5 55,-20-2 15,-40-1 1,-19 0 0,32-8 0,-4 0-1,-6 2 1,-3 0-112,-4 1 0,0-1 0,3-1 0,0-1 1,-1 1-1,-1 0 0,0-1 0,1-1 96,-2 0 0,1-1 0,11-2 0,1 0 0,-5-1 0,2 0 0,8 0 0,2-1 0,5-1 1,3-1 0,-29 1-1,0-2-4,15 0 0,20-8 0,25-6-39,20-4 0,24-4 0,25 2 0,17-5 53,19-4 0,-35 13 0,3 0 0,12 0 1,3-1-1,6-1 0,2-1-5,5 0 0,1 0 0,3 1 0,2 0 0,4-1 1,2 0-1,5 0 0,1 1-115,-29 6 0,1 1 0,0 1 0,-2-1 0,-1 1 0,2 0 0,6 1 0,2 1 0,-1 0 0,-4 1 0,0 0 0,-1 1 91,0 0 0,-1 1 1,-2-1-1,20-1 1,-3 1-1,-4 0 1,-2 2 7,-9 1 1,-3 1 7,-7-2 1,-5 0 0,13 2 7,-17-3 1,-37 3 0,-26 2 0,-24 0 37,-23 0 0,-14 0 1,-25 0-1,42 0 0,-1 0-38,-6 0 0,-1 0 0,-6 0 0,-1 0 0,-4 0 0,-2 0 1,0 0-1,-1 0 5,0 0 0,0 0 0,2 0 1,-2 0-1,-7 0 0,-2 0 0,1 0 1,0 0-2,-1 0 1,2 0 0,7 0 0,2 0 0,-1 0 0,0 0 0,2 0 0,1-2 9,5 0 0,1-1 0,5 0 0,3-2 1,8-1-1,2-1 0,-40-5-22,16 2 0,33 0 1,9-7-69,16-3 0,22-3 0,18-6 1,21 4 51,16 5 1,9-4-1,20 1 1,-41 10-1,3 1-29,4-1 1,2 1 0,1 0 0,3 0 0,9-1-1,2-1 1,1 2 0,0-1 63,5 0 0,0 0 1,-2 1-1,0 0 1,6 0-1,0 1 1,0-1-1,-1 2-28,-3 0 0,-2 1 0,-9 1 0,-2 0 1,-4 1-1,-3 0 0,-6 2 0,-2 0 41,34 0 1,-24-2-38,-9 2 1,-23 5-1,-25 7 1,-23 2 85,-20 2 1,-17-2 0,-15 1 0,-13 1 14,-11 3 1,2 1 0,40-7 0,-2-1-105,0 1 0,-2-1 29,-7-3 1,-1 0 0,7 3-1,-1 0 1,-5-2 0,-2 0 0,-2 1-1,-1 0-29,-1-1 0,0 0 0,-4 1 1,1 1-1,-1-2 0,0-2 1,2 2-1,1-1 11,1-1 1,3-1 0,13-1-1,2-1 1,-45 0 0,26 0 141,18 0 0,31-8-184,18-7 0,20 0 0,25-5 1,13 1 4,14-1 1,19 4 0,-34 5 0,3 0-1,6 0 1,2 2 6,8-1 1,2 0 0,-3-1 0,1 2 0,9 1 0,2 0 0,3 1 0,1-1-27,3 0 1,0 1-1,2 2 1,0 0 0,2 1-1,0 0 1,-3 0 0,-2 1 20,-5 1 1,-4 1-1,-13 0 1,-3 0-1,-1 2 1,-1 0 0,-9 0-1,-1 1-20,40 3 0,-34 7 0,-10-2 0,-15 5-27,-16 5 0,-7-3 0,-16 5 0,-10-2 35,-11 0 0,-19 7 0,-17-4 0,-15 2 77,-13 0 0,4-5 1,36-8-1,-2 0 0,-1 0 1,-1-1-51,0 1 1,-1 0-1,-2-3 1,0 0 0,-5 1-1,-2 0 1,-1-1-1,0-1 20,-2 0 0,0-1 1,8 0-1,0 0 0,-7-1 1,0-1-1,3 0 1,0 0-21,1 1 1,2 0-1,-37 1 1,7-2 213,18-4 39,2-1 0,52 0-98,10 0 0,29-1 0,41-4 0,20-4-133,-30 5 0,1 0 0,2-3 0,3 1 0,9 0 0,2 2 1,5-2-1,2 0-23,5 1 1,1 0 0,1-2 0,2 0 0,9 3 0,2 0 0,3-1 0,0 0-56,-28 1 1,0 1 0,-1 0 0,30 1-1,0 1 1,-24-1 0,1 0 0,-1 1-1,-1 0 1,-1 0 0,-1 1-22,-2 0 1,-1 0-1,-2 0 1,20 0-1,-3 2 1,-6 0-1,-2 1 1,-4 1 0,-2 2 18,-5 0 1,-3 1-1,36 8 1,-6 0-1,-24 2-17,-22 3 0,-18-2 0,-14 9-14,-11 5 0,-19-7 0,-20 5 0,-18-1 129,-17-1 1,-20 2 0,39-14 0,-1-1 0,-7 0-1,-2 0-19,-8 0 0,-1 0 1,4 1-1,-3 0 0,-14 1 1,-2-1-1,-2 2 0,0-1-72,-3 1 1,0-2 0,4-2 0,0-1 0,-5-1 0,-2-1 0,1 0 0,-1 0 95,1-1 1,1-2-1,7 0 1,2-1-1,-2 0 1,0-2-1,7 0 1,2-1 26,6-1 1,5 0 0,14 0 0,3-2 0,-40-5 0,21-2 49,21-3 1,27-3 0,20-6-1,20-4-32,17-1 1,21-2 0,24-5 0,-32 14 0,3 1-70,6 0 1,2 0-1,2 0 1,3 0-1,13 0 1,3 0 0,2 0-1,1 0-4,2-1 1,0 2-1,-2 1 1,1 0-1,7 2 1,2 1-1,-28 3 1,0 0-1,1 1-63,4-1 0,0 1 1,1 0-1,-3 3 0,0 1 1,1-1-1,6-1 0,2-1 1,-1 0-1,-4 2 0,-2 0 1,0-1 24,28 0 1,-4 0 0,-18 2 0,-2 1-1,-2-2 1,-1 1 0,-5 0 0,-3 2 16,-6 0 1,-4 0 0,18 2-1,-21 4-56,-23 9 1,-33 2 0,-27 7-1,-26-1 78,-25 0 1,34-10-1,-3 0 1,-11 2 0,-4 1-1,-4 1 1,-2 0-28,-5 0 1,0 1 0,1 1 0,-1-1 0,-6-1 0,-3-1 0,-4 2 0,-1 0 0,-2-1 0,-1-1-31,27-5 1,0 0-1,-2-1 1,-3 0-1,-1-1 1,0 0-1,3 1 1,0-1-1,-1-1 36,-1 1 0,-1 0 0,2-2 0,-23 1 0,1-2 0,24-1 0,0 0 1,1 0-1,-30 1 0,3 0 12,8-2 0,3 0 0,11 0 0,4-1 1,8-3-1,3 0 0,5 0 0,2 0 346,-38 0 0,29-2 0,10-3-210,19-5 1,30-10 0,17-4 0,25 1-84,21 3 1,25-4 0,-33 12-1,2 1 1,8-2 0,1 1-54,7-1 0,2 1 0,0-1 0,1 1 0,14-3 0,3 1 1,-1 1-1,1 1 7,3 1 1,-1 2-1,-8 0 1,0 1-1,5 0 1,-1 1-1,0 0 1,-2 1-64,-4 0 1,-1 2 0,-3-1 0,-2 3 0,-9 2 0,-1 2-1,-3-1 1,-1 3-36,-3 0 1,-3 2-1,33 7 1,-1 2 0,-23 2-48,-22 3 1,-25 3-1,-16 8 1,-16-1 30,-11 0 1,-21 0 0,-11 0 0,-17 2 143,-17 3 1,41-19 0,-1 0 0,-10 2 0,-3-1-47,-1 0 0,-1-2 71,-9 1 0,0-2 0,3-1 0,-1-1 0,-6 1 0,-3-1 0,-4 1 0,-1 0-66,-4-2 0,0 1 0,0 2 0,-1-1 1,-3-3-1,0 0-894,4 0 0,-1-2 925,-10-2 1,4-2 0,23 2 0,3 0-1,-6-3 1,0-1 0,8 0 0,2-1 121,4 0 1,3 0 0,-28-1-1,14-2 273,19-3 1,24-3 0,31-7 0,18-2-359,19-3 0,19 3 0,30-4 0,-36 10 0,2 0-79,7-2 1,3 1 0,3 0 0,2 0 0,7 0 0,2 1 0,2 0 0,1 0 39,1 2 0,-1 0 1,-1-2-1,-1 0 0,0 1 1,-1 1-1,-3 1 0,1 1-94,-3 1 1,0 1 0,-10 2 0,0 2 0,3-1 0,-1 1-1,-8 2 1,-2 1-120,43 8 0,-30 9 0,-15 2 0,-17 3 161,-16 3 0,-9 3 0,-13 3 0,-9 4-104,-13 2 1,-12-4-1,-13 3 1,-9 3 108,-10 2 1,-6-4 0,30-15 0,-2 0 0,-2 1 0,-1-1 15,0 0 0,-1-1 1,-1 1-1,-1-1 1,-1-2-1,-1 0 1,-1-2-1,0 0 9,0 0 0,0-3 0,4-4 0,0-2 0,-7 3 0,-1-1 0,2-3 0,0-1 64,1-3 0,0 0 0,-36 3 0,2-4 0,9 1 25,12-2 0,18-6 1,13-6 699,11-4 1,16 0-1,19-11 1,19 1-540,21-1 0,14-1 0,22-5-236,-35 15 1,2 0-139,8 0 1,3 0-1,0-3 1,1 0-1,6 1 1,0-1 33,-3 1 0,1 1 94,6 0 1,0 0-1,-13 1 1,-1 1-1,7 1 1,1 1-1,-3 2 1,1 0-51,2 2 0,-1-1 0,-9 2 0,-2 1 0,3 1 0,-1 0 0,-5 2 0,0 1-109,38 0 0,-29 2 70,-5 0 1,-33 15 0,-17 7 6,-20 5 1,-20 7 0,-11-9 0,-11 3 7,-11 2 1,-11 0 0,-15 1 0,45-16 0,-2 0 96,-4 0 0,1 0 0,2-3 0,0-1 0,-8 0 0,-1 0-562,2 0 0,-2 0 527,-9-2 1,1-1 0,13 0-1,1-1 1,-6-4 0,-2-1-1,2-1 1,0-1 25,1 1 0,1-2 1,-38-5-1,1-4 1,18-5 334,14-6 1,24 3-1,8-7 1,12-4-316,11-4 0,15 4 0,10-4 0,18-4-21,19-5 1,21 5 0,-24 15 0,4-1 0,6 1-1,2 1-53,8-2 0,1 2 1,2 0-1,1 2 1,12-1-1,3 0 1,1-1-1,2 0-114,3-1 1,1 0-1,-2 2 1,0 0-1,-29 7 1,1 0 0,0 0-1,3 1 1,-1-1-1,1 0 123,2 0 1,0 0 0,0 0 0,-3 2-1,-1 0 1,1 0 0,5-1 0,1 0 0,0 1-1,-3 0 1,0 0 0,0 1-18,-2 0 0,0 0 0,-1 0 0,21-3 0,-1 1 0,8 0 0,-1 0 0,-6 1 0,-4 0-48,-6 2 1,-3 0-1,-15 0 1,-2 1 0,-1 1-1,-2 1 199,-4 1 0,0 0-13,1-2 1,-4 0 0,15 6 1159,-4-4-1264,-23 3 0,-19 2 23,-23 0 0,-20 5 0,-27 2 0,-21-1-15,-25 1 0,47-1 1,-3 0-1,-9-2 0,-1 0 1,-4 1-1,0 0-3,-5 0 1,0 0 0,4 0 0,-1 0 0,-10 2 0,-2 0 0,-3-1 0,0 0 43,-1-1 1,0 0 0,3-3-1,0-1 1,-1 2 0,1-1-1,-3-1 1,1 0-46,0-1 1,2 0 0,10 0 0,2 0 0,2 0 0,2 0 0,11-1 0,4 0 44,-27-4 1,35-8 0,16-9 0,16-2 164,17-3 1,20 2 0,26-1-375,12-1 164,-15 7 1,3 1 0,2 6 0,3 1 0,13-5 0,3 1-943,0 2 1,3 1 951,16-2 0,1 1 0,-12 3 0,0-1 0,17-2 0,4-1 1,-31 6-1,1 0 0,1 1-10,3-1 0,0 0 1,1 1-1,-2 3 1,0 1-1,1 0 1,3-1-1,1 0 1,0 0-1,2 0 1,0 1-1,0 0-84,1-1 1,1 0 0,-2 1 0,-9 1 0,-1 0 0,0 1 0,3-1 0,1 1-1,-2 0 1,27 0 0,-1-1 73,-7 1 1,-3-1 0,-16 0 0,-2 1 0,1 2 0,0 0-1,-7 0 1,-3 0 196,-5 0 1,-3 0-1,26 2 1,-14 3-220,-20 5 0,-20-2 0,-28 2 0,-17 0 9,-19-1 1,-21 4 0,-29-3 0,37-3 0,-1-1 29,-2 2 0,-2 0 0,-3-3 0,-1 0 1,-3 0-1,-1 0 0,-5 0 0,0 1 11,-4 1 1,-1 0 0,2 0 0,0-1-1,-8 0 1,-1 0 0,1-1 0,1 0 160,-4 1 0,0 0 1,5 0-1,0-1 0,-7 2 1,-1-2-1,4 0 0,0-1-135,7-1 1,1 0 0,7 0-1,3-1 1,-34-2 0,19 0 113,22 0 1,35 0-1,20-1 152,28-4 0,27-4 0,28-6 1,17 0-300,-40 7 1,2 1 0,6-1 0,3-1 0,11 0-1,3 0 1,5-1 0,1 0-31,6 0 1,1 1 0,1 1 0,1-1 0,-26 4 0,1 0 0,1 0 0,2 0 0,1 0 0,1 0-130,4 0 0,1 0 1,-2 0-1,-3 2 0,-2-1 1,2 1-1,4 0 0,2 0 1,-1 1-1,0-1 0,-1 1 1,-1 0 133,-1 1 1,-2 0 0,1 0 0,-1-1 0,1-1 0,-2 1 0,-3 0 0,-2 1 0,0-1 0,-3 1 0,-1 0 0,-1 0-15,28 0 1,-5 0-1,-18 1 1,-2 0-1,3 0 1,-2 0-549,-8 0 1,-2 0 567,0 0 1,-3 0 0,32 5 0,-4 0 0,-16 0 182,-18 2 1,-25-4 0,-24 6-183,-14-3 0,-26 1 1,-20-4-1,-20 4 15,-22 1 1,43-6-1,-2 0 1,-12 1-1,-2 0 1,-5 0-1,-1-1 2,-1 1 0,-1-1 0,-2 3 0,-2 1 0,0-4 0,-1 1 0,-2-1 0,0 1-81,-2 0 0,0 0 0,8-1 0,-2 0 0,-7 2 1,-1 0-1,6 0 0,0-1 80,0-1 0,4-1 1,12 0-1,4 0 1,6-1-1,4 0 234,-34 0 138,32-7 1,37 2 0,23-7 0,19-3-351,22-2 0,18 4 0,25-7-49,-38 11 1,2 1 62,16-3 1,4 0 0,-2 3 0,2 0 0,13-3-1,1 2 1,4 0 0,2 1-59,3 0 0,1 1 1,-27 0-1,0 0 1,2 1-1,4-1 1,1 1-1,1 0 1,3 1-1,2 0 1,0 0-103,3 1 1,2 0 0,-2 0-1,-3 1 1,-1 1 0,1-1-1,5 0 1,2-1 0,-1 1 0,-3 1-1,-1-1 1,-1 1 111,1 0 1,0-1 0,-2 2 0,-10 0 0,-1 1 0,0-1 0,-2-1 0,0 0 0,-2 1 0,31 0 0,-3 0-4,-4 1 1,-2 0 0,-5 0 0,0 0 0,-2 0-1,0 0 1,-3 0 0,-2 0 57,-3 0 0,-3 0 0,-8 0 1,0 0-1,-1 1 0,-2 0 0,-7 0 1,-3 1 9,33 3-54,-35 0 1,-20-10 0,-41-1-73,-18-3 57,-19-1 0,-27 0 0,-14 0 0,40 4 1,-1 0 8,-6 0 1,-1-1 0,3 1 0,0 0 0,-4 0 0,0 0 0,-3 0 0,0-1 47,0 1 1,-1 0-1,-1 0 1,-2-1-1,1-1 1,0-1-1,1 1 1,0-1-46,1 2 1,1 1 0,10 0 0,1 0 0,-4-1 0,0-1 0,-40-7 56,20 0 1,31-2-1,25-1 281,21-2 1,16 0 0,21 5-1,12 0-381,15-1 1,8 6 0,16 0 0,8 0 25,-45 6 0,0 0 0,48-8 0,-46 8 0,1 1 0,0 0 0,1 0 14,1 0 0,0-1 0,-2-1 0,-1 0 0,4 1 1,0 1-1,-3 0 0,-2 0 2,47-4 1,-21 0 0,13 4 0,-9-2 127,-12 2 1,-18-1-79,-12-1 0,-18 3 0,-18-3-13,-23 4 1,-16 1-1,-17 0 1,-10 0 55,-12 0 1,-4 0-1,-10 0 1,-4 0-72,-5 0 0,-2 0 0,44 0 1,-2 0-1,0 0 0,0 0 9,-2 0 0,-1 0 0,7 0 0,-1 0 1,-8 0-1,-2 0 0,2-1 0,0 0 47,2-1 0,2-1 0,-33 1 0,12-3 0,12 2 18,12-2 1,27 2 0,8-7-101,18-2 1,15 3 0,24 1-1,8 1 22,9 4 0,8 1 1,7 1-1,8-3-8,5-1 1,5 0 0,5 4 0,2-3-124,0-1 1,-11 0 0,8 5 0,-2 0 43,-1 0 1,-14 0-1,-7 0 1,-5 0-26,-5 0 1,-12 0-73,0 0 299,-16 0 1,-22 2 0,-27 1-45,-16 2 0,-11 2 0,-6-4-44,-7 2-40,-11 0 0,-3-5 0,-13 0 0,-11 0 15,45 0 1,0 0 0,2 0-1,0 0 1,-5 0 0,0 0-1,-3 0 1,-1 0-47,-3 0 0,0 0 0,2 0 0,0-1 0,-5-1 0,1 0 0,3-1 0,2 0 56,2-2 0,2 1 1,-31-1-1,5-3 1,16 0-17,18-1 1,23 4 0,21-3-56,16 1 1,11-5 0,14 4 0,10 0-32,12 3 0,6 1 0,14 1 0,8-2 41,3 1 1,-6-2 0,-3 1 0,1 1 17,-2 3 1,-4 1 0,1 0 0,-9 0 7,-7 0 1,-15 0-1,1 0 1,-3 0-10,-7 0 1,-5 6 206,-7 4-283,3 4 0,-26 6 0,-7 0 73,-15-2 0,-12-6 0,-8-3 0,-12-1 31,-10 0 1,-9-4-1,-9 2 1,-9-1 9,-10 0 1,1 0 0,41-4-1,0-2 1,-3 1 0,-1 0-23,-2 0 0,0 0 0,1 0 0,-1 0 1,1 0-1,0 0 0,3 0 0,2 0 0,4 0 0,2 0 0,-26 0 0,9 0-3,17 0 71,20 0 99,16 0-186,21-13 1,13 8 0,16-8 0,8 4 2,11 6 1,3-4 0,13 2-1,4 0 11,5-2 1,1 6-1,9-4 1,3 3-4,0 2 0,0 0 1,-3 0-1,-2 0 58,-1 0 0,-16 0 0,-6 0 1,-16 0-28,-11 0 1,-17 7-1,-8 3 1,-9 3-76,-9 2 1,-20-3 0,-10 0 0,-15 3 34,-14 2 0,-5-4 0,-17 7 0,-9-3 16,42-10 1,-1 1 0,-1 0 0,-2 1-1,-8 0 1,-2 0 0,-4 1 0,-1 0-145,-4-1 1,-1 1 0,-6 0 0,-2 1 0,-4 0 0,-1-2 0,-5 2 0,-1-1 130,29-3 1,0 0 0,1 0 0,-25 4-1,0 0 1,26-2 0,-2 0 0,1 0-1,-30 3 1,0-1 11,0 0 1,3 0 0,14 2 0,2-1-1,-2-1 1,-1 0 0,5 0 0,0 0 1,4 0 0,2 0 1,4-1-1,3 0 1,4-3-1,2 1 1,4-1-1,1 1 11,-42 7 1,27 0-1,11-2 37,16-3 1,24 4-1,16-4-145,21 3 1,21 1 0,29-4 0,14-4 92,-35-2 0,2-1 0,6-1 0,1 0 1,11 2-1,1 0 0,2 0 0,2-1 1,2-2 0,0 1 1,-4 1-1,-1 1 1,4-1-1,-1 0-1090,0 1 1,1 1 1088,2 0 0,0 0 1,-11 0-1,0 2 1,-1-1-1,0 1 1,-3 1-1,-2 1-2,-4-2 1,-2 2 0,32 13 0,-3 0 0,-20 1 146,-17 4 1,-21-2-1,-16 6-254,-11 5 1,-19 1 0,-26 2 0,-10-1 84,-13 1 1,-13-4-1,31-16 1,-2 1 0,-6-1-1,-3 0 2,-5 1 1,-1-1-1,0-2 1,0 1-1,-8 0 1,-2 1-1,-4-1 1,-2-1-67,-4 0 1,-2-1-1,2-1 1,-1-1-1,22-3 1,-1 0 0,0 0-1,2-1 1,-1 0-1,1-1 99,-33 4 1,2-1-1,11-3 1,1 0-1,-8 1 1,-2 0-1,2-1 1,0-1 12,2 0 1,2-1 0,11 0-1,3 0 1,-1-1 0,0-1 0,3 0-1,2-1 24,3-1 1,3 0 0,12 2-1,2 0 1,-41 0 217,20-1 0,40-4 403,37-5 0,21-2 0,36-5 0,15 2-656,20-1 0,-42 3 0,2 1 1,10-3-1,2 1 0,3-1 1,1 0-33,5 1 1,0 0 0,-6-1 0,0 1 0,12 0 0,1 0 0,3-2 0,0 0-92,3-1 1,-1 0 0,-10 3 0,-1 0 0,5-1 0,0 0 0,-3 1 0,0 1 100,-1 1 1,-2-1 0,-12 1 0,-2-1 0,1 1 0,-4 1 41,33-4 908,-19 3-899,-50 7-71,-16 13 0,-29-8 1,-29 10-1,-16-1 18,-17-1 0,-14 4 0,35-8 0,-3 0 0,-4 2 0,-2-2-14,-2 1 0,0-1 0,1 0 1,-2-1-1,-7-1 0,-2 1 0,-5-1 1,-1 1-124,-4-1 0,0 1 0,4 0 0,0-1 0,-5 0 1,-1-1-1,-1 0 0,0 0 147,1 0 0,1-2 0,8-2 0,2 0 0,-1 0 0,1 1 0,9-2 0,2 1 45,9 0 1,2 1-1,-38-1 1,5 3-1,14-4 617,18-1 0,34-3-661,23-7 0,25 5 1,27-9-1,16 4 57,21 2 0,-34 5 0,4 1 1,11-2-1,4 0 0,7-1 1,2 1-82,9 0 0,2 0 0,-2 2 1,2 1-1,-22-1 0,2 0 0,1 1-936,-2 0 0,1 0 0,1 1 951,14 0 0,2 0 0,-1 0 0,-7 0 0,-1 1 0,1 0 0,9 0 0,2 0 0,0 2 0,-5 0 0,0 1 0,-1 0-15,-3 2 0,-1 0 0,-2 1 0,21 1 0,-3 2 0,2 2 0,0 1 0,-9 0 0,-2 1-21,-6 0 1,-4 1 0,-14 0 0,-3 1 0,-6 0 0,-3 2 0,36 19-28,-19 1 1,-22 2-1,-11 6 1,-18 1 150,-14 3 0,-19-2 0,-18 6 0,-18-2-136,-20-4 1,-10-1 0,30-24-1,-3-2 1,-4 0 0,-2 0 36,-6-1 1,0 0 0,-1-2 0,-1-1 0,-7 2-1,0-1 1,-2-1 0,0 0-62,-1-2 0,-1-2 0,4-2 0,-1 0 0,-12 1 0,-1-1 0,-2 0 0,0 0 77,-2-1 0,1-2 0,9-1 0,2-2 0,-1 0 0,1-1 1,5-1-1,1 0 101,6-1 1,2 0 0,10 1-1,2 0 1,0 0 0,2-1-1,-39 2 1542,22-3 0,35-2-1544,12-4 1,37 3 0,15-5-1,23 2-25,25 0 0,7 0 1,-28 4-1,3 1 1,0-2-1,1 0-51,3 0 0,1-1 1,-1 0-1,0 1 0,5 2 1,0 0-1,4 0 1,-1 0-60,1 0 1,-1 0 0,2 0-1,-1 0 1,-2 0 0,0 0-1,0 1 1,1 0-3,1 1 1,-1 1 0,-6-2 0,0 1 0,6 3 0,1 0 0,-4 1 0,0 0 24,0 0 1,-3 1-1,-10 1 1,-2-1-1,0 1 1,-1 1-27,43 11 26,-4-3 0,-15 12 0,-7-6 0,-12 4 21,-13 3 1,-17-8 0,-10 8 0,-10-2-55,-8 1 1,-16-4 0,-16 0 0,-17 0 84,-15-1 1,-13-1 0,-17-6 0,45-9 0,-2 1-8,-2-2 1,0-1 0,0-1 0,0 0-1,-6 1 1,0 0 0,1-2 0,0 0 81,-3 0 1,2-1-1,9 0 1,0-1 0,-4-2-1,-1 0 1,3-1 0,3 0-47,-42-4 1,13-3 0,21-7 0,13-2 80,17-3 0,20 1 1,17-6-97,16-1 1,16 4 0,16 2 0,12 3 9,10 2 0,13 0 0,9 1 1,-47 8-1,0 1-6,4-1 1,-1 2 0,-5 1 0,0 1 0,7-3 0,0 1 0,1 0 0,0 1-51,3 1 0,0 1 0,-3 0 0,1 0 0,7 2 0,1 0 0,-2 1 0,0 1-79,-1 2 0,-2 0 0,-6 2 0,-2 0 1,42 6-1,-16 0-65,-14 2 0,-23-3 1,-9 10-48,-16 0 0,-18-11 1,-17 3-1,-13-4 224,-13-2 1,-13-4 0,-12 1-1,-13-4-44,-11-1 0,-7-1 1,41-1-1,-3 0 0,-2-1 1,-1 0 10,-5-1 1,1-1 0,3-2 0,-1-1-1,-9-2 1,-2-2 0,-5 0 0,-1-1-69,-2-2 1,0-2-1,-2 1 1,1-1 0,0-3-1,1-2 1,1 0 0,-1 1 129,0 0 1,1 0 0,10 1 0,0-1 0,-3 1 0,0 0 0,8 2 0,1-1 31,4 1 0,2 0 0,-31-14 0,14-3 0,15 1-11,19-1 1,16 1 0,14-4 0,14-1-7,14 1 1,14 3 0,26-6-1,16-2-100,-26 18 1,3 1-1,4 0 1,4 0-1,9-3 1,4 2-1,7 0 1,3 1-34,7 2 1,1 1 0,5-1 0,1 2 0,5-2 0,1 2-1,1 1 1,0 1-12,1 2 0,-2 2 0,-9 5 0,0 3 0,7-2 0,1 1 0,-4 0 0,-2 2 33,-4 1 1,-4 0-1,-16-1 1,-3 1-1,-4 2 1,-3 1 0,-4-2-1,-3 1-13,35-2 1,-31 3 42,-2 1 1,-41 5 0,-20 2-1,-17-1 94,-13 1 0,-17 3 0,-22-5 0,-15 0-48,41-1 0,-1-1 1,-2-2-1,-2 1 1,-7 2-1,-1 0 0,0 0 1,-2-1-28,-1-1 1,1 0 0,5-1 0,0 1 0,-9-1 0,-3 1 0,-2 1 0,0-1 27,-2 0 1,0 0 0,7-1 0,0-1 0,1 0 0,0 0 0,0 0 0,-1 0 11,3 1 0,1-2 0,10-2 1,2 0-1,1-1 0,1-1 1,-34-5 29,19 0 0,34 0 0,13-7-146,15-3 0,21 8 1,21-3-1,18 2 87,19 0 0,16-4 0,-32 8 0,3-1 0,8 0 0,3 0-66,8 1 1,2 0 0,-2 0 0,3-1 0,16 1-1,4 0 1,-31 2 0,2 0 0,0 1-38,5 0 0,0-1 0,0 2 0,-1-1 1,-2 0-1,2 1 0,5 0 0,1 1 1,0-1-1,1 1 0,-1 0 0,1 1 43,-1-1 1,0 0-1,-1 2 1,-9 0-1,-2 1 1,0 0 0,1-1-1,0 0 1,-2 0-1,26-1 1,-2 0-8,-8 1 1,-3-1-1,-13 1 1,-2-1 0,3 3-1,-1 0 1,-5 0-1,-2 0 7,-5 0 1,-4 0-1,29 0 1,-11 2-1,-16 3-3,-18 5 0,-19-1 0,-19 1 292,-13 1 1,-24 3 0,-24-1 0,-22-1-245,34-7 0,-2 0 0,-4-2 0,0-1 0,-6 2 0,-2 0 0,-6 1 1,-2-1-13,-7 0 1,-2 0-1,2 0 1,-2 0 0,-14 2-1,-1 0 1,-2-1-1,0 0-110,29-1 1,1 0 0,-1 0 0,-1-1 0,-1 0 0,-1-1 0,-11 2-1,-2-1 1,-2 0 0,-2 1 0,-2 0 0,0 0 121,-3 1 0,0-1 0,2 1 1,8-2-1,1 0 0,1 1 0,0-1 1,1 0-1,1 1 0,3-1 0,2 1 1,1 0 9,3 1 1,1-1-1,3 1 1,-18 2 0,4-1-1,1 0 1,3-2-1,13 0 1,5-1 1476,-31 4-1449,40-6 0,33 4 0,45-8 1,31-4-35,26-1 0,-31 5 1,3 1-1,17-3 1,4 0-1,8-1 1,3 0-19,7 0 0,2-1 1,0-1-1,3 1 0,-25 1 1,2 1-1,1 1 0,3-2 1,0 1-1,2 0-247,3 0 1,1 0 0,0 0 0,0 1 0,0-1-1,2 1 1,7 0 0,2 0 0,0 0 191,-24 1 0,0 1 0,0-1 1,3 1 52,13 1 1,3 0 0,1 1 0,-5-1 0,-12-1 0,-2 0 0,-2 0 0,3 1 0,9 1 0,1 0 0,1 0 0,-2 0-75,-6 0 0,-1 0 0,-1 0 0,2 0 69,4 0 1,3 0-1,-2 0 1,-3 0 0,9 0-1,-4 0 1,3 0 0,-14 0-1,1 0 1,2 0 0,-1 0-1,1 0 1,1 0 0,-1 0-1,1 0-14,1 0 1,0 0 0,0 0 0,-2 0 0,17 0 0,-2 0-1,1 0 1,2 0 0,1 0 0,-2 0 0,-4 0 0,-1 0-1,-1 0-62,-5 0 1,-1 0 0,-3 0 0,-10 0 0,-2 0 0,0 0 0,-1 0 0,0 0 0,-1 0 0,27 0-1,-1 0 100,-3 1 1,-4-2 0,-12-2 0,-2-1 0,1 0 0,-2-2 0,-9 1 0,-3-1 315,40-4 1,-27-9 0,-10 4-1,-12-3-251,-12-4 1,-18 3 0,-13-6-178,-14-1 1,-14 2 0,-26 1 114,-19 1-46,-19-5 0,34 18 0,-2 1 0,-4-2 0,-1 0 370,-1 2 1,-3-1-367,-18-2 1,-1 1 0,13 1 0,-1 1 0,-15-2 0,-1 0 0,2 1 0,0 1-23,-2 0 1,1 1 0,7 2 0,1 0 0,-6 0 0,0 0-1,2 0 1,1 0 113,4 1 1,2-1 0,4-1 0,1 1 0,7 2 0,1 1 0,6-1 0,3 1-85,-33-5 1,36 2-1,16-7 60,27 1 1,33-5 0,29 10 0,20-3-24,22-2 1,-42 7-1,3 1 1,11 0 0,2 1-1,5 0 1,0 1-10,6-2 1,0 1-1,-4 1 1,0 0 0,8-2-1,0 1 1,2 1 0,0 0-91,4 1 0,-1 0 1,-5 0-1,0 0 0,1 0 1,0 0-1,-8 0 0,-2 0 156,-9 0 0,-4 0 0,-8 0 0,-4 0 1,32 2-1,-19 1 495,-20 2 1,-29 2 0,-18-2-621,-17 5 1,-26-2 0,-17 2 13,-18 2 83,29-8 0,-2-1 0,-1 3 1,-2 1-1,-5-2 0,-2 0 1,-4 1-1,-1 0-126,-4-1 0,-1 0 0,4 2 0,-1-1 0,-12-1 0,-1-1 0,-2 1 0,-2 0 18,-5 0 1,-2 0-1,2-3 1,-1-1-1,24 1 1,-2 1-1,1-1 1,0 0-1,0-1 1,1 1 39,-30 1 0,1-1 0,7 1 1,1-1-1,6-2 0,1-2 1,4 1-1,2-1 57,4 0 0,4-1 1,-30-9-1,15 2 0,24-3-94,17-2 0,21-2 0,12-1 0,11-4 199,12-2 0,10 6 1,16-2-1,12 3-98,14 2 0,14 0 0,-32 7 0,2 1-61,4-1 1,1 1 78,9 2 0,0 1 0,-4-2 0,1-1 0,4 2 0,0 2 0,-2-2 0,-1 1-50,-4 2 1,-2-1 0,-4 0-1,-2 0 1,26-2-6,-17 1 1,-35 4-1,-31 5 1,-21 5-102,-17 4 1,-16 1 0,-15 0 0,-13 0 44,-10 0 1,42-7 0,-1 1 0,-8 0-1,-2 0 1,-7 2 0,-3 0 37,-7 1 0,-3-1 1,-2 0-1,-3-2 1,21-1-1,-3 0 1,0 0-1,-2 0 1,0 0-1,-1-1-75,-4 1 0,0 0 0,1 0 0,5 0 0,1-1 0,-1 1 0,-4 1 1,0-1-1,-1 0 0,0 0 0,-1-1 0,1 0 90,0 1 0,0-1 1,0 0-1,-1-1 1,-1-1-1,-1 1 1,-3 0-1,0 1 1,-2 0-1,-2-1 1,0-1-1,-1 1-4,-2-1 1,-1 0 0,3 0-1,8 0 1,2 0 0,-1 0-1,-8 0 1,-1 0 0,0 0 0,4 0-1,0 0 1,0 0 18,2 0 1,1 0 0,2 0 0,8 0-1,2 0 1,0 0 0,-1 0 0,-1 0-1,2 0-624,4 0 0,1 0 0,-1 0 621,-5 0 0,0 0 0,4 0 1,-5 2-1,3 0 0,-5-2 1,3 0-1,10-2 0,3-1 150,-39-1 1,36-1-83,13 0 1,35-5 0,20-1 0,21-3-99,23-2 1,13 0 0,32-2 0,-40 5 0,2-1 16,9 1 0,1 0 0,1-1 0,2 1 0,12 1 0,3 0 0,1 1 0,0 1-114,0-1 1,-1 2-1,-10 2 1,-1 0-1,2 0 1,-1-1-1,1 2 1,-1 1 87,1-1 0,-2 2 0,-6-1 1,0 1-1,0 2 0,-2 1 1,-7 2-1,-2 1-34,38 12 0,-34 8 0,-10-2 0,-18 3 140,-18 2 0,-19 1 0,-15-3 0,-17-1-119,-15-2 1,-9 0 0,-17 4 0,-14-4 40,40-15 0,-2 0 1,-3-1-1,-3 0 1,-11 0-1,-2 1 1,-7 0-1,-1 0-23,-6-1 0,0 0 0,-3 0 0,-1-1 0,-8-1 0,-2-1 1,30-2-1,-2 0 0,0-2 84,-4 1 0,0-2 0,0 0 1,0 0-1,0 0 0,-1-1 0,-5 0 1,-1 0-1,0 0 0,0 0 0,1 0 1,-1 0-79,0 0 0,1 0 0,0 0 0,5 0 0,2 0 0,-3 0 0,-6 0 1,-1 0-1,-1 0 0,1 0 0,-1 0 0,1 0 1,0 0 1,0 0 0,1 0 0,9 0 0,0-1 0,1 0 0,-1 0 0,1 0 0,0 0 0,1-1 0,1 1 0,0-1 70,1 1 1,1 0 0,1 0-1,-23-3 1,0-1 0,-1 1-1,1 0 1,9-1 0,4 0 45,6 0 1,4 0 0,13 0 0,3 0 0,-2-2 0,1-1 0,-43-7-61,12 0 1,33-1 0,19 0-13,17-4 0,26 3 0,18-2 0,19 4-51,23 0 0,22 4 1,-32 1-1,4-1 0,5 2 1,3 0-76,3-2 0,1 2 0,-3 3 0,0 0 0,4-1 1,0-1-1,3 2 0,0 0-2,0 2 0,-1 0 0,-5 0 0,0 0 1,3 2-1,1 0 0,-6 0 0,0-1 55,-4 1 0,-2 1 0,-12 0 0,-2 2 0,4 1 0,-1 1 0,40 9-46,-19 6 0,-35 0 0,-21 8 0,-19 0 388,-15 3 1,-24-4-1,-21 0 1,-24 2-284,32-13 0,-3 0 0,-5 2 1,-2 0-1,-14 1 0,-2 0 1,-5 0-1,0 1 61,-5-1 0,0-1 1,1 1-1,0-2 1,-6 1-1,-2-2 1,29-3-1,-1-1 0,-1 0-172,-2 0 1,-1 0-1,1 0 1,1 0-1,-1 0 1,0 0 0,-7 0-1,-1-1 1,0 0-1,1 0 1,1 0 0,-1 0 95,1 0 1,1-1 0,0 0 0,6-1 0,1-1 0,-1 0-1,-5 0 1,0 0 0,-1 0 0,2-1 0,1-1 0,-1 1 16,3-2 0,1 1 0,1-1 0,-22-2 0,2-1 1,4 1-1,1-2 0,5-2 0,3-2-23,6-1 1,3-2-1,9 1 1,1-2-1,3 0 1,1-1-1,-42-11 43,10-3 0,22-1 1,5-5-1,17 0 40,15-1 0,15 1 0,12 2 0,14-1-142,18-1 0,14 3 0,23-8 1,11 2 32,10-2 1,3 6 0,-43 13 0,0-1 0,2 0-1,0 0 15,-1 1 0,1 0 1,1 0-1,0 0 1,0 2-1,-1 0-531,-2 1 0,2 1 545,9-3 0,-1 1 0,32-2 0,-39 6 0,1 1 0,43-3 6,-7 7 0,-25 4 0,-12 4 0,-15 7 199,-18 10 0,-10 2 0,-16 3 1,-7 2-132,-15 1 1,-9 3 0,-12-1 0,-6 0-87,-13 0 1,-6 0-1,-16 0 1,40-14-1,0-1-5,-2 0 0,-2 0 0,-3-2 0,-2-1 1,-5 0-1,-2-1 0,-2 0 0,0 0-70,-3-1 0,0-2 1,4 0-1,0 0 1,-8-2-1,-2-1 0,2 0 1,-1 0 62,-4 1 1,0 0-1,8-2 1,-1 0 0,-2 1-1,-1-1 1,3 0-1,1 0 6,6 1 0,1-1 1,4-3-1,1 1 0,3 0 1,1 1-1,-45-1 6,15-2 1,26-7 0,14-5-7,21-6 1,23-1-1,21-4 1,21 1 55,20 4 1,25-6 0,-32 12-1,3-1 1,7-2 0,2 0-29,7-3 0,3 1 0,2 1 0,3 0 0,11-2 0,3 1 0,0 0 1,0 2-18,-29 4 1,0 1 0,-1 1-1,26-4 1,0 2 0,-26 4 0,1 1-1,-1 1 1,2 0 0,0 1-1,-1 1 0,0 1 1,0 0 0,0 1 0,32 0 0,0 0 0,-32 1-1,0 0 1,0 0 0,1 1 0,0-1 0,0 1-42,1 0 0,0 1 0,-2 0 0,20 2 0,0 1 0,7 2 0,-1 2 0,-5 1 0,-1 0-42,-2 2 1,-3 2 0,-13-2 0,-2 1 0,-2 0 0,-1 0 0,-8 2 0,-2 1-66,37 15 0,-16 0 0,-13 5 218,-10-4-226,-8 8 1,-23-13 0,-7 12-1,-16 1 186,-16 4 0,-11-6 0,-21 11 0,-14-1-8,-11-1 0,-12 0 1,39-25-1,-1 0 0,-5 0 1,-1-1 6,-6 2 1,-1-1 0,4-3-1,-2-1 1,-12 4 0,-2 0 0,-1-2-1,-1 0-96,-5 0 0,0-2 0,1 1 0,-1-1 1,-11 3-1,-2 0 0,28-6 0,-1 0 1,0 0 98,0 1 1,-1 0 0,-1-1-1,-2 2 1,-2-1 0,1 2-1,-1 1 1,0 1 0,0 1 0,-2 0-1,0 0 1,0 1-24,1 0 1,0 2 0,3 0 0,-24 8 0,2 1-1,29-9 1,-1 1 0,1 0-390,-23 9 1,0 1 408,1 1 1,3 0 0,16-8 0,3 1 0,1 0-1,1 0 1,5-2 0,2 0 84,6-3 0,2 0-112,-33 23 0,13 0 0,6 3 0,1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5:52.0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2020 272 7077,'9'0'-204,"-3"0"1,-4 0 589,3 0 68,-3 0-78,4 0-130,-6 0-258,0 0 158,-6 0 55,4 0 0,-6 0-84,3 0 0,1 0 0,-6 0-62,7 0 0,-5 0-12,3 0 1,1-1-76,-6-4 1,5 3 0,-5-3 19,-2 3 0,4 2 0,0-1 0,-1-3 24,1-1 1,3 0-1,-5 5 54,-2 0 0,-1-5 0,-2 0-32,0 2 1,4 1 23,1 2-46,0 0 0,0-5 1,0 0-16,-1 2 1,2 1-1,-1 2-15,-2 0 0,4-2 0,-2-1 7,-2-2 1,4 0 0,-2 5 92,-2 0 1,4-2-37,-2-3 1,5 4-1,-5-5-39,-2 5 0,5-1 1,0-1 1,1-2 1,2 0-27,-6 5 1,0 0-18,-5 0 44,7 0 0,-4-2 0,5-1 45,-1-2 0,-2 0-28,-5 5-21,7 0 0,-6 0 1,4 0 10,-3 0 1,3-2-1,0-1 13,-2-2 1,3 0-1,-1 3 6,-1-3 1,2 3 0,-1-4 9,-1-1 1,2 5-1,-1-5-36,-2 1 0,-1 4 0,0-5-17,3 1 0,-4 4 1,4-5-45,-3 1 0,3 4 0,0-3 0,-2 3 0,3 1-3,-1-4 56,0 3 0,0-5 1,2 5-1,0-1 27,-1-2 1,4 0 0,-5 5-9,-2 0 1,4-5-1,-2 0 57,-2 2 1,-1 1-1,-1 0-50,4-3 1,-3 4 0,3-4-70,-3 3 1,3 2 0,-1 0 12,0 0 1,-3 0-1,-1 0 18,0 0 0,5 0 0,0 0 18,-2 0-13,-1 0 0,3 0 0,0 0 25,-2 0-25,-1 0 1,3 0 22,0 0-18,0 0 1,-6 0 0,1 0 0,0 0 0,5 2 0,0 1 10,-1 2 0,-3 0 1,-1-5-7,0 0 0,2 2 1,1 1-1,2 2 47,-2-2 0,-1-1 0,-2 0-49,0 3 1,-1-4 0,1 6-7,0 0 1,0-5 0,0 3 2,0-4 6,0 6 0,5-5 0,0 4-34,-2 1 30,-1-5 1,-2 4 0,0-4 52,0 3-30,-1-3 1,6 4 0,0-4 0,-1 1 23,-3 2 0,-1 2 0,0-3-7,0 1 0,0 1 1,0-1-34,0 5 1,5-3-1,1 0 1,1-2-28,0 0 1,3 5 0,-5-3 25,-2 1 0,5-3 0,0 3-33,1-1 1,2 3-1,-4-3 28,1 1 0,-3-3 1,4 4 15,-3-3-9,6 6-8,-11-4 1,13 2 0,-6-1 28,0-3 1,6 6 0,-6-3-5,0-1 1,6 5-1,-6-4-1,0-1 0,5 6-41,-3-4 0,-3 3 10,-2 2 0,3-5 0,1 0-71,-1 2 0,5-4 0,-4 1-9,-1-3 72,5 6 0,-6-9 0,4 7-7,-1 2 0,-1 0 1,2 0 16,-1-2-13,0 0 0,4 0 1,-3 0-8,-1 2 0,0-4 0,4 2-317,-4 2 0,3 1-425,-3 2 0,3-5-427,2 0 1192,0-6 0,0 9 0,0-5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6:06.401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467 302 7484,'-10'10'252,"0"1"1,5-6 214,-5 5-171,7-7-155,-17 10 0,10-9-9,-10 6 50,10-7 291,3 4-439,27-21 1,-8 9 0,13-10 15,-7 2 1,-1 5-127,3-3 109,-3 8 0,6-10-27,-3 3 1,2 1-1,5 1 13,-2 1 1,-12 1 10,3 0 1,-5 3 6,4-7 1,0 5 31,1-5-97,-8 7 3,5-4 1,-9 5-1,6-3 39,-7 4 202,10-6-162,-4 7 0,3-5 22,3 0 1,-7-2 80,12 2-236,-13 3 42,20-4 0,-11 6 18,15 0 0,-11 0 0,-2-2 10,0-3 1,-2 3 109,-1-3 1,-2 4-70,12 1-37,-6 0 0,9 0 6,-3 0 0,-6-2-10,1-3 0,-10 3-18,10-3 0,0 4 12,10 1 0,-5-2 13,0-3 1,-5 3-18,6-3 13,-8-3 1,9 4-50,-7-6 0,2 5 6,-2-5 0,-2 5 1,7-5 0,-5 7 29,6-2 1,-6-2 36,5 2 0,-12-2 42,2 2-45,-3 4 0,3-8 3,0 4 19,0 4 62,7-13-75,1 13 1,8-6 21,-1 7-31,-13 0 1,9 0 6,-6 0 0,2 0-12,3 0 0,-10 0-13,5 0 1,-4 5 2,9 0 1,-10 0-114,5-5 109,-7 7 1,16-6 12,-4 4 0,-3-1-4,-2 1 0,3-2 0,2 7 0,-1-6 0,1 1 0,-5 1-42,5-1 1,-6 2 19,1-2 1,-2-3 4,2 3 0,-1-4 56,6-1 0,-5 2-41,5 3 0,0-3 1,0 4-1,0-6 1,0 0-7,6 0 5,-8 7 0,1-5-6,-4 3 0,-4-2-6,4 2 0,6-1 6,4 6 0,-10-7-6,5 2 1,-3 2 7,8-2 1,-5 0 69,0-5 0,-5 0-21,5 0-57,-6 6 19,9-4 0,-14 5 0,6-7 0,-12 1-89,7 5 0,-1-5 36,6 4 1,-9-1 81,5 1 0,2-4-27,7 4 0,-1-1 61,1 1 0,-10-4-41,5 4-226,-13-3 205,19-2-110,-22 7 88,23-6 1,-22 8 32,10-4-42,-10-4 1,10 8 68,0-4 0,-3-3 72,8 3 1,-7-2 0,9 0-90,0 2 1,-4 2-44,7-2 1,-10-3 40,5 3 1,-10 1-96,10-1 1,-11 2 61,6-2 0,-2-3 16,7 3 20,-3 3-30,12-6 1,-16 5 1,7-7 1,-10 0-10,10 0 2,-13 6-5,20-4 0,-15 10 4,13-7 0,-12 1 8,2 0 0,-3-3 28,3 7 112,0-7-126,7 4-28,-12-7 48,10 0-58,-12 7-22,7-6 1,-5 8 27,1-4 0,-1-2 49,5 7 0,-4-7-2,4 3 5,-10 2 0,16-5-59,-11 7-203,-4-6 263,8 9 0,-6-5 39,7 7 0,-5-4-11,0-1 0,0-5-29,5 5 0,0-5-32,1 5 1,-6-5-120,0 5 21,-7-7 0,5 6 60,-3-4 12,-3-4 0,6 13 107,-3-4-33,-3-4-28,5 8 1,-5-11 56,3 7-69,-4-6-1,13 9-31,-6-11 97,7 11 34,0-5-51,0 7 0,-5 1-45,0-1 1,-5-5-42,5 0-10,-6-7 12,2 4 21,-6 6 1,2-8 61,3 10-12,-3-10-17,5 9-46,-7-6 30,0 14-34,0-12 25,-7 10 0,5-15-14,-3 10-3,-3-10 31,6 22 0,-6-17-3,3 10-10,3-3 0,-6 0 19,3 3-60,3-10 94,-5 17 1,1-21-4,-5 14 71,5-13-81,-8 13-33,13-11 1,-8 6-40,4 0 1,2 0 8,-7 0 1,5-5-22,-5 0 1,0-5 7,-5 5 1,0 0-40,0 5 0,4-5 45,1 0 0,5-5 11,-5 5-16,7 0 81,-4-1-47,1 4 0,2-10 21,-6 8 1,5-6-10,-5 5 0,5-5-21,-5 5 0,0 0-8,-5 5 0,5-5-5,0 0 1,0 0 10,-5 5 1,0-5 0,0 0-32,6-7 0,1 6 28,3-4 1,-4-2 6,-6 7 1,-1 0 0,-5 5 0,10-5-55,-4 1 1,-2-6 4,-3 5 1,0 0-1,5 5-27,0 0 0,5-5 25,-1 0 1,0 0 59,-9 5 0,8-5 82,-3 0-107,3-7 1,2 11 9,0-4 1,0-2 64,-5 2-80,0 0 0,3 0-26,-3 1 0,3-6 1,-8 5-73,3 1 0,6-2-1,-4 1 0,3-5 62,-8 5 0,3-5 0,0 3 61,-3-1 1,7 3-1,-6-3 54,1 1 1,0-3-30,2 5 0,-5 0 19,-4 5-42,3-6 1,0-1 0,5-3-3,-3 5 1,8-2 0,-4 1-70,-3-2 0,7 3-13,-8-5 0,0 5 70,-10-5 1,5 5 0,2-4-3,1 3 1,5-6-1,4 4-24,-4 0 1,-3-6-1,1 6-69,-1 0 0,-2-6 43,2 4 1,-1-1-28,-5 1 0,-2-4-20,3 4 1,1-3 85,-1-2 1,5 0 42,-5 0 1,2 2-1,-4 1-64,2 2 1,10 0 0,-5-5-54,-4 0 0,2 0 53,-3 0 0,0 0 0,-5 0-88,0 0 1,10 0-1,0 0 108,-4 0 1,7 0 82,-3 0-84,7 0 1,-11 0 50,4 0 0,-3 0-28,-7 0 0,5 0 0,-1 0-7,0 0 1,7 0-1,-1 0 4,-3 0 0,6 0 6,-3 0 0,0 0 0,-9-2 21,4-3 0,2 2 46,3-7 0,-1 5-25,-9-5 1,14 7 0,-10-4-1,1 0 0,3 6-62,-3-4 20,7-4 1,-6 7 0,4-3-13,-5 4 0,7-4 0,-2 0-7,-4 1 1,8 1 33,-5-2 1,3 2-1,-9-6 73,2 3 0,12-1 0,-4 4 70,-2-2 1,3-6-129,-9 6 1,5-5-209,-6 5 188,8 0 0,0 5 1,4-1-68,-3-4 1,2 3-46,0-3 1,2 2 141,-12-2 0,10 3 29,-5-3 1,11 1-45,-6-1 1,-3 4-10,-7-4 0,8 1 1,0 1-30,-1-2 0,6 0 39,-8 5 0,1-2 1,-7-1-7,0-2 0,11-2 129,-5 2-112,7 4 0,-6-8 110,4 4 0,2-3-18,-12-7 0,6 5-53,-1 0 0,-3 0-62,-2-6 1,-2 6 0,2 0 41,5-1 0,1 2-100,-1-1 0,8 5 206,-3-5 0,-1 0-61,-5-5 0,1 5 0,5 0 4,0-2 0,0 4-99,0-2 0,-5 0-16,0-5 0,-5 5-144,5 0 0,0 0 95,4-6 1,6 6 41,0 0 1,0 0-16,-5-5 0,5 5 71,0 0 1,5 5 72,-5-5-101,0 7-14,2-11 0,-6 6 0,11-2-58,-7 0 1,5 5-8,-5-5 1,5 5 31,-5-5 1,5 5 85,-5-5 105,6 6-88,-16-9 0,15 4-6,-10-6-96,10 7 1,-2-7 19,7 0 1,0 3-83,0-8 1,0 10-114,0-10-293,0 13-175,0-13 428,0 5 1,-1-2 37,-4-3 1,1 3-1008,-6 2 110,7 7 1107,-11 1 0,6 7 0,-7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7:57.52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644 600 22213,'-30'0'-1304,"0"0"0,3 0 1039,-3 0 0,5-1 56,-5-4 0,11-4-459,9-6 1,5 0-9,-5 0 0,3 7 601,-8 3 0,2 3 261,-12 2 0,1 2 0,-2 3-54,0 5 0,6-4 198,-5-1-34,7 4 185,3-8 155,1 6 1,14-9-259,0-3 0,9 2 0,9-7-152,2-2 0,2-1 1,-2-1-1,5 3-109,4 1 0,2 0 1,3-5-1,1-1-134,-1 1 1,-3 2 0,0 1 0,-1 2-124,0-1 0,-10 4 42,0 2 0,-18-2-83,-7 2 1,-10 2-1,-20 8 1,1 5 1,-1 3 1,-4-3 0,-6 0 200,0 2-138,0-5 0,-1 6 0,3-3 1,1 4-18,2 1 1,6-5 0,-1 0 0,3 0-324,2-2 295,7 6 0,6-13 141,17 4 0,17-10 0,23-5 0,3-5 128,3-5 0,7 3 0,6-5 0,6 1-155,4-4 1,3 1 0,5 1 0,2-1 24,-1 1 0,-16 4 1,2 1-184,-9 6-193,-11-1 270,-21 11-42,-9 2 0,-23 3 0,-6 8 0,-8 0 207,-6 3 1,-2 1 0,-3-2 0,-3-1-65,-1-2 0,4 0 0,-1 5 0,3 0-83,2 0 1,0-5-184,0 0 168,6-6 0,29 1 1,20-10-1,16-5 56,9-4 1,5-6 0,9 0 0,4 0 84,6-2 0,-5 0 0,10-4 402,-1 0-482,1 8 1,-15 1-153,-4 7 150,-16 7 1,-16-2-67,-23 10 1,-27 3 0,-13 7 144,0 0 0,0 0 1,1 0-1,-3 1-41,-1-1 1,3 5 0,-4-2 0,2-1-67,4 0 1,1-9 0,0 10-471,-3 1 469,17-7 0,9-1 0,31-7 102,11-6 1,14-5 0,-1-8 0,9 0 28,9 0 0,-6 0 0,4 0 0,-2 0 81,-3 0 1,-6 5 0,-3 1-138,-6 3 1,-15 2-106,-17 9 1,-17 4 0,-18 6 0,-5 0 133,-5 0 1,-4 0 0,-6 0 0,0 0 15,0 0 0,-1 0 0,1 0 0,2 0-9,2 1 1,5-6-1,5-2-214,1-1 146,13-2 0,14-5 1,23-2 62,14-3 1,4-2-1,6-4 1,4-1 35,4-5 0,-1 2 1,2-5-1,1 3 76,-1 2 1,-4 2 0,0 1 0,-8 4-210,-5 1 62,-18 2 0,-13 12 0,-22 3 0,-11 3 48,-11 2 0,-6 2 0,-4 1 1,-2 4-14,-3 2 1,-1-4 0,-4 3 0,2 1 46,2-1 0,1-3 0,1 4 0,6-3-125,5-2 0,13-8-31,-1-1 1,20-8-157,10-2 199,14-7 0,21-8 0,2 0 1,3-1 79,7-5 0,5 5 0,8-6 0,0 2 8,1 0 0,0 0 0,1 5 1,0 1-13,-3 4 1,-15 3-23,-4 7 1,-18 7 0,-16 5 0,-17 6 21,-15 7 1,-7-1 0,-11 1 0,1 3-36,-2 6 0,-2-2 0,-10 3 0,1-2 7,0 3 1,7-8-1,0 4 1,1-2-19,1-3 1,5-5 0,3 1-297,3-1 222,7-2 1,17-12-1,17-4 87,14-8 0,9 1 0,8-7 0,5-3 98,8-6 1,6 2-1,9-4 1,1 1-36,-1-1 1,-7 1 0,-5 7 0,-5 3-121,-9 5 1,-11 0 0,-10 5 26,-11 7 0,-21 11 0,-23 9 0,-14 6 26,-13 7 1,-11 1 0,-6 1 248,-3-1-219,-1 6 1,11-15 0,1 3-1,4-3 21,5-2 0,6-1 1,9-4-125,9-5-127,8-3 153,9-9 1,19-1 0,19-9 85,13-3 0,8-3 0,2-7 0,6-2-8,6-3 1,4 3 0,-1-5 0,5 2-1,0 0 1,-5 0 0,0 5 0,-3 1-54,-6 4 1,-8-1 4,1 6 1,-15 1 0,-11 9 0,-15 5-2,-11 4 0,-14 3 0,-9 1 0,-3 4-28,-3 1 0,6-3 0,-8 5 0,1 2 0,-1 2 0,8-6 0,-4-3 0,2-1-37,3 1 1,9-3 0,-1 3-208,2-4 226,13-7 1,10-3 0,20-6 0,10-1 67,8-4 1,2-4 0,9-6 0,6-1 4,7-5 1,-3 5 0,11-4 0,4 3 57,3 2 1,-7 0 0,-3 1-317,-3 4 118,-4-3 0,-11 11 6,-4-3 1,-20 5 96,-20 5 0,-13-1 1,-18 6-1,0 1 53,-5 3 1,-2 1 0,-6 2 0,1 1 10,-2 2 0,3 0 1,-9-5-1,5 2-12,0 3 1,8-8-1,4 3 1,6-2 42,3 1-42,6-6 0,2-3 1,16-10-13,11-5 0,8-3 0,2-2 323,6-1-287,9-5 1,8 2 0,9-4 0,2-1 51,3 1 0,-4 5 1,3-3-1,1 5-27,1 1 1,-9 1-1,-6 4 1,-4 5-123,-6 3 1,-8 4-125,-4 3 0,-20 9 1,-9 6-1,-12 0 157,-9 2 1,1-4 0,-12 5 0,-2-1 7,-2-3 0,-3 2 0,-1-1 1,-3-1 49,3-2 0,1-2 0,2-2 0,1-1 7,4-2 0,3-7 0,7 2-35,0-3-19,13-2 1,9-12 0,21-3 14,12-2 1,9-1 0,-1 0 0,7-4 114,9-2 1,1-1 0,16-3 0,-1 1-49,5 2 0,-4 0 0,9-5 0,-3-1-109,-3 1 1,-9 5 0,-13 2 0,-10 1-173,-12 3 186,-13 9 1,-14-1-1,-13 6 30,-9 1 1,1 3 0,-2 1 0,-2 0 14,-1 0 0,-4 0 1,-2 1-1,-3 4 5,-1 5 1,3-1-1,-6 1-62,0 1 42,-3 3 0,-3 1 1,0 2-1,-1 1 5,-1 2 0,7 2 0,-3-4 0,8 3 15,5-3 0,11 0-30,5 3 1,16-6 0,16 0 0,10-10 23,13-9 0,9-4 0,18-9 1,7-3 41,11-5 1,-2-3 0,12-4 0,0-2-55,-2-1 1,0 0-1,-5 6-1075,-6 4 956,-1-3 1,-31 11 98,-4-3 0,-25 3 0,-18 4 30,-19 3 1,-7 3-1,-12 9 1,-1 3 41,-3 5 1,-4 3-1,-1 2 1,-2 2 7,-3 3 0,8-3 1,-3 3-1,3-3-56,3-2 1,-3 5 0,7 0 0,2 0-46,1 2 1,8-4 297,4 7 0,12-1 0,11 1-319,16-5 1,12-10-1,20-5 1,6-5 44,6-5 0,8-5 0,9-8 1,7-4-10,7-2 0,0 4 0,3-3-452,-5 1 450,-12-5 1,-13 16-1,-11-5 1,-9 5 59,-12 2 24,-20 3 1,-7 6-1,-21 0-39,-12 0 1,-9 6-1,1 3 1,-6 1 33,-4 0 0,-6 0 0,-10 5 1,1 0-43,-3 0 0,1 2 0,-12 1 210,0 2-115,-5 7 0,8-3 1,-3 4-1,4-1-9,2-2 1,21-5 0,2 4 0,12-1-17,11 1 1,10-9-437,5 5 296,17-7 0,1 2 0,16-10 0,8-5 7,10-5 0,8-5 0,24-10 0,9-5-89,8-4 0,-48 14 1,1 0-1,1 0 0,1 0 1,-1 0-1,0 0 13,-1 0 0,-1 0 1,36-10-1,-4 3 1,-16 3-193,-19 6 195,-16 8 1,-24-7-1,-19 7 320,-12 2 0,-10 6 0,3 4 197,-2 1-301,-14 2 0,7 0 0,-13 1 0,-2 0-6,-2 3 0,7 1 0,2 0 0,-2 0-17,2 0 1,3 2 0,-3 1 0,5 2-89,6-1 0,19-3 1,-2 1-77,7 3 1,8-3 0,17 1 0,11-6 28,5-7 1,18-3 0,6-4 0,11-3 46,9-5 0,2-5 0,13-3 1,2-4-12,2-2 0,-2 4 0,-1-3 0,1-1 58,0 1 0,-10 5 0,5-3 0,-12 5 0,-9 1 0,-21 0 1,-3-1 304,-7 1-4,-12 7-116,-18 1 0,-16 7-138,-15 0 0,1 2 0,-7 1 0,1 4-32,-5 1 0,-2 2 0,-4 6 0,-3-1-34,-6 0 0,3 0 1,1 0-1,2 0-19,1 0 1,11 2 0,-4 1 0,6 2 16,8-1 0,15-1-131,3 2 1,21-5-1,14 0 1,14-8 97,10-5 1,7-4 0,13-3 0,8-5 25,5-3 1,0-3 0,4 1 61,-4 0-67,-30 5 1,0-1-1,25-6 1,17-2-1,-9 6-29,-8 3 1,-20 5-1,2-3 1,-14 1-186,-10 3 250,-17 3 0,-23 2 0,-21 3 1,-10 3 67,-5 1 1,-6 2 0,-7 7 0,-6 1-41,-2 2 0,-2 2 0,2-4 0,-1 3 28,-1-3 1,7 0-1,-5 1 1,5 1-99,0-2 0,10-1-313,2-2 316,3-6-328,17 4 336,5-11 0,32 4 0,11-7-53,16-4 0,11-4 1,3-6-1,11 0 2,8 0 1,3-7 0,13-1 0,2-2 53,2 0 1,4-1 0,-45 12 0,1 0 0,-1 1-1,-1 1 19,45-8 0,-14 3 0,-11 2 1,-11 1-25,-16 4 0,-14-3 126,-9 3 0,-18-2 0,-14 2-96,-15 5 0,-5-2 0,-10 2 0,-4 4-14,-8 4 1,-8 6-1,-7 6 1,-8 0 3,-5 0 1,-2 5-1,-3 2 1,0 1-102,-5 4 1,12 1 0,-2 2-1,6-1-96,9-4 1,10 2 0,10-7 12,10-2 1,21-2 96,26-6 0,10-4 0,23-6 0,8-1 1,6-4 1,3-4-1,14-8 1,6-1 117,7-2 0,7-7 0,-41 14 0,1 1 96,1-2 0,1-1-167,4 1 1,0-2 0,1 0 0,1 1 0,2-1 0,1 0 0,-1 0 0,1 0 36,-5 1 0,-2 1 1,-4 4-1,-2 0 1,38-8-1,-12 6 154,-18 7-100,-23-3 1,-19 6 0,-23-3 0,-15 3-36,-12 2 0,-8 2 0,-9 3 0,-4 5-16,-6 4 1,4 1 0,-7 0 0,5-2 3,0-3 0,8 4 0,2-6 0,4 2-63,6 0 0,5-5 63,7 5 1,15-7 0,20 2-73,19-3 1,14-7 0,11-2 0,9-1 19,9-4 1,9-3-1,14-3 1,-43 7 0,0 0 29,5-1 1,0 1 0,1-1 0,1 0-1,5-1 1,0-1-483,-3 1 1,0 1 531,5 3 0,-1 0 1,27-11-1,0 8 0,-17 4-106,-18 1 195,-17 2 1,-23 5-62,-17 0 0,-10 0-80,-20 0 1,-2 1-1,-1 3 1,-4 3-85,-2 1 0,2-3 1,-8 5-173,-7 2 184,-5 1 1,2-3-1,0 0 1,-4 2-95,-5 1 1,-4 2 0,-8 1 102,1-1 486,0 0 1,11-2 0,7-1-444,8-2 1,19-7-1,27 2 129,21-3 0,24-9 1,19-3-1,9-3-71,9-2 1,6-2 0,9-2 0,3-2 13,-47 9 1,-1 0 0,36-6-1,2-1 1,2 4-15,2 0 1,-14 9 0,0-8 0,-14 4 401,-14 2-387,-16 4 0,-22-1 0,-22 9 7,-17 1 1,-16 6-1,-8-1-284,-3 4 207,-20 1 0,8 0 1,-20 0-1,-4 0-33,-1 0 0,7 0 1,-9 0-1,-3 1-4,46-9 1,0 1-1,0-1 1,-1 1-1,0-1 1,1-1 0,-42 4-111,13-5 1,30-3 162,-1-2 0,25-2 1,16-3-1,16-5-101,16-3 1,7-2-1,16 0 1,10-2 89,12-3 0,7 1 0,15-6 0,4-2-4,-44 13 0,0 0 0,41-16 0,0 1-821,-6 4 838,-35 10 1,-1 2-1,19-6 1,9-3-1,-13 4 192,-9 5 1,-27 6-69,-2-3 1,-25 5-1,-10-4 1,-14 3-56,-9 2 1,-12 4-1,-11 5 1,-4 4-78,-5-1 0,-6 6 0,-9-3 0,-7 6-60,-7 3 1,2 0 0,42-12 0,-1-1 0,-3 1 0,0 1-17,-4 1 1,2 0 0,4-2 0,0 1 0,-3 1 0,1 0 0,-45 5 76,12-5 1,22 2 0,3-7 3,11-2 0,21-4-14,25-10 0,14 6 0,24-11 0,7-1 265,11-1 0,9-4 1,9 2-1,9-5-238,9-4 0,2-3 0,-40 16 0,1 0 0,0 0 0,1-1 13,1 0 0,-1 0 0,45-9 0,-47 10 1,-1 1-1,37-6 20,-9 4 0,-29 4-4,-7 2 6,-23 11 1,-17 4 0,-24 8 21,-13 4 1,-4-1-1,-16 7 1,-7 0-70,-10 3 1,-5 4 0,-9 1 0,-6-2 7,46-15 1,-1-1-1,-2 3 1,0-1-1,-3-2 1,0-1-702,2 1 0,-1 0 700,-12 2 1,1 0 0,12-5 0,0-1 0,-7 1 0,-1 0 0,6-2 0,1 0-7,2-2 0,1 0 0,-25-2 0,8 0 4,15-6 1,17-5-1,16-9-55,8-3 0,11 3 0,10-5 0,7 2 26,8 0 0,1-7 0,15 2 0,2-3 15,6-2 1,-1-1-1,6 1 1,1 0-5,4 0 1,-11 5-1,4 1 1,-10 1 86,-5 0 0,-8 9 449,-9-1 1,-20 5 0,-15 0-508,-17 5 1,-10 5 0,-5 3-184,-3 2 155,-11 14 1,-9-8 0,-10 13 0,-6-1-18,-3 1 0,-4 3 0,45-12 0,0 1 1,-2 1-1,0-2 5,-2 0 0,1-1 0,-39 6 0,-4 0 0,15-3 90,12-2 0,19-7 16,8-3 1,21-15-1,14-5 1,15-3-26,14-4 0,8-2 0,16-7 1,7-3-60,11-1 0,9-7 1,9 2-1,6-2 13,-44 22 0,0 0 0,1 0 0,0 1 0,44-13 0,-4 1-5,-8 2 0,-19 4 0,-7 1 0,-9 8 62,-9 4 1,-18 7 6,-12-5 0,-12 7 1,-16-2-27,-12 3 1,1 2 0,-11 2-1,0 1-47,-4 2 0,-1 7 1,-9-4-1,-3 2-13,0 0 1,-1 0 0,-1 5 0,-3-1 1,-2-4 0,11 1 0,-1-4 0,5 0 8,6 0 0,13-2-11,5-5 0,19 0 0,11-2-28,17-3 0,18-4 1,12-7-1,14-3 51,12-1 1,6-7-1,10 2 1,-42 11 0,1-2-5,3-1 1,0-1 0,-1 1-1,-1 0 1,4-1 0,0 0 0,-2 0-1,0 0 8,-2 1 1,-1 1 0,31-13-1,-2-4 1,-12 6 50,-11 7 1,-24 8 59,-10 2 1,-22 7-1,-8 0-62,-11 6 1,-9 5 0,-6 7 0,-7 2-84,-11 3 0,-3 4 0,-11 6 0,-4 0 16,-7 0 0,3 2 0,-12 0 0,1 1-15,-2 1 1,5-9 0,-10 8-1,2 1 14,5-2 1,17-5-1,18-4 1,13-1-27,14-4 1,13 1-1,11 1 2,9 5 0,15-8 1,18-4-1,6-5 19,8-4 0,10-4 0,17-5 1,9-7-6,6-6 1,-48 9-1,1-1 1,5-2-1,2-1 1,-2 0-1,0 1 12,0 0 1,-1 0 0,42-11 0,-45 14 0,0 0 0,-1-1 0,-1-1 98,41-7 0,-21 8-37,-14 5 0,-26 10 1,-11 5 0,-23 3 0,-22 8 0,-13 0 194,-3 3-241,-16 1 1,0 7 0,-14 1 0,-6 4 2,-3 2 1,3-1 0,0 2-1,6-5 5,2-3 1,11-2 0,-2 1 0,3-3 23,7-3 0,16-3-66,5-7 0,18-8-38,13-7 0,17-9 0,30-9 0,5-5 28,8-6 1,9 1 0,9-11 0,8 1 28,-40 18 0,2 1 0,-3-2 0,2 0 0,6-2 0,1-1 1,-1 1-1,1-1-9,0 2 0,-1 1 0,39-9 0,-1 1 0,-16 6 87,-16 4-19,-22 9 1,-22 10 0,-22 10-1,-11 4 25,-12 1 1,-4 1 0,-9 5 0,-4 4-59,0 3 1,-9-1 0,-1 1 0,-5 6 16,-1 3 0,-1-4 1,-8 2-1,2-1-99,-2 1 1,10-8-1,3 3 1,6-3 44,4-4 0,14-1-127,5-7-31,10 0-129,4 0 278,10 0 0,23-6 1,11-6-8,14-6 1,10-7-1,1-10 1,13-5 30,11-4 0,-2-1 0,16 0 0,-3 0-8,1-1 1,-8 1-1,-6 2 1,-8 1 27,-15 2 0,-17 6 0,-18-1 49,-10 4 1,-18 7-1,-19 4 1,-8 4-27,-6 1 0,-8 8 0,-3 5 0,-5 6 80,-6-1 0,-4 6 0,-7-1 1,-2 2-56,1 0 1,9-5 0,-5 4-159,5-2 110,4 4 1,17-14-1,6 3-94,8-1 100,14-1 0,18-5-54,17-3 1,7-3 0,23-2 0,9-2-12,8-3 1,18-3 0,-31 0 0,1-1 0,7 0 0,2-2 78,3-1 1,2-1 0,7-2-1,3 0 1,5-2 0,1-1-1,7-2 1,1 0-83,6-2 1,1 0-1,-4 0 1,0 0-1,-26 8 1,1 1 0,-1 0-1,28-4 1,-1 1 84,-4 2 1,-2 1 0,-12 1-1,-2 2 1,-1 3 0,0 1-1,-5 0 1,-3 2-24,-7 1 1,-3 1-1,32 0 1,-18 2 0,-11 0-19,-11 0 1,-22 2-159,-3 3 77,-13 3 1,-4 7 0,-11 0 4,-7 0 33,-24 7 1,3 2-1,-25 6 1,-9 2 4,-12 3 0,-7 2 0,38-16 0,-2-1 0,0 0 1,-1-1 10,0 0 1,1-1-1,4-3 1,1 0 0,-44 10-1,4 0 15,11-1 1,14-8-1,14-7 832,7-3-860,19 0 1,28-6 0,22-2 0,10-2 21,9-1 0,10-6 0,12 1 0,13-5-1,11-5 0,-43 10 0,1-1 0,8-2 1,3-2 122,-1-1 1,2 0-121,7-1 1,-1 1 0,-6 2 0,-1 1 0,2-1 0,1 1 0,-3-1 0,-1 1 127,-4 2 1,-2 0 0,33-2 0,-5 5-97,-21 1 1,-31 9-1,-27 8-21,-15 3 1,-13 2-1,-15 2 1,-15 1-23,-17 2 1,-2 9 0,-15-2 0,2 3-16,-2-2 0,6-1 1,-11 3-1,0-1 32,2-4 1,11-3-1,9-7 1,7 0-55,6 0 1,16-7-50,3-3 395,20-3-316,20-2 0,28-5 1,19-2-18,5-1 0,13-2 1,12-7-1,14-1 72,-40 8 1,0 0 0,-2-4 0,1 1 0,10 0 0,4 1 0,3-2 0,1-1 89,7 0 1,-1 0 0,-2 0 0,1 0-1,5 0 1,1 1 0,0 1 0,-1 0-105,-1 0 0,-1 0 0,-7 4 0,-1 0 0,2 0 0,-1 0 0,-4 1 0,-2 2 45,-6 1 1,-2 0 0,34 0 0,-9-3 0,-11 1-106,-17 4 0,-16-1-38,-10-1 0,-20 4-81,-11-4 0,-15 8 1,-30 4-354,-12 1 419,-8 2 0,-9 5 1,-5 0-1,-8 0 56,-5 0 1,6-5 0,3-1 0,6-1 4,9 1 0,17-6 1,-3 2-38,5-3 1,27-4 167,22-3 0,34-8 0,21-9-128,0-2 1,7-1-1,4-5 1,9-2 110,9-3 1,0 3 0,4-3 0,4 1 34,-40 16 0,0 1 0,39-9 0,-39 10 1,1 1-1,39-11 49,-10 2 0,-21 7 0,-8 7 0,-9-1-29,-11-3 1,-14 6-22,-20 3-127,-2 3 1,-24 2-16,-3 0 0,-7 2 0,-16 3 0,-8 5-97,-6 3 0,4 2 0,-9-1 0,-1-3 108,1 0 0,-1-1 0,-8 5 0,6 0-11,3 0 0,11 0 0,6-2 0,7-1-84,11-2 171,13-7 1,22 2-1,19-8 1,18-4-37,19-1 1,8-4 0,20-6 0,10-2 10,10 1 1,-44 8 0,1 1 0,1-1 0,1 1 0,2 0 0,1 0 50,3-1 0,-1 1 0,-6 1 0,2 1 0,7-3 0,1 0 0,-2 1 0,1 0 15,0 0 1,-1 0 0,-8-1-1,-1 2 1,-1 1 0,-2 2 0,41-4 34,-16 5 0,-23 4-172,-13 1 0,-28 1 0,-19 3 1,-21 2-95,-21 3 1,-9 1-1,-21 6 1,-10 3 94,-6 1 1,43-9 0,0 0 0,-3-2 0,-1 0 0,-1 1 0,-1 0-7,-1 0 1,1-1 0,3 0 0,1 0 0,-6 0 0,1 1 0,1 0 0,2 0 103,1-1 1,1 0 0,-37 10 0,11-1 219,10 2-296,8 0 1,28-5-1,7 2-91,9 3 0,6-7 19,12 8 1,14-15 0,6 4 0,10-6 76,10-4 1,12-7 0,20-3 0,12-5 63,6-5 1,1 3-1,-41 6 1,0 0-1,2 1 1,0 0 37,2 0 1,1 0 0,-2 0 0,0 0-1,2 2 1,2 1 0,0-1 0,0 1 3,-2-1 1,0 1 0,-3 0 0,-2 0 0,39-3 0,-15 5 305,-19 4-446,-23 1 1,-20 6 0,-26 4-1,-16 4-96,-12 1 0,-8 2 0,-15 1 1,-11 4 87,-12 1 1,-1-3 0,36-7 0,0-1 37,2 2 0,-2-1-16,-5 1 1,-1 1 0,6 0-1,1 0 1,-5 0 0,0 0-1,1 0 1,1 0 35,1 0 1,1 0-1,1-2 1,2-1 0,-44 12-1,10-2-65,15-4 1,18-3 0,7-3-94,12-2 0,14-7 112,18 2 0,11-5 0,25-5 0,6-5 49,6-3 0,9-2 0,13-2 0,12-1 86,11-3 0,-5 0 0,5 2 1,0-2-53,4-3 0,1 6 0,-45 7 0,1 2 0,-4 0 1,0 2 229,46-3 1,-26-1-1,-3 6-231,-15 1 1,-25 14 0,-25 5 0,-21 2-78,-19 0 1,-16 3 0,-13 2 0,-8 1-40,-7 4 1,3-2 0,-15 4-1,46-14 1,-1 1 73,-2 1 1,0-2 0,-45 12-1,44-15 1,-1 0 0,-2-1-1,1 1 60,-1 0 0,1-1 0,3 1 0,1 0 0,1 1 1,0-1-1,-37 8-39,17-3 0,23-7 0,7 0-201,11 2 1,18-6 108,20-1 1,8-5 0,22-3 0,5-4 34,9-1 1,6-4 0,19-6 0,12-2 23,-41 10 1,0 1 0,44-9 0,-43 9 0,0-1 0,2 0 0,0 0 57,2 1 1,0 0-1,-4 0 1,0 0-1,5 0 1,-1 1 0,-3-1-1,-2 1 238,42-5 0,-21 6 0,-10-1-203,-10 1 1,-24 4 0,-24 6 0,-16 4-28,-16 1 1,-10 2-1,-11 5 1,-8 0-16,-11 0 0,2 5 0,-13 2-288,-4 2 240,-3-6 0,0 5 0,1-4 0,-1 1 41,0-2 0,8-1 0,-5-2 0,12 0-38,14 0-7,24-6 0,6-3 0,33-6-77,20 0 0,15-1 0,12-4 1,12-5 44,14-4 1,10-1-1,-37 8 1,1-1-1,3 1 1,-1-1 86,2 1 1,1-1-1,-1 0 1,1-1-1,3 1 1,1-1-1,2 0 1,1 0-48,2 0 1,-1 0-1,-3 2 1,0 0-1,3-2 1,1 0 0,-5 2-1,-2 0 162,-3 2 1,-3 0 0,34 2-1,-8-2 1,-12 3 93,-15 2-273,-27 0 1,-15 10 0,-28 2 0,-14 0-8,-10 1 1,-8 1 0,-16 1 0,-6 1-50,-6 5 0,4-3 0,-3 5 1,0-1 56,0-3 1,6-3 0,-2-1-1,4 1-4,7-1 0,23-5 0,-4-2 27,6-1 1,20-2-34,17-5 1,19 0-1,18 0 1,3-2-2,7-3 1,8 2 0,14-7-1,6-2 85,2-1 0,9 2 1,1 1-1,6-1 13,6-3 1,-2-1 0,-42 8 0,-1-1-1,-1 1 1,0-1 5,0 0 1,-1 1 0,34-3-1,1 2 1,-12 1 205,-13 3 1,-8 1-301,-14-2 0,-20 3-43,-20-3 1,-15 9 0,-20 2 0,-9 1-60,-9 0 0,-6 5 0,-13-4 0,-3 2 44,-2 0 1,3-2 0,-6 4-1,3-3 20,1-3 1,11 4 0,3-3 0,5 0 142,10-1 0,7-1-72,10-5 1,18 0 0,15-1-12,19-4 0,18-2 0,4-5 0,6 1 9,4-6 0,8 2 1,8-5-1,5 1 49,6-1 0,-3 2 1,6-6-1,2 1 58,2-1 0,-11 4 0,7-3 0,-7-1 8,-10 1 1,-6 6-101,-16 2 0,-27 2 1,-21 8 33,-27 1 1,-17 3 0,-5 2 0,-10 3-275,-12 1 1,-4 1-1,-10-2 1,-2 2 162,-2 3 0,-4-6 0,44 0 0,-1-1 1,-1-1-1,1 0 72,-3-1 0,1 0 1,-42-2-1,1-3 1,11-5 12,13-3 0,13-2 0,11 0 1,6-1 55,7 1 0,16-1-88,9-4 1,15 3-1,10-3 1,10 3-9,9 2 1,11-5-1,10 0 1,6 0 8,4-2 0,-1 5 0,6-5 0,2 2-10,2 0 0,0-2 0,1 4 1,4-1 233,-4 6 0,-6-2 0,-2 5 65,-5-4-274,-19 6 1,-39 3-1,-26 8 1,-15 4-59,-15 2 0,-3-4 0,-14 3 1,-1 0-22,-4 1 0,5 1 0,-9 3 0,-3-1 0,-1-2 1,8 0 0,2 3 0,5-1 37,4-2 1,9-2 0,-1 4 0,8-3-42,8-3 54,23-1 0,-1 0 1,27 0-1,12-1-23,10-3 0,8-2 0,10-4 1,7-5 74,7-4 0,3 4 0,10 0 1,6-2 81,3-1 1,-2-2 0,4 0 0,6 0-33,3 0 0,-3 5 0,-3 1 0,-13 3 506,-12 2-585,-21 3 0,-12 7 1,-24 3-1,-19 1-29,-17 0 1,-7 0 0,-9 5 0,-7 2-30,-7 3 0,-2-2 1,-11 6-1,-4-1 24,-5 0 0,7-2 1,-1 2-1,4 0 4,5 1 0,9-6 1,8 2-1,10-3-122,12-2 0,17 0 68,13 0 0,10-6 0,17-4 55,3-3 0,10-9 1,10-2 0,11-6-1,6 0 20,6 0 0,1-5 0,7 0 0,2 0 128,6-2 1,-7 4-1,2-6 1,-4 2 73,-1 4 0,-12 6 1,-1 4-98,-8 1 0,-31 4-17,-17 8 1,-38 3 0,-21 7-150,-4 0 0,1 1 1,-5-1-1,0 0 30,-2 0 0,11 2 0,-14 1 1,0 2 20,1-2 1,10-1-1,-1-2-259,3 0 270,-10 0 1,19 1 0,-8-3 0,3-1-46,1-2 0,11-5 0,-4 3-268,-2-1 302,17-2 0,11-5 0,28-2 0,11-3 40,12-5 1,2 2-1,10-2 1,5-2-38,7-1 1,-6-4-1,1-2 1,1-1 190,2 2 1,-3 1-1,1 2-49,-3 0-94,-1 0 0,-14 5-160,-7 0 137,-13 6 0,-19-7 0,-21 6-80,-21 1 1,-20 8 0,-6 2-1,-10 3 33,-9 2 0,-1 5 0,-7 2 0,-4 2 7,-1-2 1,-3 1 0,43-11-1,0 1 1,0 0 0,0 0 28,-1 1 1,0-1 0,-37 4-1,-2 7 1,10-3 3,8-2 1,22 0-1,7 0-149,10 0 1,11 0 14,4 0 0,13-6 0,16-4 122,19-4 1,6-1-1,14 0 1,4-1-17,5-4 0,7-4 0,11-4 229,1 3-124,6-4 1,-10 8-1,1-6 1,-2 4-69,-3 1 0,-16 2 1,-5 7-53,-12 3 0,-18 5 1,-25 8-1,-24 4 34,-25 1 1,-17 2-1,-18 4 1,44-15-1,-1-1-22,-4-1 0,0 1 0,3-1 0,-2 1 0,-3 1 0,0 0 0,-3 0 1,0-1 19,-2 0 0,-2-1 1,-3-1-1,-1-2 1,-1 3-1,-1 0 0,0-1 1,0 0 6,0-2 1,2 0 0,8 0-1,0-1 1,-1-1 0,1-1-1,7 0 1,1-2-127,-35 1 0,26-3-62,14-2 1,27-7-1,18-1 1,18-4 28,14-3 0,8 2 0,10-11 0,9-1 106,10-3 1,-1 4-1,15-9 1,2-1 266,0 2 0,1 1 0,3 2 0,4 2 26,3 2 0,-17 2 1,4-1-1,-17 9-69,-14 8 0,-27 7 1,-19 5-6,-21 6 0,-18 2 1,-21 2-1,-11 2-312,-12 3 0,2-2 1,-16 6-1,-1-1 106,43-11 0,-1 0 1,-42 8-1,40-9 0,-2 1 1,0-1-1,-2 0 1,-2-1 1,0-2 0,-3 1 0,0-1-1,1-1 1,1 0 0,2-1 0,0-1 2,4 1 0,2-2 0,-32 0 1,6 1-1,18-4-203,17-1 111,22 0 1,27-6 0,23-3 0,13-1-30,13 0 0,11 0 1,21-5-1,-36 7 1,2 1-114,6-1 1,1 1 271,1 0 0,1-1 0,5-3 0,0 0 0,-5-1 0,1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8:10.639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467 920 6821,'-8'-8'-403,"1"-6"489,7 6 141,0-1-115,0-4-104,0 5-150,0-1 112,0 3-8,-6 19 56,4-10-5,-5 17-3,1-18-9,4 11 2,-12-11 1,11 7 99,-7-4 102,7-4-109,-4 6-68,0-7 288,6 0-105,-6-7-291,14-1-25,1-1 111,7 3-105,-7 6 80,6 0-13,-12 0 118,4 0 60,-19 6-42,9-4-14,-9 12-49,6-13-99,6 6 49,14-7 0,6-2 6,16-3 1,-2-3 0,1-7 2,1 0 0,-5 5 0,-5 1 0,0 1-18,-1 0 0,6-1 1,-3-3-59,1 2 1,-4 7-1,-9-2 41,-10 3 0,5 2 59,-20 0-57,0 7 1,-12-4 0,7 7-44,0 2 63,-7-5 1,4 5 0,-6-6 52,2 3-34,2-6 1,-2 9-1,-3-6 56,-3 3 0,8-6 16,0 2-51,6-3 1,-3-4 0,16-3-31,11-5 1,8-3 0,2-2 0,5 0 41,4-1 1,-4 6 0,0 0 0,2-1-32,2-3 0,1-1 1,0 2-1,0 1-48,0 2 1,0 2 0,0-4 27,1 2 0,4 1 1,0-2-73,-2 1 71,-14 6-24,8-2 54,-24 6 65,10 0-66,-33 0-5,15 0-19,-15 0-2,13 0 7,6 0 1,-13 0 23,6 0 24,-7 0-36,7 0 32,1 0 1,4-2 36,3-3 1,5 2-1,16-7-44,9-2 1,-3 3 0,7 1 0,-1 0-20,-1-1 1,2 1-1,-1-4 1,2 4 26,-1 1 0,-1-3 0,-1 3-140,-2-1 51,10 5 1,-19-6 2,9 4 47,-3 4 1,-2-11 70,0 7-69,0-7 1,-5 9 0,0-7 20,4-2 0,-8 5-23,4 2-29,-6 4-68,1 1 1,-32 1 33,-13 4 1,-2-1-1,7 4 1,-2 0 8,-1 1 1,-4-4 0,-2 3 0,-2-1 7,-3-4 0,6 4 1,-3-2 157,5-2-150,0 6 1,1-8 114,0 4-74,7 4 5,8-8 0,10 4 1,11-10 37,9-5 0,7 2 0,8 0 1,2-1 47,3 1 1,-1 3 0,4-4 0,1 1-118,-1 0 1,-4 4 0,1-2 0,-1 1-42,1 0 1,-3-2 0,4 2 37,1-5 0,-5 1 1,3 1-4,-3 1 1,-14 1 150,-2 1-76,-5 3-30,-2-5 20,-3 7-54,-26 0 1,14 2-21,-15 3 0,8-2-79,-2 7 180,7-6-52,1 9 0,15-11 45,7 3 0,5-2 0,9 1-45,1 1 0,-8 0-26,8-5 1,-8 5-34,3 0-20,-7 6 53,4-9 16,-14 11-30,-1-11 1,-20 5 20,-7-7 0,-7 0 0,-3 1 0,0 3-71,-1 1 0,-4 2 0,-2-4 125,-1 2-55,-2 7 1,-6-6 0,1 6 0,-2-2 16,-3 2 1,8-4-1,-1 1 10,4-3-17,11-1 1,-1-5-9,4 0 1,13 0-7,12 0 0,9-6 0,16-4 0,3-2 63,6 2 1,6-4-1,9 4 1,2-3 10,3-2 0,0 0 0,3 0 1,-2 1-25,2 4 0,-4-1 0,1 4 0,-4 0-170,-6 0 1,-6 2 163,-7 5 17,-1 0-2,-14 0 1,-11 2 227,-20 3-153,0-3 0,-10 11 0,2-4-108,-7-1 1,-2 5 0,5-4-1,2 1-25,-2 0 0,-1-2 0,-1 4 0,2-2 39,2 2 0,5-4 0,-5 2-133,-2 2 1,10-4 43,2 2-269,4-6 351,2 9-45,16-11 1,5 4-24,13-6 26,-7 0 0,11-1-18,-4-4 25,3 3 1,-3-10 0,-1 6-3,-2-3 0,4-1 60,0-5 1,-5 0-4,-1 0 0,-11 5-24,-9 0 0,-14 6 0,-12-2 5,-8-1 1,2 5-1,-3-3 1,3 4 66,2 1 0,-5 0 0,0 0 0,0 0-73,-2 0 1,3 0-1,-6 0 1,-2 0-13,-1 0 0,2 1 0,3 3 0,-1 1-9,1-2 0,-1 4 1,-3-2-13,2-2 1,13 1-38,2 1 35,7-4 0,13 6 0,8-9 31,11-3 1,6 2 0,1-7-11,10-2 0,-6 4 0,5-2 0,-2 0-13,1 1 0,-1 1 1,-1 5-20,-2-2 0,-1-2 0,3 3-19,-2-1 56,-14 0-27,3 5 1,-33 2 5,-6 3 1,-7-2 0,2 6 0,-2-1 16,-3 1 1,3-4 0,-3 3 0,2 0 6,-2 1 1,3-4-1,-3 3 1,3-1 2,2-4 0,4 4 0,3 0-6,1 1 0,-5-3 0,4 5 10,-1 2-61,3-6 50,-1 8-19,12-12 19,-17 4 24,24-6 15,-17 0-17,18 0 0,-3-6-7,10-4 1,3 1 0,7-1 5,0-2 0,-3 4 1,3 0-28,7 1 0,-2 0 0,2 4 0,-2-4-10,0-1 0,5 3 1,-3-4-1,0 1 17,0 0 1,3 3 0,-3-4-126,1 3 113,-5-6 0,6 10 0,-6-5 194,2 1-173,0 4 0,-8-6 33,3 3-54,-10 3 59,15-5 101,-18 7-78,11 0 1,3 0-85,9 0 0,-2-5 15,2 0 1,-5-5 24,5 5 1,-4-7 41,4 2 0,-10 2-31,5-2 0,-5 5-55,10-5 0,-10 5-32,5-5 1,-6 5 18,6-5 1,-2 6 38,2-1 50,-3-3 1,10 5-9,-7-7-66,-7 6 35,1-2-21,-6 6-28,7 0-2,-6 0 6,4 0 25,-5 0 0,7-2 2,1-3 137,-1 3-51,6-5-47,-4 1-31,12 4 24,-13-11-22,-1 11 1,6-6-30,-1 3 0,-5 1 5,0-6 0,3 5 25,7-5 1,-6 5-11,1-5 1,-10 7 100,10-2 0,-12 1-100,7-1-6,-3 4-46,3-13 47,7 13 0,-9-8-23,8 4-7,-15 3 23,14-4 85,-11 6 184,-1 0-242,5 0 1,3-5-31,9 0 1,-4-2 0,1 4-2,0-2 1,-10-2 0,4 4-38,3-2 1,-7 0-12,8 5 45,-14 0 15,15 0 44,-13 0-4,0 0-45,12 0 19,-3 0-50,13 0 33,-6 0-17,-2 0 11,-7 0-1,-7 0 14,5 0-5,-4 0-6,13 0 0,-4 0 13,7 0 1,-10 0-11,5 0-2,-13 0 9,13 0-24,-12 0 42,8 0 7,-8 0 1,10-2 23,-3-3 1,0 3-42,1-3 1,-10 2 2,9-2 0,-1 3-30,6-3 0,-2 3 0,7 2 0,-10 0 35,6 0 1,-11 0 28,10 0 1,-10 0-39,10 0 0,-12-1-13,7-4 0,-1 3-105,6-3 54,-10 3 0,17 2 24,-17 0-97,11 7-12,-5-5 83,-1 11-83,-7-11-32,5 4 110,-11 1 130,5 2-52,-7-1-4,0 5-17,0-11-17,0 11 95,0-11 394,0 5-494,13-7 0,-6 0-8,13 0-6,-13 0 7,20 0 24,-17 0 1,11 0 74,-6 0-29,-6 0 105,4 0-97,-4-7-25,6 5 0,5-6 11,0 3 11,0 3 0,2-4-8,3 6 1,-7-5-53,2 0-26,-6 0 52,8 5 1,-6-6 10,4 1 47,-10 0-58,17 5 41,-23 0-43,22 0 1,-14 0 3,13 0 1,-10 0-32,5 0 1,-10 0-4,11 0 1,-11 0 168,10 0-41,-14 0-82,15 0 19,-13 0-43,14 0 1,1 0-10,7 0 0,-10 0-13,0 0 1,-9 0 7,9 0 1,-12-1 7,7-4-19,-3 3 16,3-5 8,0 7-3,7 0-3,-5 0 2,-2 0-1,5 0 1,-15 2-1,10 3-28,-3-3 0,8 6 4,0-3 16,0-3 1,-5 6-92,0-3-26,0-3 113,0 5-18,0-1 0,0 3 42,-6-1-10,4 5 34,-11-11-23,18 5 0,-13-2 25,13 0 1,-7 2-14,7-2-4,-3-4 1,5 6-30,3-7 0,-7 0 16,2 0 1,-5 0 23,11 0 1,-8-2-1,4-1-12,-1-2 1,-2-2 7,6 2 15,-7 4 1,6-6 16,-4 7 0,3-5-31,8 0 1,-6 0-17,0 5 0,-2-2 48,2-3 1,4 3-33,-4-3 0,4-1-24,1 1 1,-5 0 26,0 5-69,-7 0 53,11 0-49,-19 0 32,17 0-3,-24 0 1,19 0 0,-7 0 44,-7 0 1,19 0-12,-7 0 0,-3 0 25,3 0 0,-5 0-36,10 0 1,-5 0-27,5 0 1,-9 0 13,4 0 1,-10 0 17,10 0-20,-14 0 1,16 0 2,-7 0-40,0 0 1,4 5 6,-4 0 1,3 5 0,11-4 14,-4 3 1,-2-4 4,-2 5 1,-5-5 7,4 5 1,2-5 0,-2 5-31,-1 2 1,-3-4 0,-1 2-57,1 2 1,-6-4 39,0 2 1,5 0 12,5 5 0,5-5 67,-5 1-43,0-8 0,-8 10 20,3-3 1,-7-1-10,12 1 0,1 0 0,9 3-4,0-3 0,-5 4 0,0-6-15,2 0 0,-2 4 0,2-5 11,0 1 1,-1-4 0,-7 2-8,1 1 0,5-4 1,-3 6-7,1-3 0,-4 1 8,1-2-3,3-3 1,-4 10 0,6-6-3,2 3 1,-4-4-1,2 3-36,2-1 0,-4 3 0,3-4 13,0 3 0,-4-4 48,-2 5 1,2-5-21,-2 5 0,2-5 29,-2 5 1,4-7-191,6 2 0,-5 2-64,0-2 265,-7 0-103,4-5 188,-7 0-152,0 7-33,-6-5-86,-3 4 78,-26-6 1,2 0 0,-17 0 0,3 0 52,2 0 1,-7 0 0,-2 0 0,-3-1-20,-3-4 0,3 1 0,-8-6 0,1-2 123,-1-1 1,0-2 0,-7 0 210,0 0-272,-5-7 0,15 4 1,-1-6-1,4 1 146,4-1 1,6-1-1,-1-3-38,3 3-93,-5-4 1,11 11 0,-4-6 0,1 2-35,1 4 1,-3 1 0,1 2 0,0 2-75,0 3 1,1-4 0,1 6 92,-2 0 1,15-1-105,-5 4 97,13 3 1,24 2 0,13 9 15,3-1 1,8 4 0,0-5 0,6 1-27,4 4 1,6-4 0,-4 2 0,2 2-58,1 1 0,-1-3 0,5 0 0,1 2 29,-1 2 0,-5-4 1,-1 0-1,-4 0 18,-6-2 0,-1 0 0,-8-4 0,-1 1 34,-9 0 0,-13-5-98,-17 0 0,-15 0 1,-16 0-1,1 0 61,-2 0 1,-6 0 0,-9 0 0,-3 0-139,-7 0 1,6 0 0,-4 0 0,3 0-10,3 0 0,3 1 252,5 5-60,-6-5 0,19 13-150,3-4 1,18-2 78,12 2 0,7 0 0,11 5 63,7 0 1,2-1 0,13-3 0,2-1 21,2 2 0,4-3 0,6 1 0,6 0 58,2-2 0,2 5 0,-1-3 0,3 4-65,-3 1 1,-6 0 0,-3 0 0,-2 0-151,-3 0 1,-14-5 0,-7 0 49,-4 2 0,-4 1 65,-5 3 1,-8 4 0,-7 1 34,-9 3 1,-9-9 0,-4 3 0,-3 2-23,-7 2 0,0-2 0,-6 5 0,-1 2-26,1 2 0,4-2 0,-3-1 1,2 5-65,0 0 1,0-7 0,6 4 0,2-3-32,2-1 0,7-4 1,-1 5 15,8 2 0,6-9 51,10 2 0,5-13 0,10 3-89,5-6 95,3-11 1,8 3-1,-1-6-228,-2-1 185,6-3 0,-6-1 0,6 0 1,-2 0-34,-4 0 0,-6 0 0,-4 0 30,-1 0 208,-8 6 0,-19 4 0,-12 10 0,-5 5-4,-5 4 0,-3 6 0,-5 2 0,-5 1-27,-4 4 0,-3 3 0,-1 2 0,-3 1-21,3 1 1,-1-11-1,1 8 1,-3-3-201,3 1 0,11-11-304,2-3 179,0-3 0,1-4-794,4-3 772,3-3 104,10-9 1,6-1 101,16-7 0,10 0 0,10 1 0,3 2 202,3 2 1,-1 2 0,0-4-1,0 2-96,0-1 0,-5 4 0,0 0 70,2 0-112,-12 6 0,-10-4 1,-20 10-1,-10 6 114,-8 8 0,-13-1 0,-7 6 274,-1-2-357,-11 11 1,3-8 0,-13 10 0,-2-1 67,-4 1 0,2-1 0,-3 4 51,5-1-115,-1 5 0,26-15 0,1 3 0,9-3-88,11-4 1,4-1 0,2-7-419,5 0 0,13-7 263,12-3 1,10-3 0,13-4 0,1-4 59,1-9 1,4-1 0,11-4-1,0 2 1,0-2 0,1 3 0,-1-3 0,-2 3 139,-3 2 0,-3 5 0,-8 0 98,-4-2 0,-3 6 44,-17 1 0,-17 10 1,-28 5 108,-4 3-178,-8 2 0,-3 5 0,-7 0 0,-2 0 77,1 2 1,2-5 0,-9 5 0,-4-2-35,-4 0 0,2 2 1,-6-4-1,-3 2-134,-1-1 0,4-8 0,4-2 1,7-2-52,13-4 0,17-1 43,1-2 1,22-2-218,13-3 1,21-2 0,16-5 0,5 2 174,5-1 1,2-3-1,2-1 1,5 0 78,4 0 0,-1 5 0,-1 0 237,-1-2-135,-8 5 0,-2 1 0,-7 6-72,-2 0 0,-18 5 0,-16 7-98,-21 8 0,-17 10 0,-16-5 0,-10 3 36,-7 3 1,-10-5-1,0 1 1,-2 2 37,-2-3 0,4-4 0,-12 2 0,6-1 0,2 1 0,6-6 0,-4 2 0,2-3-52,3-2 0,9 0 0,8 0 0,7 0-66,4 0 1,16-5-1,-2-1 43,9-3 0,20-1 1,6-6-6,14-4 1,19-4 0,3-6 0,6 0 31,5 0 0,2 0 0,10 0 0,-3 0 3,-2 0 1,-7 5-1,-6 1 1,-3 3-134,-2 2 1,-7-2 112,-2 1 0,-27 6 0,-10 8 0,-18 1-17,-15 0 0,-7 0 1,-8 5-1,-1 0 261,1 0 0,-7 0 1,-2-2-1,-1-1-56,0-2 1,3-5 0,-5 4 158,0-3-262,-12-1 0,24-5 1,-7 0-1,5 0 15,5 0 0,6 0 0,5-1 1,7-4-76,9-5 0,10 1 1,1-2-63,8-6 0,6 0 0,11-6 0,9 1 22,9 3 1,4 3 0,2 2 0,2 2 2,3 2 0,-6 5 0,4-3 0,1 0-11,-2-1 0,-5 6 0,-1-2 125,6 3 1,-2 2 0,6 2-33,-5 3 1,-11 3 187,1 7-177,-8-6 0,4 4 208,-7-3-148,-7 4 0,-11-6 0,-16-3-34,-8-3 0,-4-2 0,0 0 0,-4 0-42,-3 0 0,-9 0 0,-2 0 0,-3 0 45,-3 0 0,1-2 1,-11-1-1,-2-4-27,-2-1 1,4 4-1,3-1 1,0 2 51,-2-2 0,14 3 0,-9-3 0,7 2-45,4-2 0,7 3 0,-2-3 0,-1 3-38,2 2 0,-1 0 0,1 0-128,2 0 115,-17 7 0,11-5 1,-16 4-1,2-1-9,1 1 0,16-1 0,-6-5 0,4 0 148,3 0 0,12 0 78,5 0-257,10 0 0,15 0 1,16 1 5,11 4 1,10-3 0,-7 5 0,4-2 36,1 0 0,5 5 0,0-5 0,0 0 1,2 1 0,-3-2 1,6 4-1,2-1 20,1-4 1,-8 4-1,2 0 1,7 1 1,-7-3 0,3 3-9,-7-1 0,-8-2-1,1-5-104,-15 0 0,-12 0 0,-24-2-8,-12-3 1,-4 2-1,-4-5 1,-7-1 153,-5 1 0,0 3 1,0-5-1,-1 0 39,1 1 0,0-4 0,-3 3 0,-1-3-43,1-2 0,5 4 0,1 1 0,2-1 47,4-3 1,6-1-1,3 0 1,1 0 48,-1 0 1,6 2-1,-3 1 1,5 2-76,1-2 1,6-1 0,2-2-57,1 0 0,2-1 0,-4 1 80,1 0 0,5 5-71,2 0 0,-3 7 61,-13-2 29,8 3-40,-5 2-68,17-7 0,-2 6 0,11-14 27,-3 0 1,2 5 2,-7-5 1,0 3-29,-5-3 1,0 5 36,0 0-135,0 6 0,0-4 86,-1 3 0,6 2 17,0-8 0,7 5 21,-2-9 1,2 8-1,-2-8 1,1 3-5,-6-3 0,5 0-1,-5 0-3,7 7-19,-4-6 8,0 12-34,6-4 48,-6-1 44,7 5-95,0-11 133,0 11 12,7-4 1,1 19-88,7 7 0,-5-5 1,0 0-1,2 0-11,1 4 0,-3-6 0,0 6 1,2-1 12,2-1 1,-4 0 0,0-2-1,1 0-35,3 0 0,1 2 0,0 1 1,0 2 23,0-2 1,0-4-23,0 1 18,0-3 0,0 9-47,1-5 24,-1-1 0,-5-5-24,0 0 15,-7 0 11,10-2 174,-11-1-69,5-7-126,-14-14 1,-1 8 34,-7-14 1,0 6 0,0-6-21,-1 3 16,8 2 0,-5 5 1,3 0 77,-4-2-83,-1-1 0,5-2 0,0 0 0,-2 0 3,-1 0 0,3 0 1,0-2-5,-2-3 1,4 3-1,-1-5 0,3 1 1,-1 9-138,2-3-124,3 3 204,-4 4 1,7 3 45,4 10 0,-1 3 4,6 7 0,-5-5 1,6 0 42,6 2 1,0-5-37,8-2 1,5 1 0,5-1-33,-1-1 0,-2-3 0,0-2 34,3-4 1,-9 3 0,6-3-3,2 3 0,-9 2 0,7 2 39,1 3 0,-8 3 0,6 7 0,-3 1-39,1-1 0,-3 5 0,1 2 0,3 1-22,2 4 1,-2-4 0,9 1 0,-1-1-1,1 1 1,1-6-1,4 2-43,-4-3 62,10-2 1,-13-5 0,10 0 0,-2 0 9,-3-2 0,0 1 0,1-6 0,1 2 24,1-1 0,-8 2 0,7 1 0,-4 0-17,-2-1 1,-3-1-1,4-3 1,-2 1 14,-4 2 0,6 0 0,-1-5 0,3 0-6,-1 0 0,0 0 0,5 0 0,0-1-14,1-4 1,1 1 0,1-4 0,2 1-15,-1 4 1,0-4 0,-3 2 0,1 2-16,-3 1 1,-4 1-1,2-3 1,-2-1 23,-6 0 0,4 5 0,-4 0 0,1 0 27,-2 0 0,1-5 1,-1 0-1,4 2 29,2 1 0,1 2 0,4 0 0,-1-2-61,2-3 1,-8 4-1,7-4 1,-4 3-21,-2 2 0,-4 0 0,3 0 22,0 0 0,-11 0 0,3 2 1,-4 1-30,-1 2 0,-9 5 0,3-3 36,0 1-12,1-4 1,-2 4 0,3-3 9,5 5 1,-2-3-17,2-2-137,1 3 39,-3-6 1,-18 6 0,-18-5 16,-14 3 0,-8 0 1,-1-2-1,-5 2 17,-8 3 0,0-4 0,-4 3 1,-1 0 19,1 1 1,4-6-1,-1 4 1,3-2-11,2 0 1,4 5 0,3-5 311,1-2-241,9-1 0,31-2 0,17 0 0,10 0 144,7 0 0,3 0 1,9 0-1,3-2-110,1-3 0,3 4 1,2-6-1,1 2-52,1 0 0,-6-2 0,9 4 0,3-4 6,1-1 1,-9 4-1,1-2 1,-2 1 9,2 0 1,-9-5-1,3 3 1,-7-1 44,-6-4 1,-12 3-1,3 1 1,-5 0 143,-2-1 1,-7 4 23,-7-5 96,-7 7-147,-3-4 1,-8 5-248,-7-3 1,-14 4 1,9-6 0,-10 7 45,1 0 1,6 0 0,-1 2-270,3 3 291,7-4 0,4 8 0,12-6 0,10 2 35,9-1 0,16-3 0,10-1 0,13-1 40,14-4 0,23-4 1,-40 2-1,2-1 0,4 0 1,1 1-60,3-1 1,0 1 0,-4-1-1,-2 1 1,-3 0 0,0 0-1,-5 1 1,-1 1-105,42-5 0,-25 6 1,-11-1-1,-11 4 118,-7 1 1,-4-5-1,2 0 1,1 1 67,-1 3 1,-9 1 0,1 0-34,-2 0 0,-4 0-24,1 0 0,-5 0-9,5 0 1,-10 0 89,5 0-58,-13 0 0,11-4-286,-13-6 1,-1 3-158,-9-13 1,1 10 126,-6-10 0,5 7 0,-3-9 121,1 0 0,2 9 279,5-7 0,2 6-92,3-6 1,3 3 0,7 2-2,0 0 0,1 5 1,-1 0 0,0-1 0,0 2-33,0-1 0,-10 7-152,-10-2 0,-10 5 1,-17 5-288,-3 5 345,-17 3 0,-3 2 0,-12 2 0,0 1 123,-4 3 0,3-1 0,-1-5 110,2 0-109,8 7 0,9-11 1,11 4-1,9-1 14,9-1 0,14-3 54,12 0 0,5-6 1,15 1-1,2-4-94,1-1 1,9-6 0,3-4 0,7-4-6,9-1 1,-1-5-1,12 0 1,0 0-2,3-2 1,-1 4 0,0-6 0,-2 2 85,-4 4 0,-6 1 0,-3 4-191,-2 3 59,-22 3 1,-23 9 0,-29 3 0,-10 5-1,-8 3 0,-11 2 1,-2 0-1,-2 0 39,-1 0 0,1 6 1,-5-1-1,-1-2 6,1-1 0,3-2 0,0 0 1,0 0-75,5 0 0,4 0 1,4-1-115,4-4 151,17-4 1,29-6 0,26-1 0,13-4 30,11-5 0,6-4 0,6-3 81,8-3-78,9 4 0,-6-11 0,5 5 0,1-1 48,4-4 0,-12 3 0,7 1 0,-6 3 113,-6 6 1,-15 1-172,-12 8 0,-28 2 0,-18 8 15,-30 5 0,-21 5 0,-16 3 0,-8 4-64,-1 1 0,-6 3 0,-1 2 0,-3-1-11,-4-2 0,3-2 0,38-9 0,1-1 0,-48 11 106,3-3 0,20 0 0,10-8 0,12-1-165,14-2 0,6-5-78,12 5 0,13-7 22,7 2 154,7-3 1,21-2-1,-1-2 80,7-3-93,4-3 1,9-7-1,3 1 142,6 4-82,9-3 0,-1 4 1,4-6-1,3-1 115,2-4 1,-9 8 0,8-3 0,-2 1-32,-4 1 0,-4 5 1,-9 3-175,-7 3 1,-25 4 0,-21 3-15,-16 5 0,-21 3 0,-12 4 0,-13 1 13,-10 2 1,4 5-1,-10-4 1,0-1 73,-4 1 0,8-2 1,-13 4-183,1-1 167,-11-2 0,22-8 0,-6 0 1,8 1 22,6-1 0,13-6 10,-1 4 1,30-6 0,23-1 55,27-6 1,29-7 0,26-10 0,-31 7 0,3 1-29,8-2 1,2-1-1,2-1 1,3 0 0,10 0-1,3-1 1,3-2 0,2 1-27,4-1 0,3-1 1,2 0-1,4 0 1,-23 5-1,2 0 0,1 0 1,2 0-1,1 0 1,1 0-152,0-1 1,1 1-1,-2 0 1,-7 2-1,-2 0 1,0 1-1,-2 0 1,0 1-1,-1 0 1,31-3-1,-2 0-217,-5 0 0,-4 3 1,-15 4-1,-2 2 345,4 0 0,-1 0 0,-8 3 0,0 1 0,4 1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8:39.481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374 514 7898,'0'-26'-1524,"0"1"1511,0 14 0,-1-15 65,-4 11 1,1 2 83,-6 3-42,7 7 103,-10-11-4,11 6-193,-11-14 1,7 12-29,-9 0 1,2 7 14,-12 3 99,6 0 0,-7 1 276,6 4-163,6-3-66,7 5-12,7-7-78,14 0 0,-9-2 61,10-3-80,-3 3 0,8-11-19,0 3 0,-5 1 0,-5-1 1,-7 4-17,2-9 1,-5 8-1,-6-6 82,-9 4 1,-2-1-57,-8 5 1,-2 0 34,-8 5 0,8 0 56,-3 0 1,3 0 27,-3 0 1,6 2-38,4 3-71,10-4 1,7 13-34,13-4 1,8-3-1,16-1 1,3-1-2,1 0 1,4 0 0,8-5-1,7 0 7,7 0 0,1 5 0,7 0 0,2-1 3,-2-3 0,-7-1 0,1 0 0,-4 0 16,-2 0 1,-11-1 0,-6-3 0,-4-1-3,-6 2 1,4 1 0,-2 2 0,-1 0 14,-2 0 1,-7 0 0,0 0 91,2 0-69,-6 0 1,-4 0 0,-17 0-53,-15 0 0,-7 0 1,-6 0-1,-6 0 9,-3 0 1,-3 0 0,-5 0 0,-2 0-111,-3 0 0,3-5 0,-3 0 0,1 2 30,-1 1 1,6 2 0,-4 0 0,-3 0 41,0 0 0,7 0 0,0 0 0,6 0-20,4 0 0,4-1 67,5-4 1,8 3 99,17-3 1,15 3-1,21 2-84,-3 0 0,-1 0 1,-2 0-1,4 2-13,6 3 1,-3-3 0,11 4-1,3-1-20,0 0 1,0 2 0,2-4 0,1 2 29,-1-1 1,3-3-1,4-1 1,2 0-3,3 0 1,-6 0-1,3 0 1,-2 0 2,-3 0 1,0 0-1,2 0 1,-2 0-16,-2 0 0,-6-5 1,-1 0-1,-4 0 33,-4-1 0,-5 2 1,4-4-1,-2 1 16,-4 4 0,1 1 1,2 2-48,10 0 1,-8 0-1,2 0 1,-6 0-15,-4 0 0,2 2 0,1 1 1,4 2 1,2-1 1,-4-3-1,2 1 1,-2 1 15,-2 2 1,-4 0-1,6-5 1,-3 2-6,-2 3 1,-5-3 0,2 3-9,5-4 0,-2-1 0,7 0-21,0 0 0,-6 0 0,5 0 1,-5 0 2,0 0 0,-5 0 0,3 0 1,3 0-1,0 0 1,-4 0-1,4 0 3,10 0 1,-5 5 0,3 0 0,-7 1 2,-3 0 0,1-4 0,-1 5 0,2-2 0,3 0 0,-2 1 0,9-1-30,5 5 0,-8 2 1,2 0 19,-2-2 0,-12-5 88,3 5-76,-10-7 0,9 4 0,-4-7 20,3 0 0,-3 0 0,0-2 0,2-1-7,2-2 0,1 0 0,0 5 1,2 0-16,3 0 1,-3-5 0,3 0 0,-3 2 29,-2 1 0,0 2 0,0 0 0,2-2 24,3-3 0,-8 4 0,3-5-39,-1 5 1,4 1 0,2 0-19,-1 0 0,-6 0 1,1 0-20,3 0 0,-2 0 1,-2 0-59,4 0 82,2 0 0,-4 0-72,0 0 60,7-7 0,-10 5 0,3-3-15,-2 4 10,-13 1 1,-5 0-54,-20 0 0,-3-5 0,-16 0 35,-2 1 0,-5 1 0,1 0 0,-5-2-4,-4 1 0,-1 3 1,0 1-1,-2-2-50,-3-3 0,1 3 1,-4-3 144,1 4-80,-5-6 0,8 5 0,-3-5 118,5 1-60,-8 4 0,20-5 1,-9 6-1,4-3-17,2-1 1,2 0-1,-2 5 1,-1 0 10,1 0 1,3-5 0,-4 0-1,-1 2-9,-4 1 1,6 2 0,-9-1 0,2-3-34,3-1 1,0 0 0,-3 5 0,-2 0-37,-3 0 1,8 0-1,-3 0-15,1 0 28,14-7 1,11 6 0,26-4 0,17 3 19,12 2 0,16 0 0,7 0 108,5 0-101,14 0 0,-6 0 0,12 0 42,-2 0-33,5 0 0,-6 0 0,6 0 0,2 0 1,-2 0 0,-12 0 1,-3 0-1,-7 0 105,-6 0 0,-15 0 1,-6 2 174,-9 3-257,-14-4 1,-17 6-1,-16-7-72,-16 0 1,1 0 0,-13 0 0,3 2 24,-1 3 1,-4-3 0,-4 3 0,-7-4-32,-3-1 1,2 0-1,-9 0 1,-3 0-30,-7 0 1,2 0 0,-13 0 120,6 0-67,-13 0 1,22 0 0,-18 0 0,1 0-36,0 0 1,13 0 0,-3 0 0,7 0-7,8 0 0,10 0 0,8 0 0,8 2-30,5 3 1,8-3 0,-4 4 37,-10 1 0,7-5 0,-8 4 1,-4-1 43,-4 0 0,-4 7 1,-4-3-1,1 1 28,-2 0 1,8-2-1,-9 4 1,4-4 26,4-1 1,1 3-1,8-5 1,4-2 48,5-1 0,1-2 18,-1 0 1,2 0-18,-8 0-7,21 0 0,-6-2 40,16-3-142,-4 4 26,6-6 1,4 7-17,14 0 0,2 0 1,15 0 33,5 0 0,-7-5 1,5 0-1,0 0 73,4-2 0,4 5 0,7-4-48,1-1 0,4 5 1,4-3-1,3 2 0,8 0-27,7-2 1,5 0-1,15 3 1,7-2-2,-49 2 1,0-1 0,48-2 0,-1 5-1,-2 0 1,-1 0 0,-12 0 0,4 0 0,-6 2 17,0 3 0,-6-2 0,3 6 0,-2-1-3,-2 1 1,0-6 0,6 2 0,3-2-44,2 2 0,0-3 1,1 3-1,-3-2 8,0 2 0,-15-3 0,2 3 0,-2-3 39,0-2 1,-5 0 0,3 0 177,-1 0-202,16 0 0,-21-5 0,15 0 1,-4 1 16,-1 3 0,-11-1 1,2-1-1,-3-2 1,-3 1 0,0 1 0,-7 0 0,1-2-20,1 1 0,-7 3 0,3 1 1,-7 0 9,-1 0 0,-3 0 0,4 0 0,-1 0 5,-3 0 1,-1 0-1,4 0 5,8 0 0,-5 0 0,4 0-62,-6 0 1,-7 0 0,-6 0-1,0-2-5,-2-3 0,6 3-202,-4-3 223,10 4 0,-8-5 16,3 1-11,4 0 0,-8 0 0,4 0 0,-1 2 8,-1 1 0,-1 2 0,0-1 0,3-3 5,2-1 0,-3 0 0,6 5 53,-3 0-91,-16 0 1,-6 0 0,-20-1 0,-12-3-62,-9-1 1,-15-1 0,-11 2 0,-6-3 67,-8-1 0,3 5 1,-3-2-1,-1 1-4,-1-1 1,-3 2-1,3-5 87,2 1-80,-9 2 0,13 0 0,-10 0-127,3 1 136,-3-4 0,18 6 1,-3-3-1,0 2-7,0-2 0,7 3 0,-5-3 0,3 4-1,5 1 0,7 0 1,-5 0-1,4 0-19,6 0 1,8 0-214,7 0 235,7 6 1,19 1 0,23 5-20,16-2 0,10-7 1,-1 2-1,4-1 62,6 1 1,1-4-1,11 4 1,1-1 2,0 1 1,-12-4 0,12 4-1,0-1-3,-1 1 1,-9-4-1,-2 4 1,-3-3 42,-5-2 0,-9 0 0,4 0 205,-5 0-201,-22 0 1,-3 0 0,-27 0-89,-10 0 0,-9 0 0,-4 0 0,-7 0-44,-9 0 1,2 0-1,-17 0 1,-1 0 42,-2 0 0,2 0 1,-4 0-1,-1 2-74,-4 3 1,2-3-1,-5 4 1,7-1 31,4 0 0,18 0 0,-6-3-216,4 3 170,15-3 69,13 4 0,29-6 0,13 0 0,10 0 52,10 0 1,9 0 0,14-1-1,6-3 12,5-1 1,-6-1 0,9 2 0,0-1-18,0 2 0,2-4 0,12 2 1,6 2 48,-47 2 0,0 0 0,41-1 0,-41 1 0,2-1 0,-1 0 0,0-1 17,0 1 0,-1 1 0,42-1 0,0 2 1,0 0 92,0 0 1,-3 5 0,3 0 0,-6-2-104,-6-1 1,-10 0-1,7 1 1,0 2 10,0-1 0,-6-3 0,6-1-259,-3 0 150,3 0 0,-20 0 0,1 0 0,-4-1 21,-6-4 0,-6 3 0,-2-5-3,2 0 0,-5 4 1,-2-7-1,-1 0 33,1 2 1,-3-6-1,3 4 1,-1-2 75,1 2 1,-7-1 0,6 6-26,-1 1 79,-6 3-305,-5 1 58,-27 0 1,-17 0-113,-23 0 136,-4 0 0,-3 0 1,-3 0-1,-5 0 13,-6 0 0,4 0 0,-5 1 0,-1 3-7,-8 1 0,4 0 1,-8-5-1,-4 1 24,-3 4 0,2-3 0,2 5 0,5-2-54,4 0 0,10 5 1,6-3-1,9-1-73,7 1 1,21 0 102,0-2 1,23-4 0,8 4 0,14-3 116,9-2 1,7 0-1,11-2 1,6-1 60,6-2 0,-3 0 1,9 3-1,7-1-62,4-2 1,2 0 0,5 3 0,4-1-25,1-2 1,-2 0-1,-40 4 1,1 2-1,0-1 1,0 0 67,1 0 1,0 0 0,43 0 0,-3 0 0,-5 0-4,-10 0 1,-4 0 0,-11 0 0,3 0-56,4 0 1,-8 0-1,15 0 1,-1-2 15,4-3 0,-5 3 0,4-3 1,-1 4-10,-4 1 0,2-5 1,-8 0-1,0 1 1,-2 3 1,-4 1 0,7 0-139,-1 0 109,5 0 0,-13 0 1,5 0-1,-3 0-17,-4 0 1,-1 0 0,-9 1 4,-2 4 0,3-3 0,-14 5 0,4-7 0,-1 0-6,-3 0 0,-2 5-1,-2 0 1,0-2-55,0-1 0,0-2 18,0 0 0,1 0-31,-1 0 0,0 0 34,0 0 1,0 0 7,0 0 1,-1 1-1,-1 3 11,2 1 0,-8 0 1,8-5 33,-1 0 1,-1 0 0,2 0 0,1 2 6,-1 3 0,0-4 1,2 4-1,1-3 5,2-2 1,1 0 0,-6 0-1,2 0 7,3 0 1,-3 0-1,3 0 1,0 0 17,5 0 1,-3 0 0,12 0 0,-1 0-37,-1 0 1,-3 0 0,-1 0 0,4 0 6,0 0 0,2 0 1,-1 0-1,2 0 6,-1 0 1,-2 0 0,-2 2-1,0 1-56,1 2 1,-6 0 0,-2-5 17,-1 0 25,5 7 1,-10-6-6,3 4-7,4-3 1,-18-2-1,4 0-58,1 0 0,-10 0-60,4 0 0,-1-2 1,8-1-2,-2-2 0,-5-2 3,5 2 0,0 4 0,5-6-31,0 0 1,-4 6 194,-1-4 0,-7 1 0,4 1-2,0-2 14,-12 0-52,10 5-26,-19 0 1,5-2 2,-12-3 1,-9 3 26,-10-3 1,-3 2-1,-4 0 90,-3-2 1,3 0-1,-5 5 1,0 0-65,-3 0 1,0-5-1,-4 0 1,-4 1 2,-4 3 0,-5 1 0,-7 0 0,-3 0-196,-1 0 0,2-5 1,-2 0-1,1 1-46,3 3 1,14 1-70,4 0 116,4 0 44,17 0 1,10 0 123,30 0 1,5 0 0,22 0-26,5 0 0,-7 0 1,6 0-1,-3 0-5,1 0 1,-4 0 0,0 0 0,0 0 18,-1 0 1,4 0-1,-4 0 1,1 0-27,0 0 1,1 0 0,2 0 545,-3 0-452,-16 0 1,-17 0 0,-26 0-76,-16 0 0,-10-6 0,-2 1 0,-3 2 36,-6 1 1,-4-3-1,-4 0 1,-1 2-49,1 1 0,-4 2 1,-1-1-1,-3-3-59,-3-1 1,9 0 0,-2 5 0,9 0-20,9 0 1,14 0-88,6 0 113,17 7 0,8-4 0,20 6 100,8-3 0,1-1 0,1-5-31,2 0 1,6 5 0,2 0 0,-1-1-2,-2-2 1,0-2 20,3 0-32,-10 0 0,5 0 4,-10 0 0,-13 0 12,-7 0 1,-20 0-1,-20 0 1,-6 0 9,-4 0 0,-3-6 1,-8 1-1,-1 2-10,-3 1 1,1 2-1,-4 0 1,-1 0-16,0 0 1,11 0-1,-1 0 1,5 2-51,6 3 0,6-3 1,3 3 36,2-3-72,2-2 52,5 0 168,13 0-53,11 0-47,27 0 0,5 0 0,9 0 0,-3 0-23,-2 0 1,2 0 0,1 0 0,4 0 8,1 0 0,-1 0 1,7 0-1,1 0-25,-3 0 0,3 0 0,-6 0 0,1 0-8,0 0 1,-6 0 157,1 0-248,-10 0 117,-10 0 0,-43 0-7,-18 0 0,-9-6 1,10 1-1,-2 2-19,-3 1 0,6 2 0,-4 0 0,-1 0 14,2 0 1,0 0 0,4 0-1,2 0 6,6 0 0,8 0 47,2 0 1,17 0 0,8 0-2,17 0 1,11 0-1,7 0 1,6 0-15,2 0 0,6 5 0,3 0 0,6-1-39,4-2 1,-5-2 0,10 0-1,5 0 7,4 0 0,-1 5 1,9 0-55,-2-2 55,5-1 0,-13-2 0,3 1 0,0 3-8,0 1 1,-12 0 0,5-5 0,1 0 8,-1 0 0,-8 1 0,7 3 1,-9 1 26,-5-2 1,-11-1-1,-1-2 1,-4 0 74,-5 0 0,-8 0 44,-1 0-117,-6 0 0,-7-7-133,-17-3 1,-10 3-1,-14 1 1,2 1 28,2 0 0,0 0 1,-5 5-1,0-2 29,0-3 1,3 3-17,-3-3 27,-11 3 0,6 2 0,-3 0 43,-3 0 0,15 0 0,-10 0 136,6 0 1,7 0-97,-2 0-67,13 0 1,4 0 0,21 0 14,12 0 0,7 0 1,-2 0-1,2 0-40,3 0 1,-1 0 0,4 0 0,-1 0 41,-3 0 0,-1 0 0,2-1 112,5-4 0,-8 3 2,-2-3 1,-18 2-95,-7-2 0,-17 1 1,-13-4-1,-5 1-34,-5 4 0,0 1 0,-7 2 0,-2 0 11,2 0 0,6 0 0,-3 0 0,2 0-72,4 0 0,1 0 3,2 0 44,6 7 0,18-5 0,16 3 0,13-4-11,11-1 1,4 0 0,6 0 0,-1-1 27,2-4 0,-8 3 0,9-5 0,-3 2 81,1 0 1,-4-2-1,0 4-28,2-2 0,-12-2-42,-5 2 1,-16 4 6,-14-4 0,-7 3 0,-18 2 31,-7 0 0,0 0 0,-2 2 0,1 1-21,-1 2 1,4 2 0,-5-4 0,0 2-83,1-2 1,2 4-1,7-2 1,2 0-223,3 2 252,3-5 1,24 9-76,13-6 76,6 0 0,23-5 0,-4 0 0,4 2-6,1 3 1,0-3-1,0 3 1,1-4 49,-1-1 0,-2 0 1,-1 0-19,-1 0 1,-8 2 30,2 3 0,-20-3 0,-15 3 0,-16-3 34,-11-2 1,-12 0 0,-6 0-1,-10 0-63,-9 0 0,0 5 0,-4 0 1,-4 0-58,-7 1 1,4 3 0,-16 6 0,2 0-99,1 0 0,7 2 0,4 1 0,2 2 14,3-1 1,10 2 0,0-2 0,0-2-25,0-1 1,1-9 0,-9 8 0,-2-2-71,-2 1 0,-4-4 0,-6 0 0,-8 2-40,-5 1 1,39-5 0,-2-1-149,-7 1 1,-1-1 0,3 1 0,1-1 0,-7 1 0,1-1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4:43.65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1312 1478 7226,'9'-9'-270,"-3"-4"471,-6 5-14,0-1-99,-6-4 0,2 5-67,-6-8 0,5 6 1,-5 0 1,5 5 69,-5-5-37,0 7 1,-5-5-28,0 2 1,5 3-34,0-7-20,7 7 36,-11-4 1,6 9 12,-7 3 1,0 3 164,0 7-144,6 0 1,-4-3 5,3 3 1,1-3 0,-1 8-24,-1-3 1,2-2-34,-1 0 1,5 5-8,-5 0 1,5 5-14,-5-5 0,5 7 18,-5-2 1,5 5 7,-5 5 0,5-3 0,-4 3 38,3-3 1,-1-8 167,2-4-170,3 3-32,-11-13 0,11 0-14,-3-20 1,4-8 0,1-16-37,0-1 1,0 0 0,0 5 0,0 0-9,0 0 0,1 3 1,3-3-14,1-7 0,5 2 1,-4-4 49,3-3 0,-6 14 1,4-7-1,-2 4 28,0 3 0,2 3 202,-2 0-187,-4 0 194,6 1-157,-7 2 0,0 22 0,-2 10-61,-3 12 1,4 2-1,-4 1 1,3 3-25,2 6 0,0-2 1,0 3-1,0-2 10,0 2 0,0-1 1,0 4-1,2-1-1,3-3 1,-2 3 0,7 0 4,2 1 1,-4-11 4,2-2 1,0-15 0,4-12 0,-3-11-9,-1-10 1,-5-6 0,4-1-1,-3-2-31,-2-3 0,-1 1 1,0-4-1,3 1 20,-3 3 1,-1 1 0,-2-2 26,0-5 1,0 3-1,0 0-1,0 0 1,0 10 172,0-3-112,0 10 1,-2 2-17,-3 13 0,-2 23-92,-3 17 0,2 5 0,4-6 0,-2 4 22,-3 6 0,4-7 0,-3 8 0,0 0 11,-1 4 0,4-6 0,-3 4 176,1-3-173,2 3 1,0-14 0,0 6 64,2-2 0,3-17-34,5-15 1,3-27 0,7-13-61,0 0 0,2 1 0,0 4 0,1 0-80,1 0 1,-6 5 0,7 1-1,-3 2 18,-2 4 0,-5 1-65,0 2 261,7 7-38,-7 8 0,3 10 0,-13 10 86,0 5 1,-2 3 0,-3 3 0,-3-1-42,0 0 0,-1 0 0,6 0 0,-4 0 3,-1 0 0,3-1 1,-3-2 189,1-2-406,2-7 0,5-6 0,0-17 1,1-15-65,4-12 0,-1-6 0,4-8 0,1 1 130,-1 0 1,2 5 0,3-1-182,-3 0 188,4 4 1,-6 0-1,7 5-10,0-3 1,-5 10 168,0 0-130,-6-1 1,4 13 173,-3-7 0,-3 0-2,3-10 0,-5 11 189,-5 4-399,3 4-123,-18 2 0,8 4 143,-13 10 1,12-2-72,-2 8 126,3-1-54,-3-2 36,7-1 9,1-7-28,14-14 0,-6 8 0,6-13 3,0 1 1,-6-2 0,3 0 5,-8-6 1,1-2 0,-7-1 0,-2 4-4,-1 5 0,1-2 1,-1 2-1,-4 2 16,0 1 1,-1 7 0,-2 2 4,-5 1 1,-1 2 0,0 7-22,-1 3 1,2 3 0,10 9 0,-2 3 3,-3 5 1,3 4 0,-3 2 0,3 5-39,2 4 1,-2 0 0,-1 5 0,-2 7 14,1 5 1,1-7 0,0-1 0,-3-1 63,3-1 1,1-1 0,2-5-15,0 0 0,5-15 85,0 0 0,7-18-165,-2-13 1,5-15 0,3-17-130,2-2 179,0 6 0,-3-11 0,1 4-298,2-3 278,7-3 1,-11 5-1,6-1 1,-2-2-27,0 2 1,0 0 0,-3 0 0,1 4 40,2 3 0,0 16 237,-5-6-210,0 10 1,0 13-1,0 18 1,0 9-12,0 5 0,0 7 0,0 5 1,0 6-5,0 7 0,-1-4 0,-3 1 0,-1 3-13,2 0 0,0 2 0,-1 2 0,-2-1 29,-3 3 1,-1-9-1,-5 8 160,0-1-162,0-8 0,0-4 0,-2-10 18,-3-5 0,2-14 1,-4-21-18,5-15 0,0-9 0,11-17 0,-1-3-33,0 1 0,2-6 0,5 1 1,0 3-1,0 1 1,0 2-1,0 1 1,0 2-25,0 2 0,0 5 0,0-4 0,2 2 25,3 4 0,-2-1 0,6 1 0,-3-4-31,-2-1 0,2 4 0,-1-3 59,-1 0-26,4-1 1,-6-2 0,3 1 0,-4 2 9,-1 4 0,0 1 0,0 2 6,0 0 0,-1 6 66,-4 4-60,-4 3 0,-12 9-16,-5 3 1,8 3-12,-2 2 15,7 0 1,-9 2 4,7 3 1,5-2 0,1 9-22,3 5 0,1 1 0,5 11-38,0 2 0,0 3 0,0-4 0,0 2 0,0 3 0,5-3 0,0 3 0,-2-3 39,-1-2 0,3-5 93,0 0 0,6-15 0,-2-6-50,-1-16 1,1-11 0,-6-13 0,4-4-13,1-3 0,-5-3 0,4 1 0,-2 0 11,0 0 1,2 0 0,-4 1 0,2 2-85,-2 2 1,4 5-1,-2-4 1,-1 2 45,-3 4 0,4 1 0,0 2 1,-1 0-1,-3 0 0,-1-1 53,0 1-46,0-7 1,0 11 0,0-5 22,0 3 0,-1 6 0,-3 0 1,-1 1 1,-6 9-20,0-3 0,-2 3 14,-2-3-25,7 7 0,1 4-103,7 14 1,0-1 105,0 16 1,0 2 0,2 15 0,1-2 0,2 2 0,7 3 0,-2 3 1,3 6-14,2 5 1,2-1-1,1 11 1,2 1-27,-1 4 1,-4-12 0,-3 5 0,-4-7 46,-1-8 0,-2-10 0,-5-7 95,0-3 1,-2-17-79,-3-10 1,-2-22-1,-4-13 1,1-3 3,-2-4 1,4-3 0,-1-7 0,1 0-48,-1 3 0,4 3 0,-5-5-21,-1 1 30,4 0 1,-1 5 0,4 1 0,-1-1-48,2-4 0,1 6 1,2-9 32,0 3 16,0-3 1,-2 12-1,-1-7 1,-2-1-12,2 1 0,-1 12 0,-1-2 19,-5-1 0,2 14 0,-2-1 0,-7 13 0,-8 2 0,8 5 0,2 5-4,2 5 1,4-1-20,-1 1 32,0 0-12,-5 5 13,7-7-1,-6 12 0,13-3 0,-4 13-5,3 0 1,2-4 0,0 0-2,0 6 1,0 3 0,0 6 0,0-5-32,0 1 0,5-3 0,0 4 1,0-1-12,2-3 0,-5-8 10,3 0 16,3-8 0,-1-16 0,4-17 5,-1-11 1,-6 1 0,1 0-73,-4-2 75,-1-1 0,0-4 1,0-1 27,0-3 0,0 1 0,0 3 9,0-3 0,0 3 0,0-3-13,0 3 1,-5 7 0,-1 2-10,-3 1 1,4 2 14,-5 5-11,0 0-12,-12 6 1,6 4-1,-3 12-3,8 8 0,-1 2 1,7 8-85,1 2 86,-4 1 0,6 3 1,-3 0-51,4 5 42,-6 2 1,5 2 0,-3-1 0,4-1-9,1 1 0,0-6 0,0 2 0,0-3 4,0-2 0,0-4-21,0-1 14,0-7 1,0-13 24,0-20 1,0-12 0,1-13 0,3 5-4,1 3 1,0-3-1,-5 0 1,1 1-3,4 2 0,-3-3 0,3 0 5,-3 2-6,4 1 0,-4 7 1,5-1 0,0 0-1,-6 4 0,6-2 0,-7 4 0,0-3 19,0-7 18,0 13 42,-7 4 11,-1 13-35,-7 0 69,6 0 157,3 0-227,6-7-149,0-1 120,0-1-26,0 2 45,0 1-66,0 4-105,-7-5 114,-1 21 1,-1-8 0,3 15 22,-1 2 1,5-1 0,-3 3 0,3 2 3,2 1 1,0 9 0,0 3 0,0 4-15,0 1 1,2-3 0,3 0 0,4 3-7,-1 2 1,4-9-1,-6 6-95,3-5 97,1-4 1,0-5-52,0 0 47,-7 0 1,9-5-13,-7 0-2,0-13 1,-5 3 16,0-20 1,0-8 0,0-21 5,0-1 1,0 0 0,0 5 0,0-2 1,0-3 0,0 1 0,0-6 1,0-2-27,0-1 0,0 2 1,0 3-1,0-2 13,0-4 0,0 7-6,0-8 8,0-4 0,0 14 21,0 0-14,0 13 17,0 7 0,-2 5 25,-3 10-36,-3 10 0,-5 14 0,1 6-10,2 0 1,6 0 0,-2-1 0,1-3 13,0 0 1,0-1 0,5 7-1,0 1-8,0 2 0,0 7 0,0-3-7,0-1 6,0 6 1,0-6 0,1 7-1,3 1-3,1-1 1,1-3 0,-2 0 0,2 3-11,3 2 0,-4-9 0,3 8 0,-1-1-9,-4 3 0,4 4 0,-2 5 0,0-1-1,2 0 0,-6-7 1,4-2-1,-3-3 9,-2-8 0,0-2 0,0-4-45,0 0 41,0-6-101,0-3 1,0-21 67,0-10 0,0-16 93,0-15-68,-7 5 0,6 4 83,-4 7-72,3-1 1,2 1 26,0 0 12,0 13 1,2 1 0,1 17-3,2 9 1,0 4 0,-5 9-1,0 4-14,0 0 1,2 5 0,1 0 0,2 1 0,-2 4 1,-1 3-1,-2 4 1,0 3-16,0 2 1,0-3 0,0 8 0,0 3 17,0 0 1,0 0-1,0-2 202,0 1-207,0-1 0,0-12 0,0-2 0,0-4 12,0-4 0,0 1 1,0-6-1,0 2-7,0-1 0,0-2 1,0-2-87,0 0 0,0 0-113,0 0 100,0-13 0,-5-42 55,0-20 1,0-9 0,5 21 0,0-3 9,0 3 1,0 1-1,2 2-6,3 0 0,-2-5-58,7-1 46,-6 8 58,2 6 1,1 17 9,3 10 1,-2 17-1,1 16 1,-3 3 0,-2-1 0,-3 0 0,-1 5 1,0 1 1,0-1 1,0 3 0,0 4 0,0 5-15,0 0 1,-1-5-1,-3 2 1,-1-1 6,2 1 0,-4-11 1,2 1-1,0-4-27,-1-1 1,4-11 0,-5 1-1,2-4 27,0-2 1,-2-9-97,2 1 84,4-10-36,-6 1 34,7-19 1,0-4 0,0-13 0,0 0 2,0 0 0,0-7 0,2-3 0,1-5-42,2-6 1,5 3 0,-3-6 0,1 1-4,4-1 0,-4 4 0,2-2 0,2 1-59,2 3 0,-4 14 0,0-6-56,1 0 235,-4 18 1,5 5 0,-7 29-11,-2 13 1,-1 4-1,-4 6 1,-1 0-38,-2 5 1,-2-3-1,4 12 1,-2 1 33,1 2 0,1 3 0,0 4 1,-2 0-53,1 1 0,1-7 1,0 11-1,-2 0-3,1-2 1,-3-5-1,2-5 1,0-2-1,-1-2 0,2-9 0,-4 4 19,1-4-84,2-17 0,5-7 0,0-22 36,0-15 0,0-11 0,0-12 1,0-2 21,0-3 0,0-6 1,0-9-1,2-5 31,3-4 0,-3 2 0,3-2 0,-4-6-59,-1-7 1,5-9 0,-2 44-1,-1-1 1,0 0 0,0 2-50,-1-48 0,4 18 0,0-1 1,-1 7 18,-2 8 1,-2 8 0,0 7 0,0 2 36,0 2 1,0 4 0,0-4 0,-2 4 42,-3 4 1,3 11 0,-5 1 70,1 4 0,2 13-71,-6 11 0,7 10 1,-4 13-31,1 7 0,4 5 1,-3 1 27,3 4-25,2 10 1,0-1-1,0 4 1,0 3-4,0 2 1,0-1-1,0 8 1,2-1 17,3 1 1,-2 2-1,7 12 1,4 10-3,4 6 1,-1 1 0,3-1-1,-2-2-5,3-5 0,-5-17 1,3 2-1,-6-9 9,-3-4 1,-1-14-1,2 0 47,-1-10 1,-6-10-62,1-21 1,-4-28-1,-1-34-1,0-8 1,0-2 0,0-7 0,0-5-5,0-3 1,0-7 0,0-8-83,0 48 1,0-2-35,0-9 1,0-1 0,2 9-1,1 0 1,1-6 0,-1-1 49,1 5 0,0-1 41,-2-3 0,0 1 0,11-34 1,-3-6-1,2 7-23,-2 7 0,3 5 0,-4 7 0,1 9 33,0 12 1,-5 12 0,5-3 30,2 0 0,-4 10 0,2 6-16,2 7 1,-4 11 63,2 7 0,-6 10-57,1 15-11,-4 7 1,1 10 0,1 3-137,2 7 134,0 5 0,-5 7 0,0 3-59,0 3 81,0 7 1,0-10 0,0 2 134,0-9-82,0 0 0,-5-24 86,0-1 0,-6-25 0,2-15 1,1-25-158,3-21 1,3-12 0,2-19 0,0-9-35,0-8 1,7 6 0,3 0 0,3 5-91,2 6 0,2 3 0,2 7 1,1 5 21,-2 7 0,-1 4 0,-2 3 0,-2 6 92,-3 5 1,2 8 0,-5 1-88,1 6 234,-4 12-22,2 8 1,-6 27-1,0 11-62,0 9 0,-1 13 0,-3 8 1,-1 7-7,2 6 0,1 5 0,2 1 0,0 7-20,0 5 1,0 2 0,0-38 0,0 2 0,0 0 0,0 0-38,0 2 1,0-1 0,0 34-1,0-2 1,0-19 51,0-20 1,-7-20-16,-3-22 1,-1-24 0,1-21 0,3-8-90,0-8 0,6-11 1,-4-13-1,1-12-23,-1-12 0,4 4 0,-2 43 1,0 1-1,2-44 5,1 6 0,0 14 0,1 1 1,5 5 48,4 6 1,-2 14 0,2 11 0,2 7 67,1 6 0,4 15 3,3 5 1,-3 17 0,1 15-1,-4 6-4,-4 7 1,0 11 0,3 4 0,-1 5-80,-2 6 0,-2 2 1,2 4-1,-3-1 9,0-1 0,-6-6 1,4 13-1,-5-4 149,-5-6 1,-5-15 155,-10-6-269,-10-18 0,5-8 0,0-23-10,6-16 16,-2-17 0,4-28 0,-3-16 1,1-14-22,9 43 1,0 0 0,-7-45-1,-3 4 1,4 0-120,0 0 1,1 8-1,2-2 1,1 9 49,2 9 1,7 21-1,-2 2 66,3 9 1,2 25 0,0 14-21,0 19 0,0 23 1,0 5-1,0 12 80,0 14 1,7 1 0,1 20 0,-3-46-1,0 2-87,0 2 1,0 0-1,0 4 1,0 1 0,3 10-1,-1 1-1054,1 2 1,0 1 1084,-1 14 1,1 0-1,-1-11 1,-1-1-1,0 9 1,-2 1 86,-1-6 1,-1 0-36,-1 8 0,0-3 0,-2-19 0,0-1 0,0 2 0,-1 0 0,-1-8 0,-1-1 19,0-6 1,0-2 0,-6 34 0,-5 3 0,-1 2 4,1 1 1,5-6 0,0 0 0,0-11-83,2-9 1,-4-12-1,5 12 1,1 3-97,-1 5 0,-3-2 0,3 12 1,1 5 26,-1 4 1,-3-9 0,5 1 0,0-7 24,-2-6 1,0-3-1,-4 7 1,1 5 61,-2 3 1,-3-5 0,-4 1 120,-1-4-60,0 0 0,5-26 1,0 3-1,-2-6 33,-3-7 0,8-6 0,-3 7 2015,2-2-2091,0 5 0,3-9 0,1 7 0,1 2-12,-1 2 1,4-4 0,-3-2 0,0-1-58,-1-3 0,6-1 0,-4-1 0,2 0 19,0-4 1,0-1 0,5 3 0,-2 1 14,-3-1 1,4 0 0,-4 3-1,3 8 0,2-11 0,0 8 0,0-3 14,0-3 0,-2 2 0,-1-1 0,-2 4 35,2 2 0,-4 1 0,0 3-25,-1-2-5,5 2 0,-11-8 0,6 7 0,-1 2 18,4-2 1,-1-6-1,-1 5 71,-1 1 0,3-6 81,-5 0-188,6-18 1,-8-18 0,7-20 0,0-9-53,-1-6 0,4-7 0,-3-11 1,3-11 41,2-8 1,0 2 0,0-11 0,0 1-105,0 4 1,0 3-1,0 1 1,0 3 64,0 4 0,7 8 1,1-5 220,1 5-184,4 2 0,-4 4 1,4 4 68,-3 4-76,3 3 0,-4 10 128,6-1 0,0 16-1,0 10 1,-7 22 0,-1 13 0,-2 4-51,0 3 0,0 3 0,-3 8 0,1 4-13,2 2 1,5-1 0,-5 4 0,0-1 15,2 1 1,-4-4 0,6 3 0,-3 0-23,-2 3 1,2 1-1,-1-1 1,-1-4-66,-2-4 0,-2-6 44,0-5 1,0-18 0,-2-26-21,-3-24 1,3-19 0,-3-7-1,3-8-46,2-5 0,0-3 1,0-4-1,0 1-41,0-3 1,7 9 0,2-8 0,2 1 17,4 1 0,-1-3 0,9 4 0,1 5 29,-1 7 0,1 13 1,1 5-1,-4 12-5,1 6 0,-3 13 1,2 12 196,-4 13 0,0 8 1,-10 9 119,1 5-177,2 9 1,-2 8-1,-1 9 123,0 4-177,-6 2 1,6 4 0,-7-1 0,0-1 35,0-3 0,0-5 0,0 5 0,-1-2-20,-5-1 0,-2-14 0,-7 6 0,0-4-48,0-7 1,0-13-1,-2-6-76,-3-7 0,3-12 0,-3-23-1,3-14 1,2-12 0,2-6-1,1-4 40,2-2 1,7 6 0,-2-3 0,3 5-4,2 0 1,0-1-1,0 1 27,0 0-5,0-9 1,5 20-1,2-10 1,1 1-11,4 1 1,1 9-1,2 6 18,0 4 0,2 2 43,3 12 0,-8 14 0,1 22 0,-4 8 37,-6 6 0,0 5 0,1 4 0,1 1-36,-2-1 0,-1 4 0,-2 1 1,0 1 37,0 1 1,0-6 0,0 3 0,-2 1-22,-3 0 1,2-11 0,-7 1 0,-2-7 184,-1-9 1,-4-10-272,-3-18 0,3-18 1,-3-27-190,3-9 148,9-11 1,-6 1 0,6-4-214,0 1 198,1-6 0,7 12 0,0-3 0,0 5-34,0 4 1,2 10 0,3-4-1,3 2 42,0 5 1,6 4 0,-4 9 128,3 4 0,2 13 64,0 18 0,-6 5 1,-4 19-1,-3 7-7,-2 5 1,0 5 0,0 2 0,0 3 26,0 1 0,0 2 0,0 2 1,0-1-59,0-1 1,-2-8-1,-3 13 28,-5-1-72,-4-1 1,-2-2 0,-3-4 0,-3-5 7,-1-9 1,-4-13 0,-6-11-79,-3-13 0,6-21 1,7-15-1,-1-9-181,1-6 1,3 3 0,-4-3 0,3 3 136,2 2 1,2 0-1,2-1 12,0 1 0,7 12-123,3 3 505,3 3 54,2 3-348,0 9 154,0 8-155,0 28 1,-1-10-18,-4 14 0,3-4 4,-3-1 0,3-2 4,2 7 1,0-5 6,0 5 0,5 1-35,0 4 27,0-7 3,2 6-2,-5-19 1,4 10 1,-6-19 1,-6-19 4,-4-17-6,3 3 0,0-3 0,7 10-34,0-4 0,0 4 1,0-2-41,0-4 0,2 4 41,3-8 1,-3 6-1,4-4-52,1 6 131,-5 5-42,4 0 119,1 12-48,-5-3-49,4 13-2,-12 20 1,4-7 0,-5 16-20,1-6 1,4-1-1,-3-2-2,3 5 1,1-3 0,-3 0-3,-1 0 1,0 1-1,5 9 1,0 3 1,-5-8 0,-2 3 68,-1-2 1,3-4-1,-5 1-99,7-13 42,-11-6 1,13-17-121,-4-14 110,-4-1 0,7-12 1,-3 4-1,4-2-59,1-3 1,0 6 0,0-3-1,0 4-12,0 2 1,5-5-1,2 2 1,-1 3 41,1 3 0,3 7 1,-3-4 26,1 2 1,4 4-18,8 8 1,-8 5 0,3 13 122,-2 12 0,-6-1 0,-1 11 0,1-2-47,3 1 0,-1 3 0,-1 1-30,-1 2-10,4 7 1,-7-3 0,6 6-1,0 2-22,-2 3 0,1-1 1,-6 4-1,4 1-80,1 0 0,-5-4 0,2 5 45,-3 2 1,-4-18 36,-3-9 1,-1-30-1,-6-15 1,4-14 6,1-11 0,-3-2 0,5-13 0,1-4 14,3-4 1,1 4-1,0-3 1,0 2-33,0 3 1,0 5-1,1-4 1,4-2-19,6-6 0,-3 4 0,2-5-105,2 1 128,1-17 1,2 23 0,-1-12-31,-4 11 31,3-3 1,-6 27-1,4-9 1,-1 4 6,2 1 1,-3 11 0,-1-2 67,-1 1-28,4 8 0,3 11 0,4 18 2,-4 15 1,1 11-1,-7 1 1,2 7-33,0 6 0,0 6 1,4 6-1,-3 2-18,-1 4 1,-5-1 0,4 9 0,-3 4 0,-2 5 1,-2-15-1,-2-1 7,0-6-33,-7-6 0,2-18-190,-10-7 0,-2-20 220,-8-15 0,3-20 0,7-7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2:50.261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1762 1205 8055,'-15'0'-635,"0"0"1,0 0 473,0 0 1,0 0 287,0 0 0,5-2-71,0-3 1,6 1-42,-1-6 25,4 7 1,1-5 91,0 3-104,0 3 0,-7 2 0,-3 10 5,-3 3 0,1-3 0,-2 1 0,-2 0 17,-1 3 0,0 1 0,0 0 0,-1 0 31,-2 0 0,0 0 0,5 0 0,0-1 43,0-4 1,5-2-64,-1-3 0,8-5-69,-2 0 1,15-5-105,5-5 55,4-4 0,-4 8 0,0-6-99,0 2 146,7 7 1,-6-9-1,4 5-19,-3-1 9,-2 5 1,-3-9 0,1 5 21,4-1 0,2 4 0,-6-2 1,-1 1 116,-2 0 0,0 0-66,5 5 1,-5 0-44,0 0 0,-7 1 1,2 4-17,-3 5 1,-2-1 0,0 1-1,-2 1 5,-3 3 1,2-4 0,-5 0-29,1 2 31,-5 1 1,9 2 0,-7-1 0,0-3 13,1-1 0,-2-5 1,4 4 113,-1-3-126,4-1 0,-4-5 5,3 0 1,3-1 0,-3-4 0,5-5 1,5-4 1,-1-6 0,6 0 0,1 0-24,3-2 1,1 4 0,0-6 0,0 3 0,0 2 1,0 1 0,0 1 0,0-1-22,0-1 1,0 11 0,0-7 0,1 3 13,-1 4 0,-5 1 0,0 7 6,1 0 0,-4 2 1,-2 3 21,-3 5-18,-2 3 0,-7 2 1,-1 2 33,-1 3 2,-4-3 1,5 6 0,-7-6 0,-1 1 62,1 1 1,0-11 0,0 7-1,2-1 21,3-1 1,-2-3 0,5-2-115,-1-1 0,3 0-82,-5-2 1,8-5-15,2 0 0,7-7 0,8-8 0,-2 0 36,-3 0 1,4 0-1,-4 0 114,3 0-72,2 0 0,-1-2 0,-2-2 26,-2-1-19,0 0 1,5 5 0,0-2 236,0-3-212,0 4 0,0-6 0,0 7 0,0 0 4,0 0 1,0 0 0,-1-1 0,-3 3-15,-1 3 0,1-2 25,4 7 47,0 0 44,-7 5 1,-1-1-88,-7-4 0,-7 1-12,-3-6 1,2 7-1,-1-4 1,1 2-46,0 0 0,2-2 1,-4 4-1,-1-4 30,-3-1 1,4 5-1,0-4 1,-2 2 40,-1 0 1,-2-2 0,-2 2-9,-3-5 1,8 2 0,-3-1-1,2 1-31,0 0 0,-3 2 1,1-4-1,0-1 14,0-3 0,0 4 0,0 0 0,0 0-40,0 2 1,-2-6-1,-1 6 1,-4-2 3,-1 0 1,2 5-1,-2-4 1,1 1 14,4 0 0,-4 3 0,2-4 120,1 3-112,-4 1 0,11 5 0,-3 0 0,2 0 51,-1 0-44,6 0-27,1 0 1,9 0 0,3 0-52,5 0 0,9 0 0,1 0 0,0 0 22,1 0 0,-2 0 0,6 0 1,2 0 44,1 0 0,-3 1 0,1 4 0,0 4-16,3-1 1,1 5 0,0-2 0,0 2 45,0 2 0,-3 2 0,0 3 0,2 5-23,-3 3 0,1 3 0,2-3 0,-4 1-8,-5 1 1,-3-9 0,-2 10-17,0-3 27,0 1 1,-7-6-1,-3-3 1,-3-3 106,-2-2 204,0 0-281,0-7 1,-2-3-1,-1-10 1,-4-5-12,-1-3 1,3-4 0,-5-1 0,0-4-20,1-1 1,-4-3 0,5-4-1,-3 0 8,1 0 1,2 0 0,-4 1 0,2 3-42,-1 0 1,-1 1 0,0-3-143,2 3 154,0-4 1,-5 12-1,0-3 1,0 4-29,0 1 1,5 6 0,0 4 0,-2 3 23,-2 2 0,1 2 0,1 3 1,2 7-2,-1 6 1,2 6 0,1 6 0,1 0-3,4 0 1,-4 2-1,2 2 1,2 1 0,1-2 0,2 4 0,0-2 0,2-1 7,3-2 1,-2-7 0,7-2-1,0-1 8,-1-4 0,4-1 0,-3-3 0,3-4-2,2-5 0,-4-4 1,-1-1 22,1 0-25,3 0 0,1 0 6,0 0-3,0-6 1,-5-3-1,0-6 1,0-2 2,-2-3 0,4 2 0,-5-6 1,0 3 0,-1 2 0,4 1 1,-5-1-4,-1-1 0,2 0-40,-1 5 0,-1 7 0,-9 4 18,-5 8 0,-4 6 0,-1 10 0,0 5 54,0 3 1,-2 3 0,-1-1 0,-2 0 24,1 0 0,3 0 1,1-1-1,-1-3 54,1 0 0,2-13 42,3 2-124,3-10 1,7 0 0,2-12 0,5-9-8,8-13 0,1-4 0,10-11 0,0-3-90,3 0 0,1 0 1,0 4-1,0 1-98,0 2 1,-4 6 0,-3 1 0,0 6 97,1 7 1,-11 5-1,2 5 1,-3 3 41,-3 0 1,-3 7-21,-6 0 0,0 7 0,-1 8 1,-3 0 285,-1 0 0,-7 0 0,2 2 206,-3 3-421,-2-3 0,5 11 1,0-4 26,-2-1-30,-1 6 1,-2-6-1,0 6 1,-1-2-13,1-2 1,2-2 0,1 2 0,2-5 44,-2-3 1,4-7-54,-2 0 0,7-15 1,-2-3 12,3-9 1,2-10-1,0 2 1,0-5-38,0-5 0,2 8 0,1-3 0,2 1 17,-2 1 1,-1-2-1,-2 1 1,0 4-38,0 5 1,0-2 0,0 2 45,0 2-7,0 1 0,0 7 1,-2 2-1,-1-1 6,-2 1 1,-7 4-1,2-1 1,-3 4-3,-2 1 1,0 0 0,0 0 0,-2 0-1,-3 0 1,1 0 0,-4 0 0,1 1 58,4 4 0,-1-3 0,1 3 0,-2-1-12,1 1 1,3-4-1,0 4 1,1-3-7,0-2 0,0 0 0,0 0-1,0 0 0,5-5 0,2-2 0,-1 0-14,1 1 1,5-6-1,-2 2 14,3-3 1,2 3-294,0 0 111,0 6 0,0-9 79,0 3 1,0 1 110,0-1 0,0 0-1,0-5 0,0 0 0,0 0-35,0 0 0,0 0 0,0 0-5,0 0 1,0 5 5,0 0 1,-5 5-32,0-5-31,-7 6 0,9-3-33,-7 7 0,5 0 54,-5 0 66,6 0-76,-9 0 6,11 0 1,-11 0 126,3 0 0,1 0-31,-1 0 0,5-1 0,-5-3-14,-1-1 1,2-1 0,-1 2-14,-2-1 1,-1-1-1,-2 2-12,0-1 1,0-5 0,0 4-8,0-3 1,0 4-73,-1-5 63,1 0 0,0 0 1,0 2-63,0 1 55,0-5 0,0 9 1,0-6-1,0 3-21,0 2 1,0 1 0,-2 0-1,-2-2-15,-1 1 0,-1 3 0,1 1 26,-6 0 0,10 0 0,1 0 0,1 1 29,1 4 1,-2-3 0,0 3-33,0-3 0,4-2 24,1 0 1,7 0-192,-4-7-22,7 5 114,0-4 1,7 6 0,1 1 87,1 4 0,4-3 0,-3 3 0,4-2 11,1 2 0,2-3 1,1 5-1,2-2-18,-2 0 1,4 0-1,0-5 1,1 2 10,4 3 0,-3-4 0,1 4 0,2-3-11,1-2 1,2 5 0,0 0 0,1 0 7,-1 2 1,-5-4 0,-2 5-2,-1-1-5,5 5 1,-10-9 0,3 6 0,-4-1 1,0 0 0,-1-3 0,0 5-1,-7-6 60,-1 2 1,-9-6 0,-3 0-45,-5 0 0,-3 0 1,-4 0-1,-2 0-24,-1 0 0,-1 0 1,2 0-1,-3 0 8,-1 0 0,3-5 1,-5 0-1,-2 2-10,-2 1 1,-1 2 0,0 0 0,0 0-55,0 0 0,-2-5 0,-2 0 0,-1 2 10,2 1 0,-6 2 1,1 0-1,-2 0-10,-1 0 0,6 2 0,-5 1 0,0 4 11,1 1 0,1 2 0,4 4 0,1-2-14,4-2 1,-1 0-1,8 5 1,2 0 58,5 0 1,5-5 0,-2 0 49,2 2-37,7 1 0,3-4-8,10-4 0,3-9 0,2-2 1,1-3 51,-1-3 1,0-3 0,0-3-1,0-2-47,0 1 0,0 1 0,0 0-170,0-3 168,0 1 1,-1 5 0,-3 0-76,-1 0 67,0 0 0,1 3 0,-3-1 10,-1-4 1,-2-1 0,-5 3 36,0 0 1,-2 5 0,-3 1 0,-5 2-25,-4 4 1,-1 1 0,0 2 0,0 0-21,0 0 0,-5 7 1,0 3-1,0 5 11,-2 5 1,4-1 0,-6 4 0,1 1-21,-1-1 1,6-4-1,-2 1 48,3-4-37,2-1 0,0 1 191,0-1-174,0 0-97,6-7 93,3-1 0,16-19 0,1-3-25,1-2 1,0 4-1,3-1 1,0-2-80,0-1 0,2 0 0,0 2 0,-1 0 59,-2 0 1,-3 2-1,5 1 1,-3 2 32,-3-2 1,3 5-26,-3 2 1,-3 5-1,-2 5 61,-3 5 0,-4 5 0,-3 6 1,-5 4-39,-3 3 0,-2 4 1,0 0 82,-1-2-79,1 10 0,-5-18 1,0 10 230,2-4-224,-6 4 1,8-15-1,-3 3 1,6-3 90,3-2-73,0-7 1,1-3-68,4-10 0,15-2 0,5-4-31,2 1 1,-5 5 0,-2-4 0,2 1 9,1 0 1,2 2-1,0-2 52,0 1 0,-5 1-85,0 1 334,0-4-244,-1 1 0,3 0 129,-7 3-114,0 3 0,-7-5 0,-1 9-7,-2 3 1,-6-2 0,5 6 0,-1-1-15,0 0 1,-4-3 0,1 5 0,-2 2 2,2 2 0,-4-4 0,4-2 1,-1 0-2,1 1 0,-4-4 1,6 5 23,-1 2 0,-4-6-8,3-1 60,3-3-64,1-2 1,7-7 0,3-3 0,2-3-3,3-2 0,-4 5 0,5 0 0,1-2-32,3-2 1,-4-1-1,0 2 1,0 1 5,-2 2 1,6 2 0,-6-4-1,2 2-6,0-2 0,-5 4 1,4-2 23,-3-2 1,4 4 0,-3-1 5,2 3 0,-6-1 13,2 2 0,-5 5-46,-5 0 0,-2 2 0,-5 8 40,2 1-10,0 3 1,-5 6-1,0 2 19,0 1-20,0-4 1,-2 7 0,-1-4-1,-2 2 31,1 2 0,3-4 0,2-2 0,2-3 72,2-2 0,5-6-65,-5-4 0,14-12 0,1-8 0,6-9-44,4-4 0,7-7 1,2-1-1,1 1-56,0-2 0,-2 6 0,4-3 1,-2 6 10,2 3 0,-5 4 1,-2 0-1,-3 2-146,-2 6 1,-5 8 335,0 0-161,-7 3 0,4 4 0,-9 3 93,-3 5 1,-3 3 0,-7 2 80,0 0-140,0 0 0,3 1 1,0-1-1,-1 0 31,1 0 1,0 0 0,-3-2 0,0 1-23,0 1 1,0-9 0,0 10 0,0-3-22,0 0 0,5 2 1,0-1-1,-2-2 1,-1-2 1,3-2 0,1 4-2,3-2-4,-6-7 0,10 2 9,-3-10 1,3 2-5,2-7 1,0 0-66,0-5 8,0 6-34,0 2 77,0 7 1,-6 7 64,-4 3 1,1-1-38,-1 1 0,7-5 1,-4 3-79,0-1 0,6 4 61,-4 0 1,1-5-1,1 1 2,-2 0-4,0-6 1,5 8 22,0-4-21,0-4 16,0 6 0,5-5-1,0 3 0,2-4 20,-2 4 1,-2-3-5,7-2 0,0 0-21,5 0 1,-1-2 0,-3-1-1,0-2-11,0 2 1,-2-4 0,1 0 0,1 1-2,3-1 1,-4 2-1,0 5 1,0-2 1,-2-3 0,6 4-36,-4-4 42,3 3 0,2 2 2,0 0 1,-5 0 0,0 0 33,2 0-20,-5 0-9,0 0 1,-9 7-7,-3 3 1,2-4 0,-6 1 0,1-2 79,-1 0 0,-1 0-51,-5-5-22,0 0 1,5 0 0,0 0 39,-2 0-37,-1 0 0,3 0 0,0 0-4,-2 0-10,5 0 1,-6 0-1,3 0-5,-3 0 0,-1-2 1,2-1-1,2-2 0,-1 2 1,2 1 0,-1 2 12,-1 0 0,-3-5-5,-1 0 1,0 0 6,0 5 1,5-5-79,0 0 0,5 0 45,-5 5 0,5 0 34,-5 0-18,6 7 0,-4-6 111,3 4-88,3-3 1,-4 0 13,6 3 0,-2-4-11,-3 4-53,3-3 0,-3-2 8,10 0 1,4 0 11,6 0 1,-5 0 0,0 0 18,1 0 1,-2 0 0,1 0 2,2 0 1,1-2 0,2-1 0,0-2 12,0 2 0,0-4 0,0 2 1,0 0 7,0-2 1,1 4 0,0-7-1,3 0-20,1 1 1,2-2 0,-4 4 0,4-1-17,1-4 1,-4 3-1,1 1 1,-2 0 0,2-1 1,-3-1 0,3-5 0,-1 2 4,1 3 0,-9-4 0,5 4 0,-3-1-3,0 0 1,-3-2 0,-1 3 25,-3-3 1,4 3 21,-4 0-38,-1-1 1,-12-4 1,3 7-1,-4 1-5,1 1 3,-4 4 1,4-6 0,-5 4 0,2-1 1,-2 2 0,4-1 0,-2 1-40,-2-2 1,-1 0 0,0 3-1,1-1 6,2-2 0,5 0 1,-5 5-1,0-2-7,1-3 0,-4 4 1,4-6 40,1 0 0,0 4 1,4-7 5,-1-2 0,0-1 0,5-2-16,0 0 0,5-1 0,2 1 0,1 0-87,4 0 93,2 0 1,1 2 12,0 3-13,0-4 1,5 6-1,0-5 1,-2 1 0,-1 2 0,0 1 1,1-2-1,2 2-1,-1 3 1,-2-4-1,-2 5 1,0 0 13,0-2 0,-5 5-4,0-3 1,-2 5-10,2 5 0,-8 4 1,-9 6-1,-1 1-40,-4 4 1,-3-3-1,-3 3 1,-2-1 27,1 1 1,1-2 0,-1 4-1,-1-2 1,2-1 0,1-6 0,2 7 38,0-3-25,-7-2 1,10-5 0,-3-2 0,2 1 28,0-1 0,3-5-16,-1 2 1,10-10-1,1-5-9,8-3 0,6-2 1,-1 0-1,0 0-38,2 0 0,-6 5 0,8 0 1,-2-2 3,-4-2 1,1 4-1,3 2 1,0 0 43,0-1 0,-5 6 0,0-4 6,2 0 0,-3 6 102,1-4-115,-7 3 1,9 0 88,-7-3-41,0 4-65,-5-6 1,-2 19 0,-1 3 0,-4 2 9,-1-1 0,3-1 0,-4 0 0,1 1-2,-1-1 1,6-4 0,-4 1 0,2 1-9,0-1 1,-1-2-1,2 2-138,-1-2 141,0 0-307,5-2 292,0-1 0,2-7-547,3 0 346,3 0 1,2 0 221,0 0 0,0 7 0,6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4:49.919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0 477 8028,'0'23'-1568,"0"0"1585,0-2 0,5-8 116,0 7-51,0-7 0,-3 4-58,3-7 0,-2 5 0,6 7-1,-3 2 0,-1-9 5,-5 5 42,0-14-72,0 21 0,7-25 88,3 3-80,-3-10 1,6-15 0,-5-2-1,1-1 1,3 2 0,-6-2 64,3 1-59,-6-5 1,5 2 0,-4-8 3,1-2-5,0-1 0,-5 5 0,0-3 1,0-3 20,0-1 0,0 3 0,0-4 0,0 2 32,0 4 1,-5 1 0,0 0 20,1-3 0,-2 13-17,1-3 55,-7 10-130,10 0 0,-4 17 35,6 13 0,0 6-68,0 10 43,-7-1 1,5 0 0,-3 0-1,2 0-3,-2 0 1,3 2-1,-3 2 1,3 1-4,2-2 1,0 4 0,0-2 0,0-1-6,0-2 0,0-2 0,0 0 11,0 0 1,0 5 0,2-1-27,3-6 0,-3-3 24,3-5-140,3-3 60,-6 5 97,11-14-31,-11-1 1,6-14 44,-3-3-39,-3-10 1,10 0-1,-6-7 25,3 1 0,-4-6 0,3 7 1,-1-4 3,-4-1 1,1-2-1,-1-5 2,2-8 0,0 7 1,-5-3-1,0 8-12,0 3 1,0 5-1,0-1 31,0 0-110,0 11 209,0 1-149,0 41 21,0-7 1,2 17-9,3-17 0,-4 3 1,4 4 11,-3 7 1,-2-7 0,0 4-5,0 3 0,0-9 0,0 5-5,0-1 0,0-1 0,0 2 33,0 0-97,-7-6 49,6-2 1,-6-12 6,7-10 1,0-15-3,0-21 0,0 1 0,2 5 1,1 0 1,2 0 0,0-2 0,-5-2 0,0-2 2,0-3 0,0 4 1,0-4-1,0 1 1,0-1 0,0 4 0,0-5 5,0-2 0,0 10 0,-2 4 7,-3 4 46,4 11-33,-13 6 19,13 7 1,-6 9-32,7 6 1,0 3-4,0 12 0,0-6 0,0 9-9,0 1 1,0-4-1,0 2-3,0 10 1,0-6-1,0 5 1,0-6-6,0 0 0,0-3 0,0 3 6,0-3 0,0-2-57,0 0-99,7 0 110,-6-13-77,6-4 147,0-13-46,-6-6 1,8-3 0,-4-7 23,5-5 1,-3 3-1,-1-7 1,-1-2 21,0-1 0,5-3 0,-5 1 0,-1-1 6,-3-5 0,-1 5 0,0-5 1,0 4-16,0 2 0,0 0 1,0 0 8,0 0 1,0-5-38,0 0-4,0 6 29,0 14 75,0 8-52,0 27 1,-1-3 0,-3 17-29,-1-3 0,-1-9 0,2 8 0,-1-1 17,2-1 0,0 2 0,-1 1 1,-1 0-20,2 5 1,0-5 0,-1 5-1,-1-5-12,2 0 0,1-1 0,0-2 1,-1-1 14,-2-2 1,0-5-310,5 5 143,0-13 140,0 2 1,0-33 21,0-6 0,2 0 0,1 3-11,2 0 1,0-6 0,-5-9 13,0-2 0,0 6 1,0-2-1,0 3-2,0 2 0,2 0 0,1-1 0,2 1-12,-1 0 0,2 5 1,-1 0-1,0 0-68,2 1 1,-4 3-10,7 6 80,-6-1 0,7 16 3,-6 10 0,0 6 136,-5 9-136,0 7 0,-1-1 1,-3 8 12,-1 3 1,-5-14 0,4 7 0,-1-4-9,0-3 1,1 2 0,1 2-1,-5 3 1,1-8 0,-1 3-42,-2-1-185,6-14 212,-1 5 0,7-27 0,2-1-4,3-9 0,-2-5 0,7 2 37,2-5-33,1 3 1,-3-6 0,0 3 0,0-4 14,-1-1 1,2 0-1,-4 0 1,0-1 11,0 1 0,3 4 1,-4-1-1,1-2 0,0 2 1,-2 6 42,-5-4-48,0 6 1,-2 7 0,-3 16-23,-5 9 0,2 7 0,-2-1 24,-2 1 0,0 12 0,0-4 47,2-1-58,7 3 0,-9-7 0,7 8-1,2-1 0,-6 0 0,8 0 0,-4 2-6,3 3 1,0-8-1,-1 3 3,-2-1 0,0-6-67,5 2 16,0-6 1,2 2-28,3-6 10,-4-6 33,6-3 1,0-7-39,3-4 107,3-4-36,2-12 1,-6 2-1,-3-4 21,1 1 0,-5 0 1,3 0-19,-4-8 1,-1 5 0,2-3 0,2 3 5,1 1 0,0 4 0,-5-5-3,0-2 1,0 4-105,0-3 69,0 15 24,0-3 5,0 14 15,6 0 62,3 7-59,-1 1 1,-1 6 23,-7 6 1,0 5 0,0 15 0,0-5-16,0-3 1,-5 3-1,-2 1 1,0-1-8,1 2 1,-6-6 0,2 6-21,-4 0 1,4-12-32,0 0 12,7 1 1,-7-18 12,10-3 1,-2-17 4,12-13 0,-5-3 57,5-3-54,-6 1 0,2 5 0,-6 0 118,0-2-114,0-1 0,2 3 1,1-2-1,2-3 0,-1-4 0,-1-3 0,1 4 0,2-4-22,3-2 1,-6 6 0,4-1 0,-2 6 5,0 3 0,1 5-15,-1-5 55,-3 6 47,5-3 31,-7 14-96,0 1 0,-2 24 0,-1 5 3,-2 3 0,-7 3-10,2 8 0,3 1 1,1 3-1,1-5-32,0-3 0,-1-5 1,6 3 16,0 7 1,0-2-1,0 2-27,0-1 1,0-9 0,0 3 19,0-1 0,0-11-39,0 2 146,0-6-97,0 14-47,0-18-8,0 4 0,7-16 21,3-3 0,-1 0 48,1-10 1,-5-2 0,3-10 19,-1 2 0,-2-5 0,-5-5 1,1 1-10,4 3 0,-3-1 1,3-2-1,-3-3-15,-2-1 0,0 4 1,0-1-1,0 3-2,0 2 0,-5 0-35,0 0 35,0 0 1,3 11-17,-3 4 11,3 4-31,-4 2-6,-1 16 0,5 11 0,-4 14-33,-1-2 0,5 5 0,-3-6 1,2 6-26,-2 4 0,2 2 0,-6 8 0,2 3 10,4 2 0,-4-4 1,2 5-1,2 2-361,1 2 1,1-4 449,-4 0 0,3-6 0,-5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4:55.79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483 407 6769,'-15'9'-78,"7"-3"252,-5-6-76,11 7-59,2 1 1,8 2-36,7 1 0,0-1 0,0 5-5,1 0 1,-6-5-1,0 0 0,1 2 1,-2 1 8,1 2 1,0 7 45,5 3-110,-7-10 69,6 5-3,-13-18 3,6 4 0,0-9 3,3-7 0,-3-2 31,-2-13 0,-4 3 1,-2-4 1,-4-1 0,3 0 0,-5 9-30,0-2 1,6-2-1,-4 2 9,3-5 0,2 1 1,0-1-55,0-2 1,0 4-16,0-2 107,0-1-57,0-4 83,0 7-71,0 1-10,0 7 9,0 0 1,0-2-24,0-3 9,0 10 37,-7-17-12,6 17 8,-6-5-72,7 8 20,0 7 8,0 14 0,0-8 4,0 15 0,-2-8 0,-1 10 1,-2 4 0,0-7 0,3 10 0,-1 1-13,-2 2 0,0 1 1,3 6-1,-1 2-9,-2 1 0,0 8 0,5-3 0,0-3-14,0-3 1,0-7 0,0 6 9,0 0 0,0-9 18,0-2 0,1-14-58,4-1 57,-3-10 0,7 0 19,-4-10 0,-4-5 17,4-11 0,-3 8 0,-2-7 23,0-3 0,0 1 0,0-3 0,0-2-24,0-2 0,0 4 0,0 0 0,0-3 8,0-6 1,0 6-1,0-6 1,2 1-16,3 1 1,-4 5 0,4 2 12,-3-2 0,-2 4 71,0-3 68,0 15-191,0-3-37,0 14 38,7 0 16,-6 7 1,6 3 0,-7 10-17,0 5 1,0 4-1,0 1 1,0 0-28,0 0 0,0-5 1,0 2 37,0 5 1,0-12-29,0 5 17,0-10 13,0 7 1,0-22 4,0-10 1,0-5 0,2-8 17,3 1 0,-4-2 0,6 3-11,0-5 1,-5 0 0,3 5 14,-4-4 0,4 2 0,0-2 11,-1-2 0,-3-2 56,-1-1 0,0 0-7,0 0 0,-1 2 3,-4 2 0,1 5 0,-6 6 1,5 0-54,-5-1-228,7 8 112,-4-5 77,7 11-21,7-11 27,-6 11 2,6-5 0,-7 21 0,0-8 0,0 14-12,0 4 0,0-1 0,-2 6 0,-1 3-32,-2-1 0,-2 6 0,4 0 1,-2 2 17,2 3 0,-4-4 1,2 1-1,2-1-4,1 1 0,2-11 1,0 2 28,0-1 0,0-11-43,0 2 79,0-13-77,0 6 0,0-13 76,7 0 1,-1-3 21,4-7 0,2 3 1,-5-13-17,1-3 0,-4 1 0,1-3 0,-4-2-14,-1-1 1,0-3-1,0 1 1,0-2-27,0-3 1,0 3-1,0-3 1,0 3-7,0 2 0,0 5 1,0 0 20,0-2-29,0 5-35,0 1-58,0 12-33,0 3 50,7 6 75,1 0 15,1 0 0,-3 15-30,-6 10 1,0 10 0,0 9 8,0-4 1,0-3 0,-1-4-1,-4 7 1,3-11 0,-3 8-3,3-2 1,2-15 0,0 5-17,0 0 0,0-8-14,0 3 50,0-7-32,0 9 16,0-13 24,0-3-34,7-6 25,-5-13 1,11 1 13,-3-13 1,-3 5 38,-2-5 1,2 0-28,-2-6 1,0 1 0,-4-1-18,4-5 1,-3 8 16,3-7 1,-3 6 52,-2-6-55,0 3 1,-2 9 65,-3 3-69,3 10-14,-11 3-1,11 7-21,-11 0 16,4-7 4,1 6 6,1-13-32,7 12 19,0-4 6,-6 19 0,-1 4-14,-3 13 1,2-5 2,3 0 1,3 7 0,-3 7 3,3-1 0,-3-6 1,0-5-3,2 5 1,1-2 0,2 5-12,0-3 0,0-7 0,0 0-61,0 2 1,-2-5 40,-3-2 1,4-2-45,-4 2 168,-4-10-98,8 4 0,-8-13-47,4 4 30,4-3 1,-6-9 93,7-13 0,0-3 0,2-6-31,3-2 1,-4 0-1,4 0-17,-3-11 0,-2 10 0,0-3 0,0 5 1,0 1 1,-2 4-19,-3 0 1,0 13-1,-8 4 0,-4 9 0,-1 14 0,3 11 0,-2 2 0,-3 2 0,3 2 0,-3 3 0,1 4 13,-1-1 0,4 6 0,-5-6 1,5 3 8,1-1 0,0-5 1,1 5-1,2 4-10,2 4 1,5 1 0,-5 6 0,-1 4-11,-3 4 1,1 6-1,1 5 1,2-2-7,-2-2 0,-3-10 0,-3 4 0,-2-2 11,1-5 0,3-2 0,0-8 58,1-2-63,0 11 1,5-16-1,2 10 1,1-1-11,4 1 1,-1-6 0,1 2-1,-2 0-23,2-4 1,1-7 0,2 0-1,0-3-7,0-2 1,0 0 0,0 0-1,0 2-23,0 3 0,0-3 0,2 5 0,1 0-3,2 3 1,0-2 0,-5 1 0,0 0 13,0-1 0,5-4 1,0 2 32,-1 1 1,-3-10-144,-1 3 1,-1-5-338,-4 0 499,-4-3 0,-6-7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4:59.398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784 757 8399,'-21'-17'-589,"-5"-3"0,5 4 0,1-6 515,3 0 0,7 10 614,0-3-186,6 3-36,-2 4-116,6 1 0,1 34-148,4 13 1,-3 2 0,5 4-1,-2-1-69,0 3 0,5 6 1,-5 6-1,-2 4-31,-1 6 1,0-3 0,1 10 0,2 0 26,-2 0 1,-1-15 0,-2 2 0,-2-9-8,-3-6 0,2-4 0,-7-5 14,-2-4 0,5-21-2,2-15 1,4-14-1,1-18 21,0-3 3,0-3 1,0-9-1,0 0 1,1-3 21,4-4 0,-3 7 0,3-13 0,-3-1-10,-2-2 0,0-2 0,1-8 0,3-2-7,1-2 1,0 8-1,-3-1 1,1 8 48,2 8 0,0 21 0,-3-1 135,3 9-199,-4 5 1,8 19 0,-6 7-2,2 11 1,0 1-1,-5 8 1,0 0-2,0 3 1,0 1 0,0 2 46,0 3-37,0 3 1,0 9-1,0 2 1,2 3 3,3 1 1,-4-2 0,5 4 0,-5 2-11,-1 2 1,2-4 0,1-3-1,2-4-3,-1-4 0,-3-9 6,-1 0 1,2-13-38,3-12 0,-2-22 1,6-18-1,-1-3 66,0-4 0,1-3 0,3-9 0,-4-4-4,-1-6 1,4 0 0,-2-11 0,1-2-43,0-2 1,-5-3 0,3 0 0,-1 0-20,-4 3 1,4 16 0,-2 2 0,-2 8 20,-1 3 1,3 11 0,0 4-42,-2 1 105,6 14 0,-2 5-24,3 20 0,-4 14 0,-6 14-16,0 1 1,0-1 0,-1-6-1,-3 2 20,-1-1 1,-1-4 0,2 6 199,-1-3-220,0 5 1,3-4 0,-1 6 0,-2-3 16,2-2 1,-1 4-1,1 3-166,-2 2 147,0 2 1,5-1 0,0-4 0,0-3 8,0 0 1,0-15-78,0 3 1,2-20 7,3-5 1,1-9 0,6-16 0,-2-3 27,2-6 1,-4 1 0,1-7-1,-1-2 15,0-2 1,-4-1 0,2 1 0,-1 3-11,0 0 1,0 3 0,-5-2 0,0 3 39,0 0 0,0 10-98,0-3 62,0 3 66,0 4-57,0 8 0,-1 11 0,-3 14-2,-1 10 1,-5 7-1,4 3 1,-3 2 28,-2 3 1,2-1 0,1 6-1,1 2 18,4 2 0,-4 1 1,2 0-1,2 2-23,1 3 1,2-8 0,0 2 0,0-6-4,0-4 0,0-8 1,0 0 55,0 0-131,0-4 37,0 7-13,0-13 46,0 6-21,-7-13-10,-1-3 0,0-19 0,3-7 11,3-7 0,4-3 1,3-4-13,5-6 1,1 7 0,1-9-1,-2 5-9,2 2 1,-4-1 0,1 6-1,-1 0-66,0 0 0,-3 7 10,5 2 117,-6 5 14,2 21 0,-6 6 0,-1 23-30,-4 1 0,3 0 1,-3-5-1,3 1 28,2-1 1,-1-5-1,-3 0-16,-1 2 1,0-4-47,5 2 0,2 1-85,3 4-28,-3-14-34,4-2 116,1-14 1,-4-14-1,8-6 1,-6-10-23,5 0 53,0-10 0,-2 15 1,-1-9-1,-2 6-16,0 3 1,1-1-1,-2-7 11,1-7 0,0 11 0,-3-4 1,1 6 33,2 4 1,0 2 27,-5-4 0,-2 2 14,-3-2 1,2 3 3,-7 7 25,6 6 212,-2 3-252,6 26 1,0-2 0,0 19-38,0 0 0,0-5 0,0 3 1,0-3-11,0-2 0,0-5 0,0 0 0,0 2 4,0 2 0,0 1 0,0 2-21,0 3 1,-2-8 14,-3 3 0,2-5 7,-7 0 0,6-3 0,-9-14 0,5-8 0,-1-10 10,4-10 1,3 1 0,2-6 1,0-1 0,7 0-10,3-4 1,2 3 0,0-6 0,-4 4-128,-1 4 0,4 5 1,-2-5 50,-1-2 0,4 4 101,-7-2 174,7 0-197,-11-6 0,4 8 0,-10 3 65,-5 3 1,2 7 62,-2 0-66,7 7-62,-11-4 1,1 10 0,-7 7-29,1 11 0,2 7 0,1 7 0,-3 9 10,-1 9 1,-7 4 0,2 14-1,-5 2 49,-5 6 0,3-2 0,-5 2 0,2-5-19,0-4 0,0-11 0,6-2 0,4-9 69,5-9 1,3-13-79,2-5 0,9-15-190,6-11 189,6-10 0,4-15 1,0-2-122,2-3 107,1 3 1,1-6-1,-2 2 1,-2-4-9,1-3 0,-4-3 1,-2 1-1,-2-2 10,2-3 0,-3 1 0,3-6 0,-3-2 9,-2-1 0,-2 2 0,-1 3 0,-4 1 47,-1 3 1,-1 9-1,-2 7 1,1 4 6,-2 4 0,2 13 41,-5 2 1,8 13-1,-6 9 1,3 7-47,1 6 1,4 5-1,-3 5-234,1 5 201,2 11 1,0 6 0,0 10-120,2 3 106,1 7 0,2-15 0,0 2 1,0-6-60,0-3 1,5-8 0,2-1 0,1-11-223,4-8 1,3-7 218,5-10 1,7-15 0,3-12 0,-5-6-7,-1-9 1,-8 0 0,4-8 0,-1-2-5,1-2 1,-8 2 0,3-1-1,-2-6 116,0-3 1,-2 2-1,-3-4 110,-1 2-174,-2-4 0,-5 7 0,0-5 1,0 1-12,0-1 1,-2 16 240,-3-3-214,-10 11 1,3 0 0,-5 10 144,-1 3 0,1 9 61,-8 3 1,12 10-1,-2 7-152,1 6 1,1 0-1,-1 8 1,3 2 13,1 6 0,0 7 0,-5 13 0,-1 8-24,1 5 1,0 0 0,0 5-1,0 3-49,0 3 0,0-15 0,0 2 0,1-8-50,4-10-45,-3-17 48,11-1 0,-4-24 0,6-10 5,0-13 0,6-9 0,3-3 0,1-2-2,0-3 0,-7-6 1,4-9-1,-2-7 57,0-6 1,2-3 0,-4-6 0,2-3-73,-2-2 1,-1-2 0,-2-5-1,-2 7 39,-3 5 0,-1 17 1,-6 0-1,2 3 33,-2 6 0,4 15 0,-2 2 0,-2 6-21,-1 4 0,1 11 268,-3 8 1,3 13 0,-6 12-211,6 4-14,-1 8 0,4 3 1,-4 9-198,3 1 184,-4 13 1,11-4 0,-5 13-1,-1 3-51,1 3 1,4-1 0,-1 11 0,4 4-88,1 1 0,0-20 1,1-12-1,3-14 73,1-14 1,7-21 0,-2-12 22,3-17 1,2-11 0,0-8-1,0-6-7,0-6 0,0-7 0,0-9 0,1-3-12,-1-2 0,-5-1 0,-2-2 0,-1 3-20,-4 4 1,-1 5 0,-2-9-58,0 2 95,-7-5 0,-1 13 0,-7-3 106,0 4-106,-1-4 1,-4 15 0,0 0-1,2 8 107,1 9 1,2 15 0,-2 3 143,-3 9 0,3 10 0,-1 16 0,5 12-199,3 12 0,-1 5 0,-4 17 0,0 1 84,0 4-112,7-2 1,-6 15 0,6-5 0,0 2 0,-1 5 0,6 8 0,0-45 0,1 1-7,0 4 1,1-1-1,-1 42 1,2-45 0,0-2-1,0 38-191,0-14 1,2-18 0,3-13 52,5-6 0,0-17-123,5-16 247,3-10 1,6-19-1,-4-6 1,-2-10 5,2-9 1,-1 1-1,4-8 1,-1-4 15,-4-9 1,-1-3-1,-2-11 1,0-3-56,0-3 1,-6 4 0,-4-6 0,-4 9 22,-1 5 1,0 14 0,-1 4-1,-4 7 113,-5 9 0,-4 9 1,-2 12 67,-5 6 0,5 7 1,-4 18-1,3 9-63,2 9 0,-2 3 0,-1 13-103,-3 4 60,-5 9 1,9 4 0,-3 9-111,3-1 94,2 13 0,0-3 0,0 16 1,1 5-57,9-47 1,0 0-1,-6 40 1,6 4 0,1-11-198,3-13 1,2-12 0,6-9 82,8-10 0,0-15 0,7-28 0,0-13 93,3-14 1,5-9-1,3-11 1,3-4-49,-3-6 0,4-1 1,-2-12-1,-1-5 101,-2-5 1,-9-1 0,-3-12 0,-3 1-4,-2-1 1,-7 13 0,-4 1 0,-8 11-13,-6 13 1,0 20 0,-5 14 485,-7 9-297,2 14 0,-7 17 0,6 13-49,-3 9 1,-1 1 0,-3 5 0,1 9-93,2 8 0,-2 15 0,-5 10 0,0 7 1,18-45 1,0 0-1,-11 47 1,12-43-1,0-1 1,3-2-1,0-1-152,-6 48 0,1-14 0,1-1 0,4-7-175,5-8 1,3-3 0,4-7 0,3-7-723,5-10 1009,10-13 0,4 1 0,6-4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5:03.399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5850 297 8053,'0'-45'-1106,"0"11"1254,0 4 1,1 5 1,4 0 254,-3 3-305,5 7 1,-9 13-1,-3 10-57,-5 14 1,2 3 0,-2 14-100,-2 3 0,5-12 0,2 8 1,4-2 52,1-5 0,0 1 0,0-2-388,0 1 400,0-1-77,0 0 190,0-13-122,6-4 0,3-20 1,6-3 6,0-3 0,0-14 0,0-5 26,0-5 0,-5 4 0,-2-2 0,1 1 48,-1-1 1,-4 8 0,1-3 0,-4 2 161,-1-1 0,5-1 331,0 0-454,0 0-63,-11 6 1,-1 23 0,-3 16-37,5 10 0,3 5 1,2 2-111,0 3 72,0-3 1,0 11 0,0-4 0,0 3-61,0 3 0,0-7 0,0 9 1,0-1 30,0-5 1,5-4 0,0 2 0,0-2-26,2-4 0,-5-11 53,3-2 1,8-18 0,2-6-38,2-17 1,-5-13 0,-2-1 0,1-5 52,3-4 0,-4 4 1,-2 1 124,-1 3-136,5-6 0,-11 3 1,4-4 54,-3 2-34,-2-2 0,-2 9 0,-1-4 1,-4 1 148,-1 3 1,-1 8 0,-2 2 0,1 2 119,-2 4 0,2 3-203,-5 5 1,10 8-27,-5 17 0,6-1 0,4 16 0,0 0-86,0 4 1,0 4-1,2 7 1,1 1-125,2-1 0,1 2 1,-6 3-1,0 5 49,0 4 0,0 1 1,0-1-1,0-1 62,0 3 1,-2-16 0,-2 3 0,-1-6 41,2-3 37,-5-19 1,8 0-1,-2-28 26,5-14 0,9-10 0,-3-3 0,1-7-39,0-7 1,-2 6-1,4-6 1,-4-1-12,-1-2 0,5 2 0,-4-2 0,2 2 0,0 1 1,-7 11 0,2-8 0,-1 3 13,1-1 0,-4 9 1,4 2 453,-3-1-403,-2 14 1,-5 10 0,-2 20 0,1 10-33,-1 7 1,-3 5-1,3 5 1,-1 6-74,-4 6 1,4 8-1,-2 0 1,-2 8-56,-1 10 0,-4 9 1,-2 12-1,9-45 0,0 1-64,1 6 1,0-2-1,0-6 1,1-1 0,0 3-1,1-2 1,-6 39 21,3-17 1,-2-10 0,7-15 117,1 3 1,3-15 0,1 1 54,0-6 1,0-12-84,0 2 256,0-6-235,0 1-277,0-9 286,0-26 1,1 7 0,3-17 183,1 1-136,7 1 1,-4-9-1,7-1 1,0-3 69,0 1 1,-1 5 0,-3-5 0,-1-2-11,2-2 1,-4-1 0,1 0 0,-2 0 28,-4-1 0,-1 1 0,-2-2 37,0-3 0,0 15-156,0 0 0,-2 21 13,-3 9 1,3 17-49,-3 13 1,5 2-1,5 0 42,5-2 0,-1-5 0,1 5-69,1 2 1,1 1-124,-2 2 141,4 7 1,-11-10-1,5 5-68,-1 1 1,0-7 0,-4 4 5,2-2 0,2-11-11,-2-2 1,-2-12 53,7-3 1,-1-8 0,2-14 67,-1-8 1,-5 5 0,4-5-1,-3 1 7,-2 1 0,-3-2 1,-1 0 220,0-1-238,0-5 0,-5 7 0,-1-3 238,-3 4-229,-1-4 1,-5 13 0,-1-4-31,-5 1 0,3 11 1,-7 11 1,-2 8 1,4 12-1,-1 5 1,1 5-38,-1 5 1,-1 6 0,-3 6 0,1 1-56,2 1 0,0-9 0,-6 9 1,1-1 30,0-1 1,5-5-1,2-4 1,1 1 56,3-1 0,1-9 0,-2 3 23,-5 1 1,6-13 0,-1 4-24,-3-4 1,1-7 178,-3-3-88,-7-6 1,5 9 0,-5-5 16,-1 1 1,14-4-1,-1-10 66,5-5 1,9-10-62,1-5 0,3-9 157,2-1 1,0 0-81,0 5 1,-7 1-184,-3 4 1,-5 10-1,-7 10-23,-8 3 1,0 9 0,-7 5 0,0 6 25,-3 7 1,-4-1 0,-1 1-1,-2 2 66,-3 1 0,3-3 1,-3-1-1,3-1-1,2 1 0,5-6 0,-2 2 29,-5-3 0,18-9 0,-1-3-29,3-3 0,6-2 55,-4 0-519,13 0 294,-2 0 1,33 0 0,6 2-85,5 3 1,4-4 0,1 4-238,5-3 319,10-9 0,4 4 0,4-7 1,1-2 13,1-1 0,-8-2 0,7 0 0,-4-1 2,-1 1 0,-16 2 0,-1 1 184,-7 2 1,-11 7 163,-24-2 0,-9 10 1,-26 5-1,-3 3-101,-6 2 0,0 2 0,-6 2 0,-3 1-51,-6-2 1,0 4 0,-4-2 0,-1 0 42,0 2 1,-1 0 0,-4 4 271,4 0-294,-11-8 1,26 2 0,-5-8-1,6-4-40,9-1 1,8-2-1,2-5-158,3 0-147,9 0 224,1 0 1,32-5-1,12-2 1,11-1-150,9-4 0,8-1 1,7-2-1,9 0 3,9-1 1,-1-4-1,9-1 1,8-1 81,4 0 1,-44 9 0,1-1 0,0 2 0,1 1 0,-1-2-1,0 1 24,-2-1 0,-1 1 0,33-12 0,-2-1 0,-13 5 226,-10 3 0,-18 7-10,-14 0 1,-20 8-1,-12 1 1,-11 6 109,-12 3 0,-2 7 0,-10 5-17,-5-1-190,-5 4 0,-5-4 1,-1 4-1,-6 0 1,-3 1 0,-7 1 0,-8 5 0,-8 2-65,41-14 0,0-1 0,-2 0 1,-1 0-1,-8 2 0,-1 0 0,-1 1 1,-2-1-40,-3 1 1,-1-2 0,6-2 0,0-2 0,-6 3 0,0 0 0,4-1 0,1 0 78,4-3 0,2 1 0,6-1 0,2-1 0,-40 4 0,5 1 20,7-3 1,12-4 0,-9 0 0,5-4-356,6 1 1,12-5-372,6 3 219,10-4-165,5-1 399,15-6 1,16-3 0,16-6-599,12 0 687,8 0 1,13-2-1,7-1 1,11-2 10,8 1 0,4-2 1,9 1-1,-2 1 183,-1 2 0,-11 2 0,4 2 0,-1 3 207,-1 5 1,-16 3 0,-8 4-83,-2 3 0,-25 3 0,-16 7-119,-15 0 0,-21 0 0,-10-1 1,-5-2 151,-5-2 1,-2 0-1,-6 5 1,-9 0-123,-10 0 0,1 0 0,-8 0 182,3 0-347,-18 0 1,4-5 0,37-5 0,-1-1 178,1-1 0,-1 0-88,-3 0 0,1-1 1,-40-2-1,-1 0 1,5 0-41,0 0 0,10 0 0,-3 0 1,9-1 29,9-4 0,12 3 1,-1-3-1,7 2-121,6-2 0,8 3 0,-5-3-221,0 3 1,4 9 0,2 3 109,3 3 0,17 2-30,10 1 0,16-8 0,16-3 56,7-3 241,11-2 1,10-2-1,10-3-200,6-5 106,23-10 0,-1 1 0,-35 7 0,2-1 0,3-1 0,1 0-55,3-3 1,0 0-1,0 1 1,0 0-1,5-1 1,2-1-1,2 1 1,2 1 15,2-2 1,-1 1 0,-8 1 0,-1 1 0,-2 0 0,-1 0 0,-9 4 0,-3 2-24,33-3 1,-37 1-1,-3 6 24,-9 1 1,-14 6 364,-10 8 1,-17 0-1,-16 10-57,-11-3 1,-11-2 0,-2 0-1,-6 2 84,-8 3 1,-4-7 0,-5 6-1,-7 1-230,-7 2 0,-11-2 0,41-9 0,-1 1 0,-2 1 1,-2-1 1,-3 3 0,-1-1 0,1-3 0,0 1 1,-13 5-1,-3 1-1048,-1 2 1,-2-1 981,-12 1 1,0 2-1,13 1 1,1 1-1,-6-1 1,0 1-1,3 0 1,0 0-45,2 1 1,1-1-1,7-5 1,0-1-1,1 1 1,0 0-1,7-4 1,1-1-60,4-4 0,4 0 0,-24 5 0,-8-5 0,10-5-71,12-3 1,11-2 0,16-4-6,6-6 0,13 3 76,14-13 0,10 7 1,14-7-1,8 3-225,5 2 1,6 0 0,11 0 0,8 0-20,5 0 1,5 0 0,7 0 0,6 0 142,9-1 1,-9 6-1,-35 5 1,1 0 147,-1-1 0,0 1 7,1 1 1,0 1 0,2-3-1,0 0 1,-2 3 0,-2 1 0,45-1-81,-8 1 0,-19 2 0,-4 0 921,-14 0 1,-21 7 0,-19 3-665,-18 3 1,-12-3-1,-16 0 1,-8 2 42,-9 2 0,-5-4 0,-1-2 0,-4 0-29,-6 1 1,5-6 0,-11 4 0,3-2 203,-1 0 1,-10 0-1,-3-5 457,-2 0-751,36 0 0,-1 0 0,-33 0 1,-12 0 492,10 0-438,-6 0 0,19 0 0,-7 1 1,2 5 33,4 4 0,4 3 1,4 2-1,2 2-615,5 3 1,13-3 0,-4 4-1,7 1-835,6 3 0,10-1 1280,-5 1 0,6-5 0,-6 5 0,3 2 0,2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5:28.17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13367 1568 21242,'23'-38'-1093,"-3"3"1,-5 8 0,-3 3-547,-2 3 1,-7-6-130,2 2 1139,-3-4 386,-2-1 0,-8 13 360,-7 7 1,-11 9 0,-7 6 779,-1 5-936,6-4 0,-16 8 1,4-4-1,-5 3 221,-5 2 0,-6 0 1,-7 1-1,-6-1 39,-5 0 1,7-5-1,-8-2 1,1 0 102,1 1 1,7-6 0,3 4 0,1-2 59,5 0 0,5 2 0,10-2 153,2 5 1,23 0-717,12 5 0,18-8 0,22 6 0,6-3 167,2-2 1,12-4-1,7 2 1,11-1 70,4 0 1,-4 1 0,8-6 0,-1 0-5,6 0 0,-11 0 0,7 0 0,-7-2 74,-8-3 0,-10 1 0,-8-4-111,-7 1 54,-5 2 5,-21-1 1,-6-1-94,-20-3 0,-1-2 0,-14 7 53,-2 2 0,3 1 0,1 0 1,-2-1-30,-4-2 1,1 0 0,-12 5 0,-2 0 30,-2 0 0,-10 5 1,-2 0-1,-8 0-34,-5 2 0,2 0 0,-13 4 1,1-1-31,-1 2 0,14-4 0,4 1-57,12-3 1,27 6-1,31-2-17,29 4 0,21-6 0,23-1 1,9-1 228,-38-1 0,0 0 0,0 0 0,2-1 0,6 1 1,2 0-1,-1 0 0,0 0-117,1-1 0,-1 0 0,-1 3 0,0 0 0,2-3 0,0 0 0,-3 0 0,-1 0-2,-2-1 0,-3 0 0,36-2 1,3-1-1,-11 0-3,-13 0 0,-22 0 0,-13-1 134,-8-5 0,-11-4-415,-9-10 0,-10 4 0,-7-5 141,-7 5 0,-1 2 0,-8 3 164,-4 1 0,-2 6 0,3-1 0,-5 4 20,-4 1 0,-7 0 0,-6 0 0,-9 0-7,-5 0 1,0 5-1,-7 1 1,-6 1-69,-7 0 1,-9 3 0,43-7 0,-1-1 0,-1 0 0,-1 1-16,-1 0 1,0 0-1,-40-1 1,45 1-1,-1-1 1,-44 0 4,11-2 1,24 0 0,15-2 467,12-3 1,20 3-412,25-3 0,8 5 1,23 4 196,1 1-242,15 0 0,-6-5 0,13 0 0,3 0 26,5 0 1,2 0 0,6 0 229,-8 0-239,12 0 0,-29 0 1,17 0-1,-1 0 48,-6 0 0,-8 0 0,-7 0 285,-3 0-199,-22 0 0,-13 0 1,-27 0-1,-9 0-78,-4 0 0,-11 0 0,-4 0 0,-11 1-10,-9 5 0,-6 2 0,-20 7 0,-8 0-67,44-7 1,-1-1 0,-1 1 0,-1 1-1,-10 0 1,-2 0 0,-4 1 0,-1 0-82,-4 0 1,-1-1 0,1 0 0,0-1 0,0-1 0,-1-1 0,-1 0-1,0 0 100,1-1 1,2 0 0,9-3 0,2 1 0,-6 1 0,1 0 0,6 0 0,2-1-38,4-1 0,2-1 0,-34 1 0,-1-2 0,9 0-28,12 0 0,16 0 0,9 0-361,2 0 191,19-7 1,6 4 0,26-6 136,12 3 1,4-4 0,11 3 0,-2 0 161,3 1 1,-5-1 0,8 4 15,3-2 1,-14-2 0,9 3 455,-2-1 1,-16-1-357,1 1-296,-7 3 0,-21-10 0,-16 6 113,-16-3 0,-12 6 0,-3-4 0,-12 2 23,-10 0 1,-3 0 0,-9 3-1,-5-1-4,-3-2 0,8-5 1,0 3-1,7 1-51,8-1 1,11-3 0,11 5 0,5 1-273,8 3 128,19 1 1,17-5 0,21 0-1,13 1 210,5 3 0,6-4 0,5 0 0,2 0 94,-1-2 0,-6 5 0,5-3 0,-7 4-31,-3 1 0,-2 0 0,-6-2 264,-4-3-341,-10 3 0,-37-4 1,-15 6 61,-4 0 0,-5 0 1,-4 0-1,-5 1-13,-4 4 1,-3-1 0,-2 4 0,-4 0-9,-6 1 1,7-4 0,-7 3 0,6 0-182,4 1 1,15-4-56,9 5 0,30-7 0,22 2 0,28-3 105,27-2 1,14 0 0,-30 0-1,3 0 1,3 1 0,0 0 24,4 1 0,0 1 1,-2-3-1,0 1 0,4 2 1,1 1-1,3-1 1,2-1 13,-1 0 1,1 1 0,1 3 0,1 0 0,-4-2 0,0 0 0,-2 1 0,0 0 1,-2 0 0,-2 0 0,-9-1 0,-2 1 0,3 1 0,0-1 0,42 4-57,-4-3 0,-17 5 1,-6-6-1,-2 0 6,-4 1 0,1-2 0,1 4 0,6-1 15,9-4 0,-4 0 0,16 1 0,-2 1 79,-1-2 0,-2-1 0,-2-2 0,-2 1 16,-4 5 1,-6-5 0,-5 4-40,-5-3 61,2-2 1,-24 0 0,0 0 394,-6 0-199,-11 0 1,-18 0-183,-20 0 1,-3 0 0,-17 0-1,-5 0-65,-7 0 0,-4 0 0,-6 0 0,-3 0 87,-2 0 1,2 0 0,-7 0 0,3 0-137,6 0 0,12-5 0,3-2 1,4 0 10,6 1 1,19-1 0,23 2-54,28-5 1,23 3 0,27 2 0,-37 4 0,2 1 91,6-1 1,1 2-1,3-1 1,0 1-1,4 1 1,1 1-1,0 1 1,0 1 12,0-2 0,-2 2 0,-6 2 1,-2-1-1,-2-1 0,-1-1 0,-4 1 1,0 0 4,42 5 1,-25-5 0,0 3 103,-15-1 1,-25-4-172,-22-8 1,-22 2-1,-15-5 1,-6-1 110,-9 1 0,-2 4 0,-8-2 0,-5 1 64,-5 0 1,2 0 0,-17 5 0,-5 0-50,-4 0 0,-1 1 0,41 1 0,-2 0 0,-1 1 0,-2 0-54,-3 1 1,1 1-1,1 0 1,0 0-1,-3 1 1,1 1-1,2-1 1,2 0-65,2-1 0,3 0 1,-25 0-1,3 3 1,12-1-430,13-3 384,20-3 0,27-1 1,22 0-1,10 0-22,8 0 1,10 0 0,5 0 0,6 0 19,4 0 1,-8 0 0,1 0-1,-4 0 180,-5 0 1,-4 0 0,-5 0 266,-5 0 0,-21-7 1,-19-3-266,-22-3 0,-23-2 0,-14 0 0,-15 0 4,-13 0 0,-7 0 0,41 7 1,-3 1-1,-2 0 0,-1 0-72,-4 2 1,-1 0 0,0-1-1,-1 0 1,-8 3 0,-2 0-1,-1-1 1,0 1-128,-3 0 1,2-1 0,6 1 0,1 0-1,-2 0 1,0 1 0,0-2 0,0-1 92,-1 1 0,2 0 1,4-3-1,0 0 0,-5 3 1,1 0-1,4-1 1,2 0-44,2 0 0,4 0 0,11 0 0,2 0 0,-4-2 0,1 0 0,-42-4-143,16 1 1,18 5 0,7-5-246,6-2 0,17 4 143,7-3 1,10 8-125,0-2 1,2 3-162,-13 2 389,8 0 1,-5 0 0,2 0 253,-4 0 1,0 0 0,-3 0-147,-4 0 1,3 2 0,4 1 0,-3 4 13,-6 2 0,1-4 1,-6 5-1,1 0-2,-1-2 1,4 4 0,-3-6 0,1 1 44,3 0 0,-4 3 0,-1-3 0,-3-1 9,-3 1 0,3 3 0,-10-3 0,-1-1-77,-8 1 0,4 0 0,-6-4 0,1 2 40,5-1 1,-2-3 0,11-1 0,2 0-1149,4 0 997,16 0 0,7-1 0,26-4 0,16-4 35,14 1 1,13-6-1,6 4 1,6-3 71,8-2 0,0 5 0,11 0 0,-2-2 105,1-1 0,-8 3 0,2 1 0,-7 1 263,-9-1 1,-6 6-211,-12-2 1,-24-3 0,-23-1 0,-20-1 72,-16 0 1,-6 7 0,-10-4 0,-4 2-77,-4 0 0,0 0 1,-5 5-1,-4 0-9,-1 0 0,3 0 0,-8 0 1,-1 0 9,-8 0 1,11 2 0,-4 1-1,4 2-44,3-1 0,3-1 0,4 0 0,-1 2-5,4-1 1,9-1 0,-3 0 0,9 2-255,5-1 0,14 2-207,3-1 1,23 12 0,17-3 309,27-3 0,13-1 0,9-6 0,6 2 113,7 3 0,-3 1 1,8 3-1,0-1-92,0-2 0,-3-2 1,6 4-1,-1-2 100,1 2 0,-3 1 1,2 2-1,-7 0 287,-7 0 0,-13 1 0,-5 0 0,-3 1-188,-7-2 1,-9 4 0,-3-8-14,2 8 0,-10-8-74,-2 5 1,-13-11-14,-7 0 1,-16-4 0,-14-2 0,0-4 102,-2-5 1,4-4 0,-7-1-1,-4-2 68,-5-3 0,1 3 0,-7-3 1,-2 2-51,-2-2 1,-8 1-1,-2-4 1,-1 1-2,0 4 0,11 1 1,2 4-150,8 3 1,19 4-74,25 12 0,22 2 0,30 7 0,13 2 77,14 3 1,11-2 0,-36-6 0,1 0 0,3 0 0,1-1-42,2 1 0,1 0 1,-2-3-1,2 0 1,2 1-1,1 0 1,2-1-1,1 1 25,4 0 0,-1 0 1,-3-4-1,-1-1 0,1 3 1,-2-1-1,-6 0 0,-2-2 61,37 4 0,-30-3 1,-4-7-1,-13-4 76,-11-5 0,-17-1 0,-5-4-22,-7-6 1,-4-6 0,-4-2 0,-5 3 301,-4 0 0,-6 6 0,-2-3 0,1-1-66,-1 1 0,-5 5 0,4-3 0,-4 3-93,-3-2 0,1 3 0,-9-3-378,1 3 245,-5 2 1,2 0 0,-11 0-1,-6-2-77,-6-3 1,-4 7 0,-10-6 0,-9 1-94,-4 1 0,-6 0 1,45 10-1,0-1 1,-46-7-10,7 0 1,16 7 0,7 1-1,13 2-59,14 0 1,25 0 0,20 7 106,22 3 0,16-2 0,11 7 0,11 2-148,12 1 1,0 2 0,17 0 199,0 1 40,-43-6 1,-1 1-1,33 6 1,3 5 0,-1-2 90,1 0 0,-16 5 0,2-5 42,-17-1-30,-4-3 0,-31 0-25,0-1 1,-22-7 0,-11-3 50,-19-3 0,-8-2 0,-14 0 0,-3 0-61,-7 0 0,1 0 0,-19-2 0,-7-1-38,-7-2 0,6-2 1,37 5-1,-1-1 1,-4-2-1,0 0-3,-3-2 1,-2 0 0,-2 0 0,0-1-1,-7 1 1,-1-1 0,1 1 0,0-1-90,1 1 0,0-1 0,9 1 1,0-1-1,-6 0 0,-1 1 1,2-1-1,1 1 57,3-1 0,1 1 1,10 2-1,2 0 1,-39-4-1,10 1-233,14 0 1,18 3-1,7-4-88,6 3 187,17 1 0,6 6 0,16 4 18,5 5 0,5 2 0,3 0 0,4-4 106,1-1 0,-2 3 0,4-5 0,1 0 53,3 2 1,1-6-1,0 4 105,0-3 334,-6-2 0,-14 5 0,-20 0-339,-19-2 1,-12-1 0,-11-2-238,-9 0 143,-12 7 0,-6-6 0,-7 4-221,-1-3 199,-1 5 0,2-4 0,4 6 0,3-1-69,6 0 1,1-3 0,0 4-1,1-3-24,1-2 0,8-3 1,-12-1-1,4 0 34,1 0 1,14 0-1,-2 0 1,2 0-114,4 0 0,8 0 1,4 0-43,2 0 1,17-1-269,15-4 0,27 1 325,13-6 1,5 7-1,-6-4 1,4 2 125,6 0 0,-4-5 0,7 3 3,-5-1 12,-2 5 1,-1-9 0,-6 5 41,-6-1 48,1-2 0,-34-10 0,-13 1 0,-23 4-92,-14 4 0,-8 1 0,-13-6 0,-4 3-3,-4 3 1,-5-3 0,-3 3 0,0-4 2,-1-1 1,5 5 0,-5 0 0,5-2-24,4-1 1,11 3 0,1 1 0,4 1 0,5 0 1,7 4-1,5-1 1,5 4 6,9 1-188,11 0 109,5 6 1,16-1 0,9 10-51,15 7 0,1-2 0,11 0 1,0-3-51,4-2 0,4 0 0,7-1 0,1-3 151,-1-1 1,2-5 0,0 4 0,0-2-48,-4-4 0,-8 4 0,1-2 114,-5-2 1,-17-3-1,-16-5 128,-20-5 0,-15-5 1,-13-4-1,-8-2-41,-11-3 0,-5 4 0,-13-3 184,0 1-380,37 8 1,1 1 0,-35-5 0,-13-6 177,48 13 1,-1 0-78,-3-2 1,1 0 0,-37-4 0,-3-3 0,-2 3-15,-3 2 0,5 0 1,42 7-1,-1 1 1,-41-8-77,8 0 1,14 0 0,-4 1 0,7 2-108,9 2 0,11 7 0,13-4-176,8 1 0,14 4 84,17-3 1,7 3 111,18 2 1,2 0-1,8 0 1,-5 0 124,-3 0 1,0 0-1,3 0 293,5 0 0,-8 0 8,-2 0 12,-10-6-122,-5 4 1,-8-7-1,-16 6-16,-12-2 0,-16-2 0,-5 4 0,-7-4-140,-6-1 0,-12 0 0,-7-4 0,-8 2-45,-6-2 0,4-1 0,-8-2 1,-1 0-31,1-1 1,12 1 0,-7 0 0,0 0 14,1 0 1,16 2 0,5 1-299,9 2 288,3 7-323,28-11 331,3 13 0,24-8 0,16 6 12,15-2 1,1 0 0,10 5 0,-4 1-1,-2 4 0,-3-1 0,4 4 0,-1 1 47,1-1 0,-11-3 1,3 5-1,-3 0 39,1-2 1,-4 4-1,-2-5 1,-1 1 71,-4 4 21,-1-5 0,-10 6-62,-7-3 1,-19-5 0,-11-3-28,-2-5 0,-1-8 0,-1 5 0,-2-1-5,-3 0 0,4-4 0,-5 2 1,-2-1-70,-2 0 0,4 5 1,1-3-1,3 1-91,2 4 0,7-1-26,2-1 1,24 5-1,11-1 1,21 6 52,16 3 0,15-3 1,12 3-1,8 1 42,7-1 1,-5 1 0,9 2 0,5-1 50,-47-4 0,0 0 0,43 7 1,-44-5-1,2 0 0,-2-1 0,0 1 38,46 7 1,-7 0 0,-9 0 0,-3 0 33,-3 0 1,-12-2 0,6-1 0,-6-2-42,-1 2 0,-14 1 0,6 2 0,-1 0 69,0 1 1,-7-1 0,5 0-92,4 0 1,-15 0 0,-6 0-62,-8 0 1,-11 2 45,-9 3 1,-17-8 0,-8 1 0,-9-5-26,-6-4 0,-10-3 0,-12-1 0,-7 0 9,-6 0 0,0 0 1,-4 0-1,-3 0 34,0 0 0,-2 0 0,4 0 0,-1 0-22,3 0 0,11 0 1,-7 0-1,10 0-117,9 0 61,17-6 0,19 4 0,26-3 0,16 3-38,16 2 1,4 0 0,11 0-1,5 2 31,3 3 1,0-3 0,5 4-1,2 1 70,-2 3 1,-5-1 0,1 1-1,-1 1 7,-3 3 0,-4-1 1,-6-1-1,-9-2 156,-8 2 0,-12 1-131,-5 2 0,-17-5 0,-11-2 39,-14-1 0,-3-2 0,-12-6 35,0-4-94,-1 3 0,-9-7 0,-3 4 0,-4-5 15,1-3 1,-6 3 0,5 0-1,-3-2 3,-3-1 1,3-2 0,-10 0 0,0-2-31,-3-3 1,-1 6 0,-1-4 0,-1 0-16,1 1 0,11 5 0,4 2 1,7 0-185,7 2 168,14 1 0,11 2 1,23 0-1,15 1-63,12 3 0,8 1 0,8 0 1,8 0 72,7 0 0,6 0 0,20 0 157,3 0-276,-39 3 0,1 0 0,40 1 0,-41 0 0,1 2 159,1 0 0,1 0-30,10 0 1,0 1 0,-6 1 0,1 1 0,5 0 0,2 0-1,-4 2 1,-1 0 9,-4 1 0,-1-1 0,-6-1 1,-2 1-1,2 1 0,0 1 1,-1-1-1,-1 1 13,0-2 0,-1 1 1,39 15-1,0-5 1,-8 0 13,-6-1 0,-16-1 0,-4-3-6,-11 3 1,-19-10 0,-16 4 43,-23-14 1,0-2 0,-18-3-1,-4-5-35,-5-3 1,-3-2 0,-16-2-66,-6-3 39,-18 3 0,3-7 0,-10 6 0,-2-4-4,-3-1 0,1-2 0,41 10 1,-2 1-1,-3 0 0,-1 1 31,-4 0 1,0 1 0,2 2 0,-2 0 0,-7-2-1,-1 1 1,1 0 0,1 0-24,3 2 0,1 0 1,6 0-1,1 1 1,1 0-1,1 1 1,0-1-1,2 1-29,3-1 1,2 1-1,-31-4 1,5 1-51,12-1 0,29 2 1,28 1-131,18 1 0,20 2 1,17 5-1,13 0 127,14 0 0,12 0 0,11 0 0,-45 1 0,1 0 36,3 1 1,0 1 0,-1 1 0,-1 0 0,8 3 0,0 1-627,0 0 1,0-1 680,4 1 0,-1 0 0,-5 0 0,0 0 0,3 1 0,0 1 75,-1-1 1,0 2-61,6 2 1,-2 1 0,-12-3-1,-2 1 1,2 2 0,-1 1 0,-4-2-1,-1 0 22,39 12 1,-23 1 0,6 2 0,-11-3 68,-12-5 1,-17-1-82,-5 1 0,-15-3 1,-12 1-1,-13-6 144,-13-7 1,-7-2 0,-14 0 0,-13 2-180,-13-1 0,-2-2 1,-17-2-1,-5 0 10,46 0 0,-1 0 0,1 0 0,-1 0 0,-6-1 1,-1 0-1,1-1 0,-1-1-64,0-2 1,0 0 0,2 0 0,-1 0 0,-8-2 0,-1 0 0,1-1 0,2 0 36,1 0 1,2-1-1,8-2 1,2 0 0,3 0-1,1 0 1,-45-11-109,8 1 0,23-1 0,4 4 504,14-3 0,23 5-619,17 1 0,19 10 1,14-5-1,11 4 86,9 1 0,11 4 0,19-4 1,6 3 105,5 2 1,1 0 0,-38 1 0,0 0 0,2 0-1,0 1-2,-1 0 1,1 1-1,4 3 1,1 0 0,0-1-1,1 0 1,3 1 0,0 1 112,1 1 0,-1-1 0,-8 1 0,0-1 0,5 0 0,-1 0 0,-6-1 0,-2 0 97,40 4 1,-21 0-1,-16 3-131,-11-3 1,-24-3 325,-24-7-209,-17 0 0,-30-7 1,-5-3-1,-8-5-64,-11-5 1,-4 1 0,-14-4 0,43 11 0,-2 1-83,-2-1 0,0 0 0,-4 2 0,-1 0 0,-3-2 0,0 1 1,-3-1-1,-2 0-85,-3 0 1,0 1 0,3-2-1,0 1 1,-11-3 0,-1-1 0,1 1-1,0 0 92,0 0 1,1 0-1,7 0 1,1 0-1,0 0 1,1 0-1,2 0 1,0 1-72,4 2 1,2-1 0,6-1 0,1 0 0,3 2 0,2 0 0,-42-13-97,13 0 1,24 7 0,10-3 0,13 5-169,6 1 0,14 0-20,6-1 276,17 1 0,13 5 0,9 2 1,6 1-23,9 4 1,-4 1 0,15 2-1,0 0 58,4 0 1,0 0-1,3 2 1,-5 1 316,-9 2 0,-2 2 0,-3-2-93,2 5 0,-13-2-37,-12 3 1,-26-8-1,-14 2 1,-12-3 3,-8-2 0,-4 0 0,-6 0 0,-4 0-113,-6 0 0,-2 0 0,-12 0-197,2 0 191,-5-7 1,7 4-1,-9-8-128,-3 0 94,-1 4 1,6-6 0,1 3 0,1-2-36,3 2 1,13-4 0,-1 4 0,6-1-55,4 1 0,13-4 0,7 4-310,7-3 1,11 3 214,7 0 0,12 5 0,10-4 1,1 3-24,4 2 1,-2 1 0,5-1 88,7-1 1,-2 0 0,0 5 259,-3 0 1,-7 0 97,0 0-218,-6 0 233,3 0-85,-14 0 1,-5 0-133,-13 0 0,-2-5 0,-11-1-49,1-3 1,-11-1-20,-2-5 0,-6 2 0,1 1 0,5 2 14,3-2 1,7 4 0,-2-2-2,-5-2 0,9 4 23,-2-2-245,6 6 82,18-2 1,17 6 62,25 0 1,-3 0-1,6 0-122,-6 0 186,4 0 1,-8 1 0,4 3-1,-1 1 3,-3-2 1,-8 4 0,-2-1 16,-2 3 0,-2-4 36,-5 5 127,-7 0-51,-1-2 1,-16-1-81,-6-7 1,-1 0 11,-9 0 0,-4-2 68,-1-3-88,-10 4 1,13-11-46,-13 7 12,6-7 1,2 11 0,7-6-1,-2 2-34,-1 0 0,3-2 1,0 2-32,-2-5 0,3 2 0,1-2 42,1-2 0,2 3 0,5-1 2,0-1 0,5 2-1,0-1-4,7 7-108,-4-10 74,14 11 14,8-5 39,8 7 0,0 2 16,-2 3-9,2-3 0,-10 9 0,8-4-1,2 1 1,-3 2-12,0 5 0,4 1 6,1-1 0,3-2 1,1-1-22,-4-2 1,-3-5 22,-7 5 0,5-5 7,0 5 6,0-7-7,-12 4 4,6-7 77,-13 0-133,6 0 1,2 0 0,6 2 83,8 3 1,6-4-1,2 6 1,3-2-17,1 0 0,5 7 0,-5-2 1,-1 3-27,-2 2 0,-9-5 1,-3 0-161,-3 2 167,-2 2 1,-6-3 0,-4 4 0,-7-10 0,-7 7 52,-6-3 0,-5-8 1,-1 4-8,-10-3 0,5-4 0,-8-1 1,1-2-25,1 1 1,-2-2 0,1-1 0,-4-1 4,-2-4 0,-6-1 0,-7-2 0,-1-1-10,-4 1 0,8 0 1,1 0-1,-1 2-1,2 3 0,7-4 0,6 4-52,8-3 62,4 5-186,13-6 104,16 12 1,5-4 0,15 6-1,3 0 31,3 0 1,11 0 0,-2 0 0,5 1-11,1 4 0,-4-1 0,6 4 0,-3 1 4,-2-1 0,-5 0 0,0 4 0,1-4 32,-3-1 1,-1 5 0,-8-2-19,-4 3 1,1 2 65,-5 0 0,-10-5 0,-12-1 41,-13-2 1,-8-2-29,-8-5-45,-13-7 1,9 4-1,-8-8 1,6 1 21,0 2 1,-1-5 0,2 3 0,-5-2-9,-3 2 0,1-4 0,0 4 0,-2-3-29,2-2 0,6 0 1,-3 0-1,0 0-18,1 0 0,8-2 1,-4-3 7,1-5 1,1 3 0,7 0-8,5 0 1,10 9-24,5-7 0,6 6 29,9-6 0,12 10 1,13 5-17,-1 4 0,-7 1 1,-1 0 16,6 0 0,-12 0 7,5 0 6,-3 6 1,2-2 40,-4 6 0,2 0-3,-2 5 14,0 0 1,-12 2-45,-3 3 1,-11-9-8,-10 4 1,0-9-1,-9-1-64,-2-4 0,3-1 1,-1 0 50,-2 0 0,4 0 0,-2 0-13,-2 0 0,9 0-179,-3 0-54,8-6 163,-2 4 0,32 2 69,13 10 0,2 2 1,-9-1-1,1-2 43,-1-3 0,-3 6 0,5-3 1,2 1-37,2 0 1,1 0 88,0 5-34,13 0 1,-14 0 54,6 0-84,-6 0 1,-11-5 44,-3 0 106,-10 0-132,-12-1 0,-11-3-27,-17-6 0,-2-6 0,-5-4 2,2-4 1,8 4-1,0 0 1,7-2 6,3-1 1,-5 3 0,4 0-1,-2-2 17,0-1 1,5-2 0,-4 0 0,1-1-13,-1 1 0,4 5 0,-3 0 1,-1-1-61,1-3 0,3 4 0,-5 0-142,-2-2 115,5 6 15,-6-1 19,18 7 1,3 7 0,19 3 40,6 3 0,5 2 0,6 0 0,-2 2 14,-2 3 1,0-3-1,5 3 1,-1-2-14,-4 2 1,2-1 0,-7 6-1,-2 2-2,-1 1 1,-2-1-1,-2 2 1,-3 4-14,-5 4 1,2-2 0,-2 5 0,-2 0-152,-1-1 0,-2 3 0,0-7 0,0-1 18,0-3 0,7-5 0,3-1-288,3 1 356,2-4 1,0 2 74,0-4 0,7-3 0,2 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5:42.45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457 679 8238,'16'-15'-1244,"-6"0"512,0 0 802,-7 0 162,4 0-276,-14 6 101,5 3-81,-18 12 55,17-4-31,-11 18 1,14-13 72,0 13-43,0-7 0,-1 14-11,-4-7 1,-5-1 0,-9-8 56,-1-1 1,-2-4 0,-1 2-40,-12-1 0,1-1 1,-9-2-1,3 1 49,1-2 0,5-1 1,-1-2-67,3 0-150,2 0 156,7 0 1,11-2-99,17-3 73,4 3 1,19-6 0,-3 5 0,5-2-12,5 1 0,-3 3 0,3 1 1,-1 0 6,1 0 0,-3 0 0,3 0 0,-1 0 3,1 0 1,-3 0 0,3 0 0,-2 0 1,3 0 0,-5 1 1,6 3-3,0 1 0,-7 1 0,2-2 89,-5 1 0,-4 1 338,2-1-308,-3-3 0,-27 10-138,-10-7 22,-10 0 0,-5 0 1,0 0-1,0-2 7,-1-1 1,-5 0-1,-3 1 1,-1 2-32,0-2 0,1-1 0,-3-2 0,4 0-6,1 0 1,2 0 0,4 0-47,1 0 2,0 0 0,18 0 1,16 0 50,18 0 0,16 0 1,2 0-1,4 0-10,1 0 0,5 0 0,1 0 0,-3 0 35,-1 0 1,-7 2 0,0 1-1,2 4 68,2 1 0,-11-3 1,-1 5-47,2 2 1,-16 1 0,2 2-13,-5 0 1,-8 2-15,-2 3 0,-10-1-10,-5 6 0,-8-7 0,-6 2 1,-4-3 0,6-7 0,-8-1 0,0-1 7,-4 0 1,2-4 0,-3 1 0,2-4 1,-3-1 1,-2 0 0,-7 0 0,-1 0 15,1 0 1,5 0 0,1 0-1,3 0 98,2 0 0,7 0-200,2 0 10,13 0 0,14 0 0,22 0 23,7 0 1,1 0-1,-3 0 1,3 0 6,-1 0 0,6 0 0,-2 0 0,-1 0 42,-2 0 1,-2 0 0,0 0 0,0 0 24,0 0 1,-5 0 0,-1 2 1,-2 3 0,4-2 56,0 7 10,-11-6 1,-12 8-41,-23-7 0,0 0 1,-14-5-38,1 0 0,3 0 0,1 0 1,-3 0 10,1 0 0,-3 0 0,-3 1-10,-8 4 0,5-3 0,-4 3 0,6-3-37,4-2 1,2 1 0,2 3-286,0 1 167,7 0 0,11-5-25,17 0 139,17-7 0,9 4 0,6-6-10,0 3 9,-5-6 0,12 9 0,-6-6 0,1 1 17,-4-1 0,2 4 1,-1-3 119,3 1 1,-11-3 0,3 5 179,-3 2-66,-13 1-44,5 2-187,-45 14 1,12-9 0,-29 10-1,3-2 0,8-5 1,-5 1 91,5-2-75,0 4 0,0-7 0,-3 4 1,-1 0 11,1 1 1,1-1 0,-2 4-45,-6-2 0,11-5-140,5 5 0,17-7 57,13 2 0,5-3 0,15-4 48,2-3 0,0 2 0,-1-5 1,0-1 82,0 1 1,-2-1 0,-1-2-28,-1 1 1,5 1 0,-4-2 116,1 1 185,4 0-281,-11 1 171,-2-4-117,-8 11-28,-7-5 0,-12 14-36,-3 3 0,-8 4 0,1 1 13,-2 0 1,11 0 0,-4 0-129,-1 0 0,3 0 9,-5 0 1,4 2-15,6 3 0,4-2 38,6 7 97,0-13-48,0 15 72,0-24-40,0 24-8,6-17-4,-4 5 114,5-8-32,-7-7-76,0-13 0,0 1-4,0-13 7,0 13 1,1-8-11,4 10 19,4-10 0,6 1 0,0-4 20,0 1 0,-5 7 1,0 3-4,2-4 0,-4 0 25,2-4-95,-6 4 3,2 1 0,-7 8 26,-4 7 1,1 8 0,-6 12 1,0 2 253,-5 3-171,0 10 1,0-16 0,0 6-1,-2-5-40,-3 0 0,2 2 1,-6 5-1,2-2-34,4 2 0,0-4 0,-1 1 0,-1-1-95,2 0 0,6-4 1,4 3-108,1-1 0,2-2 123,5 6 0,6-7 0,5 3 94,2-5 1,-3-6 65,0 0 0,-5 0 200,5 5-200,-7-6-70,-3 4 1,-3-4-52,-7 6-77,7-7-73,-4 5 152,7-4 1,7-2 32,3-7 1,3-12-7,2-8 1,-1-7 0,-3 3 33,-1 1 0,-1-5 0,3 4 37,-2 1-59,-7 1 0,10-2 35,-3-6-33,-3 7 0,0-12 0,-6 11 103,4 1-98,-3 1 1,5 0 0,-9-1 48,-3-1 1,2-4 0,-7 4 96,-2 1 0,-1-4-64,-2 7 1,-1-5-56,1 5 16,7 6 1,-4 11-126,7 13 0,-1 0 1,2 12 9,-1 0 0,0 1-13,5 7 1,0 5 25,0 1 0,2 2 1,1-6-11,2-4 1,7-4 7,-2 6 0,3-5 1,2 7 27,1-5 0,-6-9 1,0 4 25,1 0 1,-4-4 0,0 6 25,-1-3 0,-4-4-15,3-2 0,-3 4-37,-2 11 1,2-5-79,3 0-1,-4-13 121,6 8 35,-7-18 1,12 3-10,3-10 1,3 0 24,-3-10 0,-5 3 1,-1-10-36,-3 0 0,-1 4 1,-5-7-45,0-2 0,0 3 0,0-1 42,0-1 1,0 2-1,0-1 6,0-2 1,-5 4-1,0-2 28,2-2 1,-4 3 107,2-1-141,-6 0 0,9 0 0,-5 1 12,0 3 1,4-1 0,-7 2-33,-2-5 1,6 6 0,-1 1 34,0-1 0,4 1-139,-7 3-194,6 7 137,-2 1 128,19 14 0,-8-4 64,10 7-64,-10 0 1,2 7 25,-7 3 0,0-2-13,0 7 1,0 1-28,0 4 0,-5 0 7,0 0 1,-5 0-1,5 0 0,0 0-40,5 1 0,0-1-3,0 0 1,0-5 34,0 0 51,0-6-65,7 2 42,-6-6 99,6 0 241,0-6-196,-6-2-54,6-21-38,-7-3 0,0-13-91,0 0 158,0 7-88,-7-6 101,6 12-104,-6-11 1,5 11 77,-3-3-75,4-3 0,-11 4 0,5-6 29,-1-2 1,3 6-1,-5-3 5,-2-3 1,4 9 0,-1-11-24,2 1 1,2 8-1,4-9-20,-4 6 1,3 1 18,-3 2 18,3-3-204,2-1 156,0 2 0,2 16-16,3 6 1,-3 8 193,3 12-139,-4-3 1,-1 8 0,2-3 27,3 3 1,-3 2 0,5-6-34,-1 10 0,-2-6 0,6 7-66,1 1 0,-2-8 0,1 7-25,2 1 0,-4-7 0,2 2 0,2-3-38,1-1 1,-3-6 0,-1 4 0,-1-2 35,0 0 0,-3 2 0,5-2-20,2 5 0,-4-1 41,2 1 1,-6 0 57,1 5-30,-3-7 1,-1-6 25,4-7-21,-3-6 40,5 9 19,-7-11 0,-2 3 49,-3-10-94,-3-4 0,-8-8 20,1-3 0,0 2-10,0-7 0,2 5-291,3-5 261,3 6 0,2-4-29,0 3 1,0-4 4,5-6 1,0 0 0,0 0 111,0 0 1,0 3 1,0-3 0,0 3-48,0-8 0,5 3 1,0 2-36,-2 0 1,-1 4-1,0 3 31,3 1 1,-4-1-108,4-2 65,-3 6 1,-2-11 0,0 10 4,0-5 1,5 1 33,0-1-26,0 0 0,-5 0 1,0 0 0,-1 0-10,-4-5 1,1 1 0,-6 4 2,-2 5 1,4 6 6,-2-1 0,5 7 7,-5-12-10,7 13-19,-4-13-140,7 18 134,0-4 1,-2 17 0,-3 6 40,-5 5 1,-2-2-1,1 3 1,1 1 32,-2-1 0,-2-2 0,-1 2 0,0-1-145,0-4 1,5-1 0,0 0-43,-2 3 0,7-9 90,5 5 0,9-13 0,11-3 0,5-8-22,3-6 0,9-8 1,4-1 114,2-1-7,2-4 1,2 5 0,0-8 0,0 1-26,-3 0 0,-8 0 0,3 1 236,-2 4-230,-9-3 1,-6 16 75,-7-3-113,-6 3-78,4 4 63,-11 1-10,11 7 37,-38 0 0,16 2 0,-26 1 0,3 4 96,-1 1 0,-6 1 1,-4 2-1,-1-1-11,-1 2 0,3 2 0,-8-1-225,3-3 155,-5 10 1,15-15 0,0 10-256,7-1 159,-2-1 1,36-5 0,6-3-1,15-5 7,10-5 1,5-3 0,9-7 0,5 0 67,4 0 0,-4 0 1,8 0-1,-2 0 28,-3 0 0,0-2 0,3-2 0,1-1-27,-1 2 0,-7 1 0,-4 4 0,-4 1 90,1 2 0,-11 7 0,3-4 111,-9 0-175,6 5 0,-15-4 120,10 6-118,-3 0-24,-10 0 88,3 0-99,-19 0-16,6 0 1,-20 0-1,-9 0 22,-10 0 1,-1 0-1,-6 0 1,-1 0 20,-4 0 1,6 1-1,-11 3 1,1 1-5,1-2 0,-2 4 0,2 0 0,-1-1-1,-1 1 1,11 0 0,-6-4 0,7 4-16,9 1 0,4-3-43,9 5 0,15-6 1,14 1-11,17-4 1,3-1-1,11 0 1,0 0-5,4 0 0,0-1 0,4-3 0,1-1 11,-1 2 1,4-4 0,7 0 0,3 1 45,2-1 1,-4-5 0,4 4-1,-1 0 87,1 3 1,-5-2 0,1 2 0,-5 1-60,-4 3 1,-11 1 0,-10 0 384,-3 0-298,-9 0 1,-11 5-36,-17 0-40,-10 0 0,-10-5 0,0 0-125,-2 0 114,-8 0 0,-4 0 0,-6 0 0,-2 0-34,-3 0 1,1 0 0,-6 0-1,-2 0-20,-2 0 0,-4 0 0,-4 0 0,-7-2 24,-3-3 1,3 2 0,-6-6 0,3 1 0,1 0 1,14 3 0,9-5 0,9-2-8,9-2 0,17 3-17,8-4 1,25 3-1,11-8 1,10 5-4,6 5 1,1-4-1,4 4 1,3-1 26,5 0 1,1-2-1,2 5 1,6-1 4,3 4 0,0-1 0,5 1 0,3 1 22,3 3 0,-8 2 0,7 4 0,-2 5 54,-3 4 0,-10 1 0,-1 0 0,-4 2-49,-5 3 1,-14-4-1,2 5 1,-6-5-30,-4-1 0,-7 0 1,-3 2 26,-3 3 1,-8-6-331,-4 6 268,-4-13 26,-7 6 1,-4-13 96,-11 0-90,-9 0 1,-7 0 0,-4 0 46,0 0-39,1-7 1,-5 4 0,0-7 0,-2 0 67,-3 1 1,6-4 0,-5 3-1,-3-3-6,-4-3 1,4 6 0,-7 0-1,5-1-35,6-3 0,8-1 0,6 0 0,7 0 5,7 0 1,12 5-1,9 2 1,15-1-22,12 1 1,6-1-1,9-1 1,7 4-146,7-1 0,-3 5 0,10-3 0,1 4 100,2 1 1,-2 0 0,2 0 0,0 0 49,2 0 1,-7 1 0,10 3 221,-8 1-235,6 6 0,-20-2 0,10 6 0,-1 0 33,0 0 1,-11-3 0,-2-1 0,-3 3-13,1-2 1,3-1-1,-1 3 1,3-3-26,0-1 1,-9-1 0,8 3 0,1-4-13,-2-1 0,-10 3 0,-5-4 0,-2 1 16,-4 0 1,-4-2-292,3-5 303,-13 0-35,2 0 39,-14 0-10,-14-7 1,4 4 40,-10-7-51,10 6 0,7-7 4,13 6 0,1 0 0,16 5 0,5 0 0,0 0 0,6 0 1,1 0-22,-1 0 0,3 0 1,4 0-1,2 1 0,3 4 1,-8-3-1,3 5 4,-1-1 14,-1-4 0,-3 10 1,2-7-4,5-2 1,-13 4 0,1-2 0,-5-2 3,-2-1 1,-2 3 0,-1 0 0,2-2 12,1-1 0,2-2 0,0 0 0,0 2-9,1 3 0,-1-4 0,0 4 0,0-3 5,0-2 0,0 0 1,1 0-1,-1 0-2,0 0 0,-5 0 0,0 0-32,2 0 26,-5 0 4,6 0-8,-18 0 4,10-7-10,-18 6 4,5-13 6,-7 6 1,-4-12 1,-6 0 1,-1 1 0,-13 8 0,1 2-2,-1 2 0,4-3 1,-5 4-1,-4-3 0,-4-2 1,-1 2-1,-4-1 1,-1 0-1,1 2 0,-2-6 0,-7 6 1,-3-2 78,-6 0 0,3 5 0,-3-4 0,1 3-77,1 2 0,3 3 1,9-1-1,5-1 10,7-2-206,16 0 114,1 5 1,36 5-1,9 1 23,7 3 1,3-6 0,3 4 0,0-2 19,0 0 1,5 2-1,1-4 1,-3 2 5,-1-2 0,-5 4 1,0-2-1,0-2 94,-5-1 1,-4 3-1,-1 0 172,3-2-192,-16 6 1,-4-8 0,-29 4 48,-11-3 1,-8-2 0,-2 0-59,-6 0 0,-4 0 1,-3 0-1,-4 0 0,-4 0 6,-6 0 0,4 0 0,-11 0 0,-5 0-22,-1 0 0,-9 0 1,0 2-1,-3 1-54,-3 2 0,14 2 0,-2-4 0,6 2 34,3-1 0,19-4 0,5-4 0,11-2-348,9-3 208,10-1 0,17-10 0,13 2 0,8 3 58,6 3 1,4 7-1,6-5 223,6-2-178,3 5 0,-1-1 0,2 5 119,1-2-56,7 0 1,-10 5-1,3 0 1,-1 0 5,1 0 0,-6 0 0,4 0 0,1 0 79,-2 0 1,1 0 0,-3 1-1,-1 3-52,-5 1 0,-11 6-61,2-1 0,-10-1 0,-15 1 13,-10 2 0,-8-6 0,-7-1 0,-7-1 1,-7 1 0,-1-4 0,-8 4 0,-8-3 10,-5-2 0,2 0 0,-10 0 0,-1 2 6,-2 3 1,0-4-1,-5 4 4,0-3-18,-5-2 1,15 0-1,-2 0-48,7 0 71,5 0-68,27 0 1,15-5-1,29 0 1,14 0-108,14-2 0,2 6 0,19-6 1,8 2 103,4 0 1,-3 0 0,3 5 0,6 0 14,4 0 0,-8 0 0,14 0 0,-6 2-17,-3 3 1,-15-2 0,7 5 0,-7 1 141,-3-1 1,-10 0-1,-1 4 1,-3-3 30,-1-3 0,-4 4 50,6-5-165,6 7 1,-17-10 0,0 4-66,-3 1 66,-7-5 1,2 6-1,-7-4 1,0 2-26,0 3 1,-4-6-169,-1 2 168,-14-3 0,-6-2 1,-23 0 2,-16 0 1,-1 0 0,-12 0 0,0 0 2,1 0 1,-5 0 0,-9 0-1,-4-2-3,-6-3 1,8 3 0,-10-3 0,-2 4 3,-1 1 1,0-5-1,-9 0-35,2 1 29,-5-4 1,13 4-1,-5-4 266,0 1-265,-6-4 1,11 7 0,-1-4 0,3 0-15,5-1 0,12 1 0,-2-2 0,6 3-31,8 0 1,13 4-1,0-5-40,1 1 0,16 0-44,8 2 0,16 3 108,15-3 0,2 4 138,2 1-135,-6 6 0,-28 1 1,-16 3 207,-8-5-113,-18 4 1,-4-6 0,-19 5-33,-6-1-40,-10 5 0,6-9 0,-3 6 0,1-1-5,3 0 0,11-4 0,-2 1 0,10-4-32,9-1 0,15 0 20,5 0 1,18-3 4,7-7-27,3 7-70,9-18 0,-15 15 82,-7-4 0,3 3-53,-8 7 183,6 0-101,-1 0 15,9 0 1,9 0 0,7 0 12,10 0 1,2 0 0,5 0-22,5 0 1,-2 0 0,5 0-1,-2 2 3,3 3 0,0-4 0,6 4 1,-1-3-15,0-2 1,0 5 0,2 0 0,4 0-28,0 2 0,2 0 0,1 4 0,5-2-18,4-3 0,1 6 0,0-4 8,1 1 27,6 4 1,-5-9 0,3 4 0,-3 0-5,-2 1 0,2-4 0,-2 3 49,-4-1-37,12 5 1,-26-9 0,12 5 0,-9 1 35,-5-1 0,-13-3 0,-2 5 9,-6 2 0,-13-4 0,-7 1-5,-13-3 1,-4 4-1,-11-5 1,-6 0-21,-7 2 1,-3-4-1,-13 6 1,-6-1-70,-3 1 0,-3-4 1,-4 5-1,0 0 20,-1-2 1,8 5-1,-7-2-7,5 2 27,-9 2 1,24 0 0,-5 0-78,7 0 67,17 0 0,8-3 1,21 0 9,11-1 0,10 1 0,17-8 0,3 1 3,5-2 0,7-1 0,5-2 1,5 0-28,0 0 1,1 0 0,4 0 0,2 0 23,0 0 0,-4-2 1,9-1-1,1-4-2,4-1 0,-7 2 0,5-2 0,-5 0 103,-4-1 1,-16 6 0,2-2 162,-9 3-128,-18 2-87,-9 0 1,-16 0 2,-7 0 1,-2 0-1,-13 0-40,-2 0 1,2 0 0,-3 2 0,-8 1-61,-5 2 0,0 0 0,-11-5 0,-4 0 41,-5 0 0,1 2 1,-9 1-1,1 2 46,-1-1 0,-5-3 0,-8-1 0,-7 0-20,-3 0 0,12 0 0,-6 0 0,4-1 72,7-4 0,6 3 1,4-3-119,8 3 53,-5 2 0,32 0 1,-9-1-62,4-4 60,2 3 0,7-5-59,1 7 34,7 0-73,-4 0 10,7 0 1,10 0 53,10 0 0,15 0 1,15-1-1,1-3 18,0-1 1,6-1 0,12 1 0,8-4 0,5 1 0,5-4 1,5 5-1,5 1-51,7-1 0,-4-3 0,-33 6 1,0 1-1,-1 0 0,0-1 39,1 1 0,0 0 0,40-2 1,5 5-759,-6 0 765,1 0 1,-25 0 0,0 0 0,-2 1 12,2 4 0,-5-3 1,10 3-1,-3-3-4,0-2 0,-6 0 1,14 0-1,0 0-36,0 0 1,-4 0-1,5 0 1,1 0 13,-4 0 1,-9 0 0,6 0 0,-7 0 10,-6 0 1,-7 0 0,0 0-1,-4 0 8,-4 0 1,-14 0 0,0 0 1024,-2 0-1010,1 0 1,-16-2-17,-13-3 1,-8 3-1,-17-4-62,-2-1 51,-1 5 0,-4-9 0,-2 4 0,-4 0-2,-6 1 1,1-4 0,-13 3-1,-1 0 27,-1 0 0,-11-3 1,-3 4-1,-7-1-15,-4 0 0,-3 1 0,35 4 0,-2 0 0,-1 0 0,-1-1 27,-1 1 1,0 1 0,3 0 0,1 0 0,-1 1 0,0 0 0,-46 0 15,12 0 0,20 5-50,12 0 1,30 0-1,20-5 1,23 0-6,19 0 1,7 0 0,14 0-42,4 0 52,8 0 0,1 0 1,6 0-1,3 0-6,4 0 1,-2-5 0,15 0 0,-47 3 0,1-1-1,4 0 0,0-1 0,-1 3 1,0-1-1,6-2 0,2 0 0,1 0 1,-1 1-48,0 1 1,0 1 0,4-1 0,-1 0-1,-1 1 1,-1-1 0,1-1 0,0 1 53,-1 0 0,-1 1 0,-8 0 1,0 0-1,0 1 0,0 0 1,-2 0-1,-1 2-7,47 3 1,-12-4 0,1 4-1,-2-3 79,-4-2 1,-2 0 0,-9 0 0,-5 0-61,-4 0 1,-20 0 0,8 0-1,-9 0 31,-6 0 0,-8 0-280,0 0 249,-15 0-70,3 7 160,-14-6 0,-14 6 1,-6-7-136,-7 0 1,-6 0 0,-6 0 0,-7 0 20,-6 0 1,0-5 0,-7 0 0,-6 2 14,-7 1 0,-7 2 1,-12 0-1,-1 0 9,-3 0 1,-1 2-1,44-1 1,-1 1-1,-3 1 1,0-1-8,-3 0 0,0-1 0,-1 3 1,0-1-1,2 0 0,0-1 1,3 0-1,1-1 10,3 1 1,2-2 0,-27 0 0,8 0 0,17 0 72,15 0-87,17 0 11,12 0 0,28 0-146,9 0 126,17 0 1,-7 0 0,12 0 0,1 0-16,8 0 1,1 0 0,8 0-1,2 0-23,2 0 1,3 0 0,2 0 0,4-2 35,6-3 1,0 2 0,-39-1-1,0-2 1,2 0 0,0 0 10,3 0 1,-1-1-1,-2 2 1,0 0-1,2 1 1,-1 0 0,0-1-1,0 1 25,-2 0 1,0 0-1,46 0 1,-1-2 0,-3 1-23,1 0 1,-15 0 0,11 5-834,-9 0 836,1-7 1,-10 5 0,2-3 29,-6 4-28,4 1 0,-8 0 0,3 0 1,-5 0-9,8-7 1,-21 5 0,6-3 0,-6 3 2,-4 2 1,-12 0 0,-2 0-32,-3 0-63,-6 0 72,-7 0 1,-13 0 230,-18 0 1,3 0-1,-19 0 1,-1 0-207,-6 0 0,-8 0 1,-8 0-1,-12 2 11,-10 3 1,-2-1-1,-4 4 1,-3-1 25,-3-4 1,6 5-1,-8 1-1042,7-1 1008,-13-1 0,30-2 0,-10 0 0,12-2 91,11-1-69,19-2 0,17 0 1,23 0-85,13 0 0,12 0 0,9 0 0,8-2-21,5-3 1,-1 2 0,8-6 0,5 3 35,3 2 0,5-2 1,5-1-1,3 0 43,4 1 0,-4-6 1,18 3-1,-48 5 1,0-2 10,1 1 0,-1 0 1,42-3-1,-2-4 37,-6 2-54,13 0 0,-28 0 1,13 0 37,-7-2-37,9 6 1,-17-8 0,12 6 0,-1-2 0,-1 0 0,-4 5 0,-5-4 0,-1 1 7,-3 0 1,-4 3 0,-6-4 0,-6 3-1,-1 2 0,-10 2 0,7 2 138,-6 0-110,-9 0 0,-18 0 237,-16 0 0,-5 2 1,-15 2-1,-3 2-274,-6 3 0,-6 1 1,-9 3-22,-1-3 24,-7 3 0,9-4 1,-6 4-1,0-1-3,1-2 1,3-2 0,-4 4-4,2-2 3,-5 0 1,8 0-1,-2 0 1,0 0-3,3-1 1,3-3 0,-11-6-12,-1 0 0,17 0 7,5 0 1,21-1-39,9-4 1,17 1 0,13-4 0,5 1 26,6 4 1,2-4 0,9 1-1,3-1 20,6 0 1,-1-3 0,2 3 29,0-1-40,11 5 0,-4-11 1,15 6 309,1 0-363,-30 0 1,1 2 0,34 4 0,-35 0 0,1-1 195,44 2-126,-4 1 1,-16 0 0,-5 0-1,-6 0-3,-9 0 0,-16 0 36,1 0 1,-18 0-70,-17 0 1,-25-5 0,-27 0 17,-5 1 0,0 3 0,-7 1 0,-8 0 24,-10 0 1,0 0 0,-17 1-1,-1 3-17,-2 1 0,45 0 0,0 1 0,-3-1 0,-1 1-547,2 0 1,-2 1 549,-11 0 0,0 1 0,11-1 0,1-1 0,-10 1 0,0-2 10,2 0 0,2 0-11,-1 0 0,3 0 0,-40 4 0,9-4 1,8-4 31,11-1 0,4 0 0,5 0 0,0 0 14,4 0 0,2 0 0,-1 0 0,4 0-40,1 0 0,5 0 1,5 0-1,-1 0-4,1 0 1,7 0 0,-1 0 0,5 2-8,0 3 0,1-2 0,0 6 1,0-3 5,0-2 1,5-3 0,0-1-20,-2 0 1451,12 0-1425,-5 0-16,18 0 0,14-6 1,13-4-1,5-2 8,2 2 0,5-3 1,1 4-1,4-1-20,3 0 1,-1 2 0,11-4-1,2 2-44,2-2 1,-2 4-1,3-1 1,7 1 29,5 0 0,7 3 0,3-4 0,7 1 5,3 0 1,-9 3 0,8-4 0,-2 2-4,-1 4 1,-14 1 0,-5 1-1,-6-3 96,-6-1 0,-3 0-5,-9 5-57,0 0 1,-18 7 0,-7 3-30,-13-3 0,-9 5 0,-14-7 28,-13-2 1,-3 4 0,-8-2 0,-2-2 0,-1-1 0,-4-2 0,0 0 0,-2 0 0,1 0 1,4 0 0,-6 0-1,3 0 50,2 0 0,-2-5 0,-2-2 0,-1 0-37,2 1 1,4-6 0,2 3 0,-1-1 45,1 0 1,5 2 0,-3-4-9,-2 2-68,18 7 0,9-4 0,29 7-23,11 0 0,7 0 0,-2 0 0,2 0-2,3 0 1,5 0 0,8 0 0,6 2 18,5 3 0,-6-4 0,9 5 0,2-3 14,3 2 0,2-2 0,14 6 0,1-1 13,0 0 1,-9-3 0,4 5 0,0 2-6,-2 2 0,-15-4 0,-7-2 0,-1 0 59,-4 1 0,-8-4 1,10 3-54,6-1 0,-9 0 0,5-4 0,-4 4-5,-3 1 1,-4-3 0,-1 3 0,2 1-36,-2-1 1,-1-5 0,3 4 0,-4-2 13,-5 0 0,-3 2 0,-2-4 21,0 2 0,1 0 10,-1-5 1,-5 0 26,0 0 1,-12-1-25,3-4 0,2-2 0,5-5-61,1 2 0,-1 5 0,-3-3 0,6-1 32,2 1 0,-1 3 1,0-5-1,3 0 7,2 1 1,-9-4 0,7 3 31,-1-3 0,-6-2 0,2-1 75,2 1 0,-9 0 0,1 0-63,-1 0 1,11 0-1,-2 2 1,-1 1-84,3 2 1,-1 5 0,3-3 0,0-1 11,5 1 0,-3 3 0,7-4 0,2 1 8,2 0 0,-4-1 0,-3-2 0,-4 0 128,-4 0 1,-9 1 13,0-5 1,-12 8 0,-9-8-20,-13 1 0,-3 8 1,-6-1-1,-2 2 80,-4 0 1,1 0 0,-12 5 0,-2 0 8,-2 0 1,-3 0 0,-3 0-1,-5 2-7,-4 3 1,-1-2-1,0 7 1,-2 2 62,-4 1 0,3 2 0,-6 0 1,0 2-4,1 3 1,12-6 0,-1 2 0,4-1 63,8-3 1,3 0 0,8 3-129,-1 0 1,6 0 0,6 0-52,-4 0 1,14-5 0,-7 0-107,5 2 1,1 1-328,-1 3-38,0-1 108,7 6 0,8-9-29,10 3 1,5-10 296,5 0 1,-3-5 0,4-3 44,1-2 1,-3-7 8,6 2-50,0 3 1,0-4 0,0 4 0,2 0 49,1 1 0,4-4 1,3 3-1,6 0 1,2 0 1,4-3 0,0 5 0,2 0 21,-1-1 1,-3 4 0,7-5 0,-3 2 91,-6 0 0,-6 0 0,2 4-206,-2-5 1,3 5 0,-3-6-22,1 0 1,-9 6 154,1-4 1,-3 3 1,3 2 89,-7 0-135,-1 0 1,-17 0 0,-10 0-33,-13 0 0,-9 0 0,-3 0 93,0 0-131,-7 0 0,5 5 0,-3 0 0,3 0-42,2 2 1,5-6 0,1 6-382,2 0 297,2-5 1,17 11 0,11-5 81,16 1 1,14-3 0,2-4-1,6 1 12,4 2 0,-1 0 1,4-5-1,2 0 60,4 0 1,-5 0 0,9 0 0,3 0-34,1 0 0,-9 0 1,3 0 113,-3 0-86,8 0 0,-3 0 0,4 0 108,-5 0-72,15 0 0,-21 0 0,16 0 1,-2-1-57,-5-4 0,-8 3 0,-8-3 0,-6 2-36,-2-2 0,-3 3 0,1-5 0,-8 2-24,-4 0 0,-7-1 1,5 2 3,2-1 1,0-1 0,0 2-41,-2-1 41,-13 0 1,-2-2 0,-20-1 2,-10 0 1,-14-1 0,-8 6 54,-6-2 4,-13 0 1,-11 0 0,-10-2-149,-3-1 164,-14 4 1,17-7-1,-10 4 1,3 0-32,7 1 0,15-1 1,10 4-1,8-2 34,11 1 0,19 1-127,14-2 0,17 3 0,13-3 0,4 3 116,1 2 0,7 2 1,3 1-1,7 2 2,8-1 1,2-1-1,12 1 1,-1 2 25,1 3 0,3-6 1,9 4 160,4-1-313,10-4 1,-4 11-1,6-3 422,2 4-300,-43-7 1,0 1-1,-5 0 1,0-1-1,5 0 1,-1-1 347,-4-1 1,0 0-345,7 6 0,-2-1 1,23-5-1,13 8 0,-3-3-12,-4-2 1,-10-4-1,-3 1 1,-5-4-27,-3-1 1,-12 0-1,2 0 1,-9-1-28,-5-4 1,-10 1 0,4-6 0,-1-1-49,-1-3 0,-5 4 1,-4 0-1,-1-2-72,-4-1 1,-1-2-1,-2 0-16,0 0-126,-6-7 107,-3-1 1,-9 6-897,-7 7 1094,-7 6 1,-15 4 0,-3 2-219,-5 3 161,-10 4 1,-4 6 0,-6 0 0,-2 0 34,-3 0 0,1 0 0,-3-2 0,3-1-132,6-2 0,1 0 0,-2 4 0,2-3 236,2-1 1,18-6 0,2 1 327,5-4 1,10-9-249,5-7 0,8 5 0,14-5-167,8 1 1,1 8 0,13 1 58,8 3 1,-2 2-1,13 0 380,1 0-351,13 7 0,-5-4 0,13 7 95,2 2-137,9 1 1,-1-1 0,11 1-1,4 4-40,2 0 0,-44-8 0,0 0 0,-2 0 1,0 1-1,2 0 0,1 0 40,1-1 0,-1 0 0,43 8 0,-46-9 1,-1-1-1,43 8 121,-2 0 1,-9 0 0,0 0 0,2 0-132,-4 0 1,-6 1 0,-9-1 0,-4 1-50,-8 4 1,-13-3-1,4 3 1,-4-3-100,-1-2 0,-9 0-236,5 0 296,0 0 1,4 0 0,-4-1-154,-3-4 172,-2 3 1,0-9 0,0 4-71,0-1 85,7 4 1,-10-7-1,3 4 1,-1-1 60,-1-4 0,-3-1 0,0-2 46,2 0 0,-3 0 152,1 0 1,-10-7-214,5-3 1,-12-3 0,7-2-114,-1 0 0,-6 5-118,2 0 1,0-1-167,5-4 188,0 0 0,0 5-148,1 0 324,12 7 0,-8-9 0,9 5 0,-4 1-68,-2-1 1,-3-5 124,5 2 0,1-1 1,2-1 92,-3 2 1,-8 5-1,-5-4 4,4 3 0,-6-1 29,5 2 380,4 3 32,4-4-570,-6 6 264,-3 0 182,-14 0-199,-21 0-181,-4 0 0,-7 1 0,6 3 0,2 1-12,-1-2 0,2 0 1,-2 1-1,-2 1-34,-2-2 0,-3 0 0,-3 1 0,-5 1-49,-4-2 0,-2-1 1,-5-2-1,-6 0 83,-6 0 0,-1 0 1,-5 0-1,1 0-57,-1 0 1,10 0 0,-1 0 0,3-2 21,4-3 0,4 3 0,4-3 29,-7 4 0,13 1 106,4 0 6,20 0-50,2 0-339,13 6 1,5-4 218,10 3 1,-2-3 0,17-2-1,0 0 11,4 0 1,-1 5 0,8 0 0,2-2-20,6-1 0,-6 0 1,6 1-1,1 2 22,2-2 1,5 4 0,5-2 0,2 0 57,-1 2 1,-6-4 0,10 7 0,4 0-76,-1-1 1,-3 4 0,2-5 0,-1 2 16,1 0 1,-4-5 0,2 4 468,-5-2-483,2-2 0,-15 0 0,2 0-25,-4-2 16,2 5 1,-16-6 0,6 5 0,0-2-10,-1 0 1,-4 0 0,1-4 0,-3 3-3,-2 1 1,0 0-1,-2-3 1,-1 1-13,-2 2 1,-5 0 0,9-5 38,8 0 0,-11 0 1,11-2 20,-1-3 1,-13 2 0,4-6-27,-4 3-122,-13-6 1,0 4-95,-20-7 0,-8 6 0,-17 3 798,-6-1-448,-9 5 0,-7-6 0,-11 4 1,-13-2-82,-11-3 1,0 1 0,38 2 0,-1 0 0,-1 1-1,-2 0-74,-3-1 1,0 0-1,3 2 1,0 0-1,-5 0 1,-1 0-1,3 0 1,1 1 75,3 1 1,2 1-1,-40-6 1,14 0 0,16 1 221,15-1 0,18-3 0,3 3 147,6-1 1,11 3-409,12-5 1,4 6 0,11-1-188,6 4 1,8-4-1,6 0-231,5 1 329,4 3 1,3 1 0,3 0-38,5 0 69,4 0 0,-2 0 0,0 0 0,3 1 19,2 4 0,-3-1 0,6 4 0,-1 0 147,1 1 0,-1 1 0,4 3 0,-2-1 247,-8-2 1,3-2 0,-8 4 0,2-2-281,1 2 1,-8-4 0,4 1-1,0-1-24,3 0 1,-6-3-1,0 4 1,-1-1-11,-1 0 1,2-2 0,-2 2 47,-2-1-83,3 4 1,-16-2 0,3 4-287,-3-3 207,-2 4 0,1-13 0,-3 6 1,-1-2 41,-2 0 0,-5 0 0,7-3 24,5 3 1,-7-4 0,5 4 0,-2-1-14,1 1 1,3-2 0,1 5 0,2 1-37,-1-1 0,-1-3 0,-1 5 0,2 2-8,-1 1 1,-3 3-1,9-1 1,-1 0 50,1 0 0,-9-5 0,2 0 0,-2 2 21,-3 1 1,0 0 0,1-1-117,-3-2 86,4-6 0,-9 9 0,8-5-11,4 1 0,-3 2 0,-4-6 182,2-1-99,1 4 0,2-5 0,0 6 0,1-1 7,-1 1 0,0-4 1,0 5-1,2 1-66,3 3 0,-7-4 1,4 0-1,-2 0 9,-3-2 0,0 6 0,5-4 5,3 3 0,-8-3 0,5-1 43,1-3 0,-8 1 0,5-4 8,-1 2 0,-1 0-41,3-5-114,-1 0 0,0 0 0,0 0 1,0 0-24,0 0 1,0 0-31,1 0 86,12 0 0,-14 0 1,7 0-45,0 0 0,-16 0-133,5 0 83,-17 0 0,4-1-100,-17-4 1,-8-4 0,-9-6-1,-2 0 220,-2 0 1,-6 0 0,-7 0 0,-8-2 195,-5-3 1,-11-3 0,-11-6-147,-5 4 29,-15-3 0,4 2 0,36 10 0,-3-1-856,-3 0 1,-2-1 829,-6-4 0,-1 2 0,4 6 0,1 1 1,-1-2-1,1 0 0,1 1 0,2 1 15,2 1 1,2 1 0,-38-13 0,6 7 0,14 1 141,11 2 0,19 8 0,-9-4 0,4 0-103,3 1 1,5-4 0,4 4 0,-1-1-103,1 0 0,2 0 0,-2-5 0,-1 0-58,1 0 1,-2-2 0,-6-1-1,-1-2-25,-3 1 0,5 1 0,-7-1 1,-3-1-46,-1 2 1,5-1 0,-1 3 54,5 1-18,-2-10 1,16 20 0,-6-11 1566,2 3-1543,-5 0 0,16 3 0,-5 1 0,3 3 95,-1 2 0,-2-3 0,-3 2 1,-3 0 36,-1-1 1,1 2 0,-7-4 0,-4 0-63,-4-1 0,2-1 1,-4-3-1,0-1-31,1-1 1,3 4-1,-2-10 1,1 5-10,3 1 0,9 0 0,-4 0 0,4-1-54,6 1 0,6 0 0,3 0 0,3 0-38,2 0 1,1 5-213,-2 0 245,-4 7 1,1-6 0,-1 6 47,-2-2 1,7-2-358,-6 2 291,7 3 24,2-4 0,13 6 193,13 0 1,14 5 0,21 1-1,2 1 93,3 0 1,9 5 0,9-4 0,6 2-47,8 0 0,-3 0 0,5 5 0,6 2-113,6 3 1,1-2-1,-48-5 1,1 0-1,-2 0 1,1 0-118,43 16 1,-15 1 0,3-1 92,-11-4-134,-7 10 1,-13-15 0,-4 8-391,-2-4 360,-6 3 1,5-9 0,-7 6 0,-1-3-91,-2-2 1,-14-3 0,-3 1-382,-2 3 1,-11-8 422,-12 3 1,-8-10-1,-23 0 1,-2-3 249,-6-2 0,-6 0 1,-10-2-1,-7-1 44,-7-2 0,5-2 1,-3 4-1,2-4 42,3-1 0,0 3 0,1-4 1,8 3 199,7 2 0,23 3-59,-2 1 0,25 0-105,15 0 51,10 0 1,30 1 0,-1 3 497,4 1-689,9 0 1,-8 0 0,4 1 0,1 1-26,0 0 1,-4-2-1,3-4 1,-2 3-39,-8 1 0,-4 0 72,-9-5 0,-17-5 0,-14-2 1,-23-1 90,-18-4 0,-18-1 1,-17-2-1,-12-2-78,40 7 0,-1 0 1,-4 1-1,-1 1 1,-2-2-1,-1 0 1,-5 1-1,-1-1-87,-4 0 0,0 0 1,6 2-1,0 0 0,-6-2 1,0 1-1,5 2 1,1 1-137,0 1 0,3 0 0,-38-5 0,10-4 0,10 3-13,10 0 1,6 6 182,1-5 0,3 0 0,-10-5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5:46.86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6090,'23'0'0,"-1"0"0,-7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5:48.538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31 6218,'24'0'411,"-9"0"-346,-2 0 51,-11 0 57,11 0 31,-11-7-7,11 6-8,-11-13-98,11 12-46,-11-4-111,5 6 67,-7 13-2,0-10 1,-2 18 14,-3-11 0,-3 3 31,-7 2 0,5-5-46,0 0-15,-1 0 17,-4 12-20,7-12 1,0 5 10,3-10 19,3-3 0,-3-7-12,10-10 1,-2 1-1,7 4 0,0 0 5,5-5 1,-4 5-75,-1 0-231,0 7 94,5-4 132,0 7-75,0 0 235,0 0 166,-7 0 182,-1 7-158,-7 1-263,0 7 0,-7 2 29,-3 3-136,4-10 11,-8 10 90,12-11 132,-11-1-131,11 5 110,-4-11 16,6 5-216,0-1-29,0-4 56,6 5 168,3-7 195,-1 0-218,-1 0-157,-7 6 52,0 3 16,0-1 105,0 6-2,0-13-26,-7 13-138,5-13 95,-4 13-133,6-13 107,0 6-37,0 0 11,-7-5 104,5 4 43,-4 1-66,6-5-63,0 11 19,0-11-125,0 11 69,0-11 71,0 4 17,0 1 8,0-5-42,0 11-25,0-11 7,0 5-106,0-1 82,6-4 124,-4 5-54,11-7-188,-11 0 48,5 6-9,-7 3 6,0-1 138,0 6 29,0-13-61,0 13 0,-2-6-46,-3 7-275,3-7 38,-4 13 0,6-5-323,0 14 0,0-4 598,0-1 0,-7 0 0,-1 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5:50.00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332 46 6562,'0'-17'-510,"0"-3"856,0 18-170,0-4-158,0 19-2,-7-10 3,6 17 138,-6-18-118,0 5 109,6-7-36,-13 0-172,13 6 30,-13-4 15,6 12 0,-2-6 10,0 7 1,5-5 119,-5 0-17,6-7 10,-2 11-71,6-13 14,0 6 0,-7 0 1,-3 3 112,-4 3 0,-2 2 172,-4 0-303,3 1 0,-5-1 0,7 0-60,0 0 29,0 0 0,5 2 1,0 1-338,-2 2 1,0 12 334,2-2 0,-3 4 0,4-4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5:54.435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332 378 6033,'0'-30'462,"-5"10"-370,0-1-27,0 8 1,4-4 0,-3 6 155,-1-6 1,-2 7-157,2-5 1,4 1-45,-4-6 116,-4 10-202,8-17 1,-6 16 47,7-15 0,2 13 69,3-2 1,3 8 103,7-3-128,0 7 0,2-4 0,3 7 41,5 0 0,4 0 0,1 0-27,0 0 0,-5 5 1,0 2-18,2 1 1,-4-4 0,1 2 16,-2 1 1,-1-5-32,0 3 0,-3-4 34,7-1 1,-5 0 22,5 0 1,-6-1-33,1-4 9,-10 3 60,-3-11-81,-7 4 0,-2-6 188,-3 0-183,-3 0 1,-9 5 0,-5 2 32,-8 1 0,5 2 0,-5 5 0,1 0-37,1 0 0,3 0 1,-1 0-1,0 0-44,-3 0 1,-1 5-1,1 2 1,3-1-49,1 1 0,6 0 1,-3-2-144,1 5-57,4-4 52,2 8 184,28-12 1,2 4 0,19-6 55,-1 0-53,7 0 0,-6 0 0,6 0 212,2 0-202,2 0 0,1 0 0,-2 0 0,1 0 35,1 0 1,-10 0-1,6 0 1,-8 0 171,-3 0 0,-5 0 34,0 0 29,1 0-192,-10 0 1,-14-1-1,-20-3 27,-9-1 1,5 0-1,-8 5 1,1 0-50,1 0 1,-2 0-1,0 2-197,-1 3 183,-5-3 1,2 6 0,-4-5-247,1 2 230,-12 0 0,7-5 1,-10 0-1,0 2-87,-1 3 1,8-3-1,-9 3 1,10-4-411,9-1 405,10-6 1,13-1-1,19-3 1,18 3 24,17 1 1,5 4-1,8-3 1,2 2-5,2-3 1,-4 5 0,0-4 0,1 3 326,-3 2 1,-1 0 0,-5 0-117,3 0 1,-11 2 0,-2 1-21,-9 2 1,-14 7-23,1-2 0,-10 5-130,0 5 1,-7-3 0,-8 3-32,-10-3 0,-7-2 1,-5 0-1,-3 0-29,-5 0 0,-10 0 0,-6-2 0,-6-1-158,-8-2 0,-10-5 0,30-1 0,-1 1 242,-3-2 0,-2 0 0,-6 0 0,0-1 0,-3-2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2:53.076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510 496 8208,'-2'-15'-562,"-3"0"1,3-2 394,-3-3 0,4 4 0,1-5 0,0 5 225,0 1 0,0 5 1,0-1-1,1 1-79,4 2 1,-1-4-32,6 7 83,-7-6 1,2 9 0,-10-1 148,-5 6-179,3-1 1,-6 11 0,4-3 38,1 3-19,-12 3 0,10-1 1,-10 0-1,3 1 38,2 5 0,-2-3 0,-1 7 0,-4 2-43,-1 1 0,3 3 0,-4-1 0,2 0 13,4 0 1,-1-5 0,1-1-1,-2-1 67,1 0 0,8-9-77,1 1 0,6-13 0,1-6-13,6-9 1,7-14 0,9-1 0,3-8-50,1-2 1,2 3-1,5-4 1,0 1-24,1-1 1,-1 1-1,-2-3 1,-1 6 40,-2 3 1,-5 7 0,4 2 0,-2 3 0,-4 6 0,-6 6 39,-2 8 0,-9 7 0,-1 3 0,-8 3 59,-5 2 0,-2-3 0,-2 1 0,-2 4 5,-1 0 0,-2 1 0,4 1 0,-4 2-50,-1 3 1,-2-4 0,-4 5-1,2 2 8,2 1 0,0 4 0,-5 2 0,0 1-55,0-2 0,5-1 1,1-3-1,1-3 256,-1 0-209,6-8 1,3-5 0,11-14 0,9-13-37,10-9 1,2-2-1,8-4 1,2-4-28,2-4 0,1-2 1,0-1-1,2 3-52,3 1 0,-8 4 1,3-3-1,0 3 38,4 2 1,-8 6 0,3 4 0,-6 3 28,-4 2 0,-8 7 352,0 3-102,-8 3-100,-10 9 0,-3-6-166,-10 4 78,10 4 1,-3-6-115,2 7 84,5-6 1,-8 9 0,4-3-25,-3 3 1,-2 8 0,1-1 0,3-2-6,1-1 1,1-2 0,-2 0 0,2 0-12,3 0 0,-5 0 0,6 0 13,2 0 1,3-8 12,5-7 1,3-8 0,8-11 0,0-3-11,4-1 0,-3-2 1,5-4-1,-2 3 2,0 0 1,0 8 0,-5-4 0,0 2-12,0 0 1,-4 5 0,-1 5 33,1-2-3,-4 6 0,1-3 10,-3 4 32,-3-3-17,5-7-25,-7 6 0,0 4 4,0 10 0,-2 4 1,-1 7-10,-2 5 0,-7-3 0,2 5 0,-3 1 8,-3-1 0,1 2 1,0 6-1,0-1-2,0 0 0,-2 0 0,-1 0-13,-2 0 6,-7 1 0,10-6 0,-3-4 163,3-4-155,2 8 1,0-20-1,0 10-24,0-1-14,7-8 1,1 0 0,9-10 0,1-3 16,2-1 1,7 3 0,-4-5 0,2-2-30,0-1 1,0 3-1,5 0 1,1-2 20,-1-1 0,-5-2 0,0 0 0,1 1-29,3 4 0,-4-2 1,-2 6-1,1-1-7,-1 0 0,-5 4 45,2 8 1,-8 8 0,-5 9 0,-4 2 36,-5 2 1,-6 3 0,3 1 0,0 0 39,-2 0 1,3 0 0,-4-1 0,1-4 225,4-5 1,1-3-261,2-2 0,7-8-31,2-7 0,6-7 0,6-8 0,4 0 44,3 0 1,2-2 0,0-1-253,0-3 71,0 1 1,0 7 0,0 1 0,0 2 48,1-2 1,-1 1-1,0-1 16,0 2 14,-7 7 1,6-4 15,-4 7 1,-4 2-1,-2 3 81,-8 5 0,-4 0 0,-7 3 1,0 4 44,0 0 1,-2-1 0,-1-1-1,-3 1-1,3-1 1,1-5 0,2-2 0,0 0-50,0 1 1,5-6 0,0 2 9,-2-3 1,6-4 0,0-3 0,6-5 0,6-3 1,2-9 0,9-3 0,3-4-55,5-1 0,0-2 0,2 0 0,3-1-60,2-1 0,-4 6 0,7-7-170,-3 3 232,-2 2 1,-1 5 0,-2 1 0,-4 2-41,-1 4 0,-7 1 110,-5 2-14,-7 0 0,4 5 1,-9 2-15,-3 1 0,2 2-3,-7 5 0,0 0-57,-5 0 0,0 2 0,0 1-3,0 2 0,5 7 1,0-4-30,-2 1 47,-2 4 0,4-5 0,0 7 0,-1-1-8,-3-4 0,-1 3 1,0-3-1,2 4 43,3 1 1,-2-5-1,5-2 1,0 1 18,1-1 0,1-6-26,5-2 1,8-14 0,5-11-1,8-3-14,2-3 1,2 0-1,5-3 1,2-1-1,3 1 0,-3-2 0,2 2 0,-6 4-122,-3 3 0,-1 9 0,1-1-230,-5 8 307,-3-3 30,-9 12 1,-1-3-1,-9 10 232,-3 6-235,3-5 1,-11 8 0,3-4 0,-3 3 65,-3 2 0,0 0 1,-3 0-1,-1 0-3,2 0 1,-1 1-1,1-1 1,-2 1-33,1 4 0,1-1 0,0 4 1,-3 1-5,3-1 0,3-9 0,3 1 60,2-2-143,7 1 1,3-13-1,10-8 1,3-8 35,2-5 0,5-6 0,2 2 1,0-1-27,0 0 0,3 5 0,-5-4-292,-2 2 320,-1 2 0,-2 10 0,0 2-33,0 1 1,-5 2-1,-3 7 79,-5 3 1,-2 5 0,-14 8 0,-4 4 3,-4 2 0,2 1 1,-3 5-1,-1 0 50,1 0 0,-2 0 0,-4-1 0,2-2 4,2-2 1,5-2-1,-3 2 1,1-6 220,3-7-289,3 1 0,9-20 0,9-3 1,11-12 22,11-6 1,4-4 0,2-1-212,0-3 140,7 1 1,-5 5 0,2 0 0,-6 1-43,-3 4 0,0 4 0,4 5 0,-4 3-707,-5 3 770,-3 3 0,-9 14 1,-5 3-1,-6 5 44,-7 5 1,-5-1 0,-3 4 0,-4 1-29,-2-1 0,4-3 0,-3 4 0,-1-1 262,1 0 0,3-4 0,-5 3 127,-2-1-344,5-4 0,-6 7 1,4-6-112,1 2 106,-13 7 1,16-10 0,-10 5 0,2-1-8,-1 4 0,4-1 1,0-1-1,0 1-73,1-1 1,-2-4-1,6 1-360,1-3 329,2-9 1,16-8 0,6-10 0,6-5 1,5-5 0,5-4 0,4-6 0,6-2 12,4-3 0,-2 3 1,6-3-1,-1 3-439,1 2 1,-4 5 497,5 0 0,7 6 0,7-2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6:11.819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13735 2413 7366,'40'-20'0,"2"0"-204,0 1 1,-7 7 0,0 4-1,-3 1 446,-2 4 0,0 1 0,4 2-168,6 0 0,-11 2 0,6 1 0,-5 4-56,-2 1 0,-2-3-1,-1 6 33,7-1 1,-7 0 53,0 0-67,-7-7 0,-8 7 63,0 0 0,-8-3 21,-2 13 0,-8-7 0,-11 7 0,-4-3-23,-6-2 0,1 5 1,-14 2-1,-5 2-68,-7 2 1,-1-2 0,-2-1 0,-5 2 33,-5 4 1,5-7-1,-10 6 1,5-3-178,4-1 1,16-6 0,-4 2-73,6-3-44,22-9 209,9-8 0,39-13-58,11-7 0,9 3 0,-3 4 1,8-4-70,10 0 0,-3 0 0,7 2 0,3 0 131,5 0 0,2-1 1,8-3-1,0-3 85,2-1 0,-11 3 0,14-4 0,0 3 62,-1 2 0,-11 2 1,-1 2-1,-5 0-10,-6 0 0,-1 0 0,-3 0 0,-4 0 67,-5 0 1,-6 0 0,-2 0 0,0 0-63,-5 0 1,-11 4 0,-6 1 71,-3-1-242,-8 4 1,-11-10 0,-13 7-1,-9 3-21,-4 4 1,-6 3 0,-6 0-1,-12 0 29,-10 0 1,-3 0 0,-9 0 0,-8 2 18,-10 3 0,-2-2 0,38 2 0,-2 0 1,-2 1-1,-2 0-3,-3 1 1,-1-1 0,0 1 0,-2 0-1,-2-1 1,0-1 0,1 0 0,2-1-24,2-1 1,1 1 0,10-2 0,2 1 0,-45-3 0,22 0-58,18 0 1,20-2-118,7-3-102,17-3 280,13-1 0,18 2 0,17 7-60,5 0 95,17 0 1,-1 0 0,16 0-1,8 0 27,4 0 1,10 5 0,4 2 0,-47-3-1,1-1-25,0 0 1,1 1-1,-1 1 1,0 0 0,6-3-1,1 1 1,2-1 0,1 1-20,2 0 1,1 0 0,-3-2-1,0 0 1,-1 1 0,0 1 0,-1-1-1,-1-1 112,-3 2 0,0-1 0,-4-1 0,0 0 1,42 4-1,-7-3 43,-9-2 1,-21 0-1,2 0 1,-14 0-11,-10 0 0,-8 0 7,-2 0-8,-6 0-184,-4 0 56,-15 0 1,-20 1 0,-12 5 56,-5 4 0,-6 3 0,-11 2 0,-11 0-67,-12 0 0,-6 0 1,34-8-1,-2 0 1,-1-1-1,-2-1 20,-2 1 0,-1-2 0,-1-1 0,0-1 0,-7 3 0,-2-1 0,-3 0 0,1-1-20,-1-1 0,1-1 0,1-1 1,2 0-1,4-1 0,1-1 0,6-1 1,1-1-153,-34-5 0,26 1 0,15-5 107,18-2 1,18 10 0,21-5 0,13 6-21,14 4 1,11 0 0,18-1 0,9-3 32,14-1 1,1 0 0,-36 5 0,1 0 82,0 0 0,-1 0-47,4 0 1,0 0 0,-5-1 0,-1 0-1,5 0 1,0-1 0,2 0 0,-1-1 37,0 1 0,0 1 0,2-1 1,1 0-1,-5 1 0,0-1 0,-1 0 1,0-1 38,-1 1 1,-2 1 0,38-6 0,-2 2 0,-6 2-7,-4 1 0,-12 0 0,6-1 1,1-2-24,3 1 0,-1 3 1,7-1-1,0-1-20,2-2 1,-9 0 0,13 5 0,-5 0-85,3 0 0,-3 0 0,1 0 0,-3 0 65,-8 0 1,-9-5 0,-12 0 0,-3 0 16,-6-2 0,-8-1 0,0-7 0,-3-1 132,-2 1 0,-6 0 1,-4 0-1,-3 0 135,-2 0 1,-7-2-80,-3-3 0,-6 8 31,-10-3 1,-2 10-1,-17 0 1,-9 5 87,-8 5 1,-9-1 0,-13 6 0,-12 2-161,-11 1 1,-3 2 0,37-7-1,-1-1 1,-5 1 0,0-1-117,-3 1 0,0-1 1,2 1-1,0-1 1,-3 1-1,0-1 1,1 0-1,2 0 73,0-2 0,2 0 0,10 1 0,1 0 0,-44-1 322,26-2 1,35 0-408,35 2 0,25-3 0,22 5 190,5-1 1,1-4-1,9 3 1,9-3-72,4-2 0,-5 0 0,11 0 0,3 0-117,3 0 1,0-7 0,1-1 0,8-4-20,-45 4 1,0 1-1,0 1 1,0 0-1,3-4 1,0 0 0,-4 1-1,0 1-19,46-7 0,-18 0 0,4 0 1,-3 2 151,-2 3 1,-7-2 0,8 5-1,0 0-79,4 1 1,-10-4-1,9 5 1,-6 0 142,-3-2 1,-13 5 0,8-3-378,-7 4 273,-5 1 1,-14 0 0,-1 0 456,2 0-260,-12 0 0,-10-7 0,-23-3-94,-16-4 0,-6 6 0,-15 3 1,-4 2 140,-4-2 0,-8 3 0,-7-3 0,-6 2 27,-5-2 0,-1 3 0,-15-3 1,-9 3-207,45 2 0,1 0 1,0 0-1,0 0 0,-2 0 1,-1 0-1,0 1 0,-1 0 60,-2 1 0,2 1 1,-39 4-1,3 4 433,21-1-386,10 0 0,37 0-182,-1 1-386,15-8 0,17 4 1,14-7-1,9 0 278,6 0 1,5 0-1,9 0 1,5-2-46,4-3 1,2 3-1,12-4 1,6 0-23,4 1 1,-9-5-1,14 4 1,4-1 43,4 0 0,-1-3 0,-42 7 1,0 1-1,47-3 86,-7-1 0,-12 2 1,9-4-1,-7 1 39,-8 4 0,-4-6 1,-9 1-1,-3-2 21,-4 0 1,-9 5 0,5-5-1,-3-2 387,-2-1 1,-4 3 0,-3 1 0,1 3-516,-1 2 0,-4-2 0,-1-1 0,-4 0-1,-4 0-97,-7 2 1,-8 0 0,-20-1 184,-18-3 1,-14 6-1,-8-2 1,-9 3-11,-10 2 0,-3 0 0,-13 0 0,-6 0-62,-7 0 0,48 3 1,-1 1-1,-7 0 1,-3 0-1,-4 2 1,0 0-60,-4 2 1,-2-1-1,-9-1 1,-2 2-1,-4 3 1,-2 3-1,-4-2 1,0 1-66,-3-2 1,2 1-1,10 2 1,2-1 0,-4-2-1,1-2 1,6 0 0,3 1 105,4-2 0,1 0 1,12-3-1,3-1 1,3-1-1,1 0 1,-42 2 30,5 0 1,13 0 0,1-5 744,6 0-824,-4 0 1,10 5-1,-4 0 1,6-1-129,5-2 1,8 3-1,8 1-73,2 3 0,4-4 60,8 5 226,10 0 0,1 0 1,3 0-1,-8 2 62,-6 1 0,-5-3 0,-5 0 1,-7 2-43,-7 1 0,-6-3 0,-10-1-207,-6-3 207,-9 6 0,0-9 1,-9 7-1,-2 1-59,4-3 0,-3 5 0,6-3 1,-3 4-45,-4 1 0,4 0 0,-8-2 1,1-3-18,-1-5 1,16-3 0,-3-2 0,-2-2 213,0-3 1,0 2-1,-3-7 1,-3-2-175,-2-1 0,10-2 0,-2 0 0,10 0 114,9 0 0,8-1 1,5 1-1,5 2-592,9 3 0,4-3-722,4 2 249,6-2 395,3 5 0,16-4 285,10 7 0,10 0 0,15 5 1,0 0 190,0 0 1,4 5 0,3 2 0,4-1 93,1 1 1,-5 5 0,2-4 0,-2 2 18,-4 0 0,-1-1 1,-4 2-1,-3-1-34,-4 2 1,-10-4 0,-4 4-41,-5 5 0,-16-7 1,-21 5-1,-17-2 187,-15 1 0,-5-4 0,-12-2 1,1 1 95,-1-1 0,2-5 0,-5 4 181,0 0-362,1-6 1,16 6 0,3-7 0,1 0-50,3 0 0,9 0 0,-4 0 1,4 0-1,5 0 1,8-1-1,2-3 1,2-1-474,4 2 454,8 1 1,13-3-1,17 0-133,13 2 1,11 1 0,4 0 0,4-1 49,2-2 0,-4 0 0,3 5 0,-1 0-173,-3 0 1,-8-2 0,0-3 42,5 4 1,-9-6-42,3 7 325,-16 0 0,1-5 0,-20 0-36,-10 1-4,-14 3 0,-11 1 0,-12 0 1,-8 0 33,-11 0 0,3 0 0,-10 0 0,-2 0-17,0 0 0,2 0 1,1 0-1,2 0-75,1 0 0,11 0 0,-6 0 1,4 0-13,1 0 1,10 0 0,1 0-1,6 0-586,8 0 549,12 0 0,16 0 1,16 0-9,15 0-49,10 7 0,13-6 0,6 4 0,6-1 9,4 1 1,-2-4 0,5 4-17,0-3 207,4 5 1,-14-6 0,4 4-1,-4-1 60,-2 1 1,-10-4 0,-3 6-1,-2-2 11,-3 0-76,-14 0 1,-8 0 0,-20 0 0,-8-1 75,-6-3 0,-8 1 0,-3 1 0,-5 2-120,-5-1 1,1-3 0,-5-1 0,1 0-17,-1 0 1,-3 0 0,-6 0-1,-4 0 3,-2 0 0,9 0 0,-4 0-76,0 0 99,1 0 1,6-5 0,1-1-335,5-3 310,-16-1 1,25-5 0,-12 2-1,9 1-344,5 2 0,11 0 1,1-5-27,4 0 1,14-7-1,13-1 103,11-1 0,13 2 0,1 7 269,6 0 1,-1 5 0,-6 2 440,-2 1 1,0-5-240,5 2 172,-13 4-220,-3-1 1,-23 7-1,-6 0 62,-8 0 1,-13 0 0,-2 0-15,-1 0-119,-11 0 1,8 0 0,-13-2 0,-2-1-132,-2-2 0,2 0 0,0 5 0,1 0 58,4 0 0,1-2 0,4-1 1,1-2 65,2 1 1,7 3-37,-3 1 1,8-2-151,2-3 0,13 0-162,12-10 1,10 8 0,7-8 252,6 2 1,6 6 0,6 0 0,0 2 100,0 0 1,0 0 0,1 5-1,-1 0-50,0 0 0,0 0 1,0 0 428,0 0-177,0 0 0,-4 0-58,-1 0 0,-17 7-263,-8 3 0,-10 3 1,-18 1-1,-6-3 183,-3 0 1,0-3 0,-4 4-1,-3-4-97,2-1 0,0 3 1,-3-5-1,0 0-43,0 2 0,1-6 0,4 4 0,3-1-42,0 1 0,9-4 0,-6 4-253,1-3 189,-1-2 0,2 0-431,-3 0 405,-10 0 1,10-2-242,-1-3 0,20 2 144,11-7 1,13 2 0,24-3 0,3 5 157,5-1 0,6 5 0,2-3 0,4 4 118,2 1 1,-4 0 0,3 0 0,1 0-24,0 0 0,-6 1 0,1 4 0,-6 4 80,-2-1 0,-13 6 0,1-4 0,-6 3-299,-5 2 0,-8-3-218,-4 3 249,-5-3 0,-1 6 105,0-3 1,0-2-90,0 13 1,0-6 124,0 5 0,7-12 1,5 2 53,6-1 1,0-3-1,6 1 32,-2-2 1,-2-5 20,-5 5 0,7-6 67,3 1 376,-10-4-445,5-1-124,-18 0 39,-22 0 1,-1-5 45,-19 0 0,7 0 0,4 4 0,2-3 71,2-1 1,5 0 0,-5 4-9,-2-5 1,4 5 0,-4-6 14,-5 0 0,7 6-33,-5-4 1,3 3-118,-3 2 79,7 0 1,-1-5-53,4 0 1,-3 0-2,-8 5 1,3-2-49,3-3 0,-2 2 120,7-7 0,3 5 229,2-5 152,10 6-200,-15-9-260,5 11 38,-2-4 0,-6 6 55,3 0-83,3 0 37,-12 0 1,11 0 0,-7 0 0,5 0-27,-5 0 0,6-2-5,-1-3 1,-3 3 18,-3-3 1,-2-1 0,-4-1 4,-3-2 1,8 6-1,-3-4-1,1 1 1,1-1-1,0-5 1,1 4 27,2 1 1,5-3 57,-6 5-75,8-7 0,-4 9 11,7-7 0,-7 5-3,-3-5 1,2 7-32,-2-2 1,1 1 1,-1-1 1,-3 4 11,2-4 1,3 3-24,-2 2 22,6 0 0,-9 0 8,3 0 0,6 0-1,-1 0-4,7 0 1,-6 0 2,4 0-2,4 0 0,-13 0 0,4 0 1,2 0 43,-7 0 0,4 0-4,-4 0 0,5 0-19,-5 0 1,10 0-56,-5 0 1,2 2 25,-8 3 0,-2-4 0,3 6-30,-4 0 0,4-6 0,0 4 13,-2-3 0,4 0 7,-2 3 1,0-4 9,-6 4 1,6-1 19,0 1 1,5-4-4,-5 4 1,5-3-7,-5-2 1,0 0-4,-6 0 1,1 0-1,0 0 0,0 0 0,0 0 0,5 0 0,0 0 0,6 0 0,-9 0 0,9 0 209,-6 0-199,7-7 1,-6 6 11,4-4 0,-3 3 1,-7 2-54,-1 0 1,8-2-77,3-3 0,-4 4 26,-1-4 1,7 3 11,-2 2 0,0-5 163,-11 0 1,1-2-1,-2 4-13,-3-2 0,10-2-47,0 2-18,-7 3 0,19-6-49,-7 3 85,6 3-111,-1-4 1,14-1 0,7-1-86,11-1 1,6 3 0,8 6 0,-1-2 93,0-3 0,2 3 1,1-3-1,2 3 44,-1 2 0,-1 0 0,3 0 0,4 0-13,3 0 0,-7 2 0,-1 1 0,2 2 105,-1-1 0,6 3 1,-7-1-1,1 1-7,1 0 1,-9 4 0,5-2-1,3 1-40,1 0 1,-7-2-1,1 4 75,-2-2-95,9 0 0,-11 5 1,12-1-1,-1-3 8,1-1 0,-4 0 0,5 4 0,2-3-10,2 0 0,-4-3 1,-2 4-1,1-2-2,-1 1 1,-4-2 0,1 1-28,-3 2 0,-7-6 1,-1 1 16,-3 0 1,-4-6-96,-2 4 1,-1-3-1,9 0 56,-1 3 0,0-4 65,-2 4-45,3-3 1,2-2 254,0 0-239,0 0 1,1 0-1,-1 0 29,2 0 0,-4 0 0,2 0-74,2 0 0,-4 0 14,3 0 0,-1 0 0,5 0-19,0 0 1,-5-2-1,2-1-7,5-2 0,-7-5 0,5 3 174,-2-1 1,-4 5-25,1-2-89,-7 3 1,6 2 51,-4 0-237,-10 0 150,17 0 2,-24 0 167,17 0-37,-18 0-78,-29 0 1,10-2 0,-23-1 0,8-2-19,4 1 0,-2 3 0,-2 1 0,-3 0-17,-5 0 0,1 0 1,-1 0-1,-2-2-7,-2-3 1,-1 3-1,0-3-5,0 4 21,-1 1 1,1 0 0,2-2 0,1-1-4,2-2 1,4-2 0,-2 4-1,-1-4 19,1-1 1,3 3-1,-4-4 1,1 1 8,-1-1 0,4 4 0,-4-5 0,1 0-17,-1 2 1,6-4-1,-4 5 12,0-1 1,12 3-260,0-5 215,0 7 0,18-9-12,7 7 0,3 0 0,18 5 5,2 0 0,4 0 1,3 0-2,0 0 25,7 0 1,1 0 0,8 0-1,-1 0-9,0 0 1,-3 0 0,2 0 0,2 0-5,1 0 1,2 2-1,-2 1 1,1 2 15,1-2 0,-5 4 0,6-2 0,-3 0 42,-2 2 0,-5-4 1,-1 5-1,1-1-26,3-3 1,-6 2 0,5 1 0,-5 0 16,-3-1 1,-6-1 0,7-3-42,-3 3 27,5-3 0,-9 4-67,8-6 60,-1 7 1,3-5-31,-3 3 21,4-3 0,-12-2 0,3 0-22,-2 0 1,1 0-10,1 0 0,0 0 0,0 0 9,0 0 0,-9-6 1,-1 1 31,3 2 0,-1-4-22,3 2 0,0 0 94,5 5 0,0 0 0,1 0-43,-1 0 1,-10 0-73,0 0 46,0 0 1,10 0 0,-1 2-45,-4 3 34,3-3 0,-9 4 0,6-4 0,2 1-2,1 2 1,2 2 0,2-3 4,3 1 1,-3 5 0,7-4-2,2 3 1,-10-1 0,5 4-1,-2-4-3,-2-1 1,-7 3-1,7-3 1,0-1-3,-1 1 0,-2 5 0,8-2 26,0 3 0,-6-3 15,5 0-37,2 0 0,-9 0 0,6-1 1,3-3 1,-3 5 0,-1-5-14,-7 3 10,1-6 1,-4 9-1,4-6 1,-1 1 14,-2 0 1,-5-1-4,5 0 1,0 0 0,4 6-13,-4-2 1,-6-5-27,-4 5 1,3-5 17,12 5 1,-5-7-191,0 3 223,-6-5 24,3-1-72,-21 0 106,-22 0-71,-6 0 0,-19-1 1,11-3-1,-5-3 7,-3-1 0,2 3 0,1-3 0,-2-1-14,-1 1 0,-2 0 0,-1-4 0,1 3 12,0 3 1,-2-4-1,-2 3 1,-1 0 11,2 1 0,-6-6 0,2 3 0,-2-1 1,-1 0 1,10 5-1,-10-3 1,4 0-24,1-1 1,8 4 0,-1-3-1,2-1-4,3 1 1,3 5-23,-5-2 30,-7-4 1,5 8-22,-3-4 16,9 3 1,0-3 0,5 0 13,1 2 1,-7 1 0,0 0 0,2-1 9,5-2 0,3 0 1,-3 5-1,0-2-22,0-3 0,5 3 1,1-4-2,3-1 1,-6 4 0,2-6-25,-4 3 0,4-1 54,0 2 0,5 3 24,-5-3 0,10 4-74,-6 1 31,15 0 1,-14-2-7,10-3 1,-5 3-22,-6-3 0,0 2 0,-6-1-9,2-1 1,10 0-5,-5 5 0,-1 0-88,-9 0 0,5 0-46,0 0-292,7 0 255,-4 0 114,13 0 0,6 0-53,13 0 0,7 0 313,13 0-66,-6 0 1,-6 0-23,-3 0 95,-10 0 1,5 0-174,-20 0 0,-12 0 0,-15 0 0,-1 0-17,-4 0 1,-2-1-1,-1-3 1,-2-1 2,-3 2 1,3-4 0,-3 2-1,3 0 27,2-1 1,0 4-1,1-5 113,4 0-130,-10 6 1,14-8 0,-7 6-24,4-2 24,-9 0 1,13 0 0,-11 0-58,3 2 54,-1-6 0,4 8 0,2-6 1,-1 2-33,0 0 0,6-2 1,-2 4-1,3-2-37,2 1 1,5-2 0,-2-1 48,-5-1 1,7 4-1,-5-2 22,1-1 0,6 3 0,-2-4 52,-2 1 0,5 1 1,0 2-46,1-1 1,-3-5 75,-6 5-63,0-6 1,5 9 0,1-5 68,2 0 0,6 6-30,1-4-67,3 3 1,-7 2-23,4 0 1,-3 0-13,-12 0 1,5 2 0,0 1-4,-2 2 1,3 2-1,-1-4 13,-2 2 0,-1 0 1,-2-3 20,0 3 1,4-3 0,1 3 4,-1-4 1,2-1-12,-1 0 1,0 0 44,-5 0-38,0 7 1,4-5 10,1 3-12,0-4 1,0-1-1,0 0 0,0 0 1,-4 2-1,4 3 1,-3-3 0,4 4-59,1 1 0,-1-5-5,4 3 1,2 2 50,-7-2 0,5 0 66,-6-5 0,6 0 45,-5 0-99,7 0 1,-6 0 16,4 0-6,4 0 0,-3 0-15,4 0-28,3 0 0,-6 0-50,3 0 1,1 0 8,-11 0 0,5-5 20,-5 0 0,3 0 84,-8 5 0,13-6 0,-8 1 59,0 2 0,8 1 1,-3 2-32,-3 0 1,1 0-108,-3 0-89,6 0-76,-9 0-124,18 0-108,-17 0 230,24 7 207,-11-5 0,18 5-24,6-7 1,7 0 0,14 0 80,5 0 1,-5 0-1,5 0 1,-5 0 58,0 0 1,0 0 21,5 0-123,9 0 0,-5 0 0,0 0 0,-6 0 4,-4 0 0,0 1 0,0 3-49,0 1 43,-6 0 1,4-4 0,-1 3 1,6 1 0,-6 0 1,2-4-1,-4 3 20,-2 1 0,-3 0 0,4-4 19,-2 4 1,-2-1-14,-5 6 21,0-7-97,-7 11 1,-8-6 10,-10 7 32,-3-7 0,-2 1 0,-2-6 18,-3 2-14,-4 0 1,-2-5 0,-3 0-1,-3 0 14,1 0 0,-3 5 0,1 0 0,-3-1-27,3-3 0,1-1 0,2 0-71,0 0 0,0 0-81,-1 0 47,1 0 0,15-6 78,10-4 1,12 1 17,13-1 1,7 5 0,6-3 57,1 1 1,-4 0 100,10 2-141,-6 4 0,2-6 0,-5 7 115,-1 0-98,0 0 1,2 0 0,3 0 26,5 0 0,-8 5 0,-2 2-31,-1 1 52,-14-5 1,-5 9-37,-20-7 0,-14 0 0,-14-5 0,-2 0-7,-1 0 1,6 2 0,-5 1-1,-2 2 11,-2-1 0,-1-3 0,2-1 15,3 0-53,-4 0 1,9 0-1,-7 0-59,0 0 71,-5 0 0,20-1 0,-3-3-53,2-1 44,-1 0 1,4 5 0,2-2 0,-1-1 16,1-2 0,8 0 0,-4 3 7,1-3 1,-6 2 0,1-5 8,-6 1 0,9 0 0,-6 4 48,2-2 0,6 0-26,-7 5 1,-1 0-75,-4 0-23,7 0 60,-6 0 0,16 0 8,-7 0-85,6 0 58,-14 0 1,15 5-2,-8 0 22,15 0 1,-16-5 28,7 0 1,-2 0 15,-8 0 0,0 0-41,-5 0 0,0 0-29,-1 0 1,1 0-1,0 0-3,0 0 0,5 0 0,0 0-18,-2 0 1,3 0-1,-1 0 14,-1 0 0,7-2 162,-1-3-135,0 4 1,-10-6-1,0 7 13,-1 0 1,6 0-32,0 0 1,0 0-35,-5 0 0,0 0 19,0 0 0,4 0 61,1 0 0,0 0 47,-5 0 1,0 0 0,0 0-23,0 0 0,3 0-49,-3 0 0,3 5 0,-8 0 28,3-2 1,7 1-289,0 1 211,6-4 1,-4 6-22,3-7 1,-9 0 0,-6 0 38,1 0 0,8 0 1,-1-2 56,-5-3 1,7 4 0,-7-4 23,-1 3 1,7 2 0,-2-2-35,5-3 1,-6 4-7,-1-4-159,6 3 1,-6 2 5,10 0 116,10 0-3,-10 0-5,5 0 1,-3 0-11,-8 0 1,6 0 0,-3 2 40,1 3 1,0-4 0,2 4-13,-5-3 1,-3 3 0,-3 0-14,1-2 0,5-1 0,2 0 0,-1 1-3,1 2 0,3 0 1,-5-5-99,-2 0 0,-3 0 77,-6 0 1,5 0 32,-5 0-16,-2 0 1,11 0-1,-5 0-17,-1 0 0,1 5 73,-8 0-47,6 0 1,2-5-1,7 0 10,-1 0 0,2 5 0,-1 0 8,-2-1 1,9-1-62,-2 2 1,10-3 7,-11 3 0,13-2 18,-7 2 1,-2-2-1,-6 6 0,-6-3 1,6 4-11,-12-5 20,13 1 0,-8-1-140,10 0 121,3 6 23,-5-9-39,7 5 43,7-7 1,-1 1 5,4 4 1,2-1 64,-7 6 0,-2 0-36,-8 5 1,7-5-9,-7 0-308,13-7 216,-7 11 60,14-13 1,9 6-1,6-7 3,8 0 1,2 0-1,6 0 0,0 0 0,10 0 39,-6 0 0,-8 0 0,-2 0-4,2 0 1,3-5 0,3 0-24,2 2 1,-3-4 0,-5 0 0,3 1 7,2-1 1,-4-3-1,8 3 1,-3 0-17,2 1 0,-1-6 1,4 4-1,-1-2-11,-3 0 1,-2 6 0,-4-2 40,-3-1-24,4 5 0,-6-5 152,7 7-145,0-6 0,-4 4 90,-1-3-83,6 3 1,-4 2-1,3 0-14,-1 0 0,-1 5 0,4 2 2,3 1 0,-8-4 0,3 1 0,-1-2 6,-1 2 1,-3-3 0,-1 5-12,-2-1 1,8-2-1,-3 4 12,-1-1 1,-4 3-1,2-4-49,-3 3 1,1-6-56,-2 2 91,-3 4 1,6-8 0,-2 4-10,4-3 1,3 3 0,2 0 18,0-2-13,1-1 1,0-2 0,3 0 0,1 0 36,-1 0 1,-1 0-1,2 0-6,6 0 0,-15 0 1,-1 0-9,1 0 1,-6-2-4,0-3 0,-3-3 4,-2-7 149,0 7-166,-7-6 0,-1 4 9,-7-10 0,-9 10-1,-6 0 0,0 5 0,-7 1 69,1-1 1,-8 0 0,-9 5 19,-6 0 0,7 0 1,-6 0-1,3 0-74,1 0 0,-3 5 0,-6 0 1,-4 1-17,-2 0 1,5 1 0,-1 3 0,2-3 16,-3-1 0,9-2 0,-3 4 0,3-1-248,4-4 0,-1 0 0,2 1 150,-8 1 1,10 0 0,-3-5 0,1 0 19,0 0 1,7 0 0,-6 0 0,0 0-3,-1 0 1,0 0-1,5 0-113,-3 0 167,10 0 0,6 0 18,24 0 0,5-5 0,14-2 89,-2-1 1,-1 4 13,0-1-80,-11 4 0,-5 1 0,-19 1-36,-4 4 0,-11-1-22,-1 6 0,-7-2 0,-5 4-60,7-2 1,7-5 41,13 5 1,-7-2 2,-3 2 1,1 2-1,1-5 24,1 1 0,-1-4 15,-2 1 1,-1 1 0,-10-1-1,-1-1 1,10-3 0,-3-1 37,1 0 1,6 0-104,-2 0-42,13 0-18,-8 0 0,27-5 83,3 0 0,0-6 58,10 1 0,-7 1 39,7-1 0,-6 7 112,1-2-113,-10-4 1,17 8 3,-7-4 0,-4 3-55,9 2 0,1 0 1,9 0-195,0 0 0,0 2 0,2 1 77,3 2 0,-1 0 60,6-5 1,0 0 39,5 0 1,-6 0 64,-4 0 0,-10 2 156,-5 3-150,-10-4 1,-6 8-43,-15-4 1,-5-3-1,-16 3 9,-3-4 1,3 4-1,-3 0-142,3-1 118,2-3 1,0-1 0,-1 0-43,1 0 37,-7 0 0,6 0 0,-5 0 0,3 0 2,-2 0 1,8 0 0,-3 0-28,1 0 9,1 0 0,19-1 0,14-4 0,16-4-23,7 1 1,9-6 0,5 4-1,5-3 7,3-2 0,7 5 0,-4 0 0,3-2 21,-1-1 0,0-2 0,4 0 0,0 0 144,1-1 0,-8 6 1,6 2 36,-4 1-158,3-4 1,-13 9 0,2-3 76,-2 3-82,10-4 1,-18 4 0,11-3 0,0 3 11,0 2 0,-5 0 0,10-2 0,3-1-47,1-2 1,-1 0 0,5 5 0,5 0 12,1 0 1,-11 0-1,2 0 1,-5 0 111,-3 0 0,-16 0 0,7 0-17,0 0 0,-9 0-84,-1 0 1,-3 5-30,3 0 1,-5 5-99,0-5 131,-7 0 0,6-3 1,-4 1-1,5 2-14,4-1 0,-6-1 1,-1 0 12,0 2 1,-16 2 29,-6-2 0,-13 2 1,-19 3-1,-3-3 15,-5-1 1,-9-4 0,-3 5 0,-1-2-17,-4 0 1,3 1 0,2-2 0,3 1-89,6-2 0,1 4 1,-2-2-259,4-2 168,10-1 0,28-7 0,18-2 52,9-1 57,11-2 1,3-4 0,6 3 114,0 0-20,7 1 0,0-3 0,5 1 0,-1 4 19,1 1 1,-2 2 0,3 4 0,3-3 10,-4-1 0,3 0 0,-8 7 0,0 1-64,-2 2 1,-6 2-1,6-4 1,-2 2-40,3-1 1,-8 2-1,6-1 1,1-1-6,2-3 0,0-1 0,7 0 0,4 0-60,4 0 1,2 0 0,3 2-1,-3 1 74,-2 2 0,-5 0 1,-5-5 61,0 0-74,-9 0 0,-4 5-20,-4 0 35,10 1 1,-10-6 0,1 0 0,-8 0-13,-3 0 1,2-2-1,2-2 1,1-2-26,-2-3 0,6 4 0,-1-5 0,4 0 35,3 2 0,2-5 1,10 4-1,-2-1 20,2 0 1,-6 7-1,-1-2 1,0 3-14,-5 2 1,-1 0 0,0 0 264,-4 0-235,-17 0 1,-18-5-62,-20 0 43,-7-7 1,-8 11-1,0-4-39,0 3 49,-14-5 0,4 5 0,-10-4 0,0 1 0,-6 0 0,6 0 1,-10 3-1,1-1-7,1-2 1,-6-2-1,-1 4 1,-6-4-8,-1-2 0,12 4 0,-7-3 0,8 0-9,2-1 1,15 4 0,6-5-63,5-1 0,15 2-19,16-1 0,13 5 0,12-3 0,5 1 39,6 4 1,-1-4 0,7 2 159,-1 2-75,13 1 0,-9 2 0,11 0 102,-6 0-81,3 0 1,-6 2 0,4 1 0,-3 4-9,2 1 0,-6 0 0,3 4 0,-2-2 4,-3 2 1,-7 3 0,0 2 0,-5 1-10,-4 1 1,-10-9-50,-6 10 1,-10-2 0,-8 7 40,-20-5 1,-4-8 0,-14-4 0,1 1-44,-3-1 1,-3-4-1,-7 1 1,-6-2-11,-3 2 0,0-3 1,-7 3-255,-3-4 272,-8-1 1,8 0-1,-2 0-357,7 0 244,5-6 1,20-3 0,9-6 0,9 0 13,9 0 1,13-3 0,11-4 86,9-3 1,14-7-1,1 8 1,9-1-4,7 0 1,-6 5 0,11-3 0,1-1 49,2 1 0,0 4 0,5-1 0,3 3 60,2 2 1,-1 0-1,7 0 1,1 2-59,0 3 0,-4 1 1,4 6 141,-2-2-162,11 0 0,-17 5 0,7 0 0,1 0 28,3 0 1,-5 0 0,5 2-269,-8 3 207,6-4 0,-18 8 0,10-6-363,-3 2 343,9 7 1,-21-10-1,10 3 1,2-2-9,1 2 1,0-3 0,6 4-1,-6-1 35,-6 0 0,-14 2 0,3-2 1,-4 3-12,-6 1 1,-12-1 66,-6-3 1,-15-3 0,-9 3-10,-14-3 0,-11-2 0,-1 0-131,-5 0 93,-17 0 0,3 0 0,-13 0 8,-1 0-10,-14 0 1,10 0 0,-11 0 0,3 0-27,1 0 0,7 0 1,-11 0-1,-6 0 2,-2 0 0,-1 0 0,5-2 1,2-1 77,-1-2 1,16-2-1,-9 4 1,7-4 27,3-2 0,9 6 1,-2-4-1,2 2-20,3 0 1,0 0 0,-3 5-103,-1 0-18,21 0 1,22-1 0,31-3-179,14-1 157,27 0 1,-3 0-1,23-1-175,3-3 217,15 6 1,-6-6-1,9 6-1303,-3-2 1323,-40 2 1,0 1-1,39 2 1,-41 0 0,0 0-1,49 0 8,-2 0 1,-5 0 0,-11 0 0,-9 0 166,-14 0 0,-16 7-138,-12 3 0,-21-4 1,-19-1-1,-14-3 39,-9-2 0,-1 0 0,-6 0 0,-2 0-19,-1 0 0,-9 0 0,-4 0 0,-4 0-7,-5 0 1,5 0 0,-7 0 45,-2 0-59,-7 0 0,1 0 0,-9 0 73,1 0 139,-13 0 0,9 0 1,37 0-1,-1 0-218,0 0 0,0 0-2,-1 0 1,0 0 0,-43 0 0,1 0 0,2 0-18,5 0 0,8 0 1,12 0-1,4 0-133,4 0 1,15-2 0,4-1-43,7-2 0,18-7 70,10 2 1,23 2 0,17 0 0,7-1 6,3 1 0,5 3 0,1-4 0,1 1 131,5 0 1,-12 4-1,8-1 0,-2 4 147,-4 1 0,-4-5-16,2 0 62,-3 0 281,3 5-426,-14 0 0,-20 0 0,-16 1-14,-13 4 0,-9-3 0,-3 5 0,-2-2-52,-3 0 0,0 0 0,-7-5 0,-3 1-19,-2 4 0,7-3 0,-11 3 0,-2-2 19,-4 2 1,0-3 0,-2 3-1,-4-3 79,-4-2 1,5 0-1,-7 0 1,-5 0-75,-1 0 0,-1 0 0,1 0-182,-2 0 162,26 0 0,0 0 1,-31 0-1,32 0 0,-1 0 1,-41 0-169,8 0 1,14 0-1,-2 0 1,7-2-31,6-3 0,20-2 1,8-6 81,11-2 0,9 3 0,16-8 123,6 3 0,4 4 0,3 1 0,4 4-24,1 1 1,2 0 0,7 4 146,3-2 1,-3 0-1,3 5 145,-3 0 1,-8 2 0,-3 1-196,1 2 1,-12 9-51,0 1 1,-8-5 0,-7 5 0,-7-2-12,-6 1 0,-2-4 0,-9 0-217,-3 1 116,-8 3 0,0-1 0,-10-1 1,-7-2 94,-7 2 0,1-6 0,-6-1 0,-2-3 154,-2-2 0,9 0 1,-8 0-1,0 0-71,2 0 1,1 0-1,-1 0 1,-2 0 13,0 0 0,1 0 1,-11 0-1,0 0-151,-2 0 0,12 0 1,-11 0-1,2 0-218,4 0 0,10 0 0,5 0-371,3 0 468,-9 0 0,18-5 0,-7-2-361,8-1 455,0 5 0,18-9 1,-3 5-1,7-1-8,7-4 1,12 2 142,8-5 1,18 5-1,12-7 1,6 7 42,5 3 0,1 2 1,14 4-1,1-3-15,1-1 1,-3 0 0,-1 5 0,0 2-47,-1 3 0,-2-3 0,2 4 1,-1 1-9,-3 3 1,-6 0 0,-1 4 0,0 2 4,-5 1 1,-9 0 0,-4-2 0,-2 2 22,-4 3 1,-8-2-171,-5 7 63,-3 7 1,-11-10 0,-4 1 6,-6-3 36,-7-1 1,2-4 0,-6-2-1,-2-1-21,-3-2 1,-5 0 0,-9 4 0,-3-4 3,-1-5 1,3-4 0,-6-1-1,-1 0 41,-1 0 0,-4-6 0,-2-3 1,-5-2-1,-4-5 1,7 5 0,-6-9 0,4 3-4,-3 2 0,8 0 0,-1 0 1,0 0-26,2 0 1,-1-1 0,1 1 0,-2 0-16,0 0 0,11 5 0,-4 2 0,7-1-15,6 1 0,16-2 22,2-5 1,16 5 0,14 0-56,14-2 0,7 5 0,15 2 1,4 4-112,5 1 0,6-2 1,9-1-1,1-2 131,-2 1 1,-1 3-1,-3 1 1,-2 0 65,-2 0 1,-6 5-1,-1 1 1,-6 3 143,-6 2 1,-15 3 0,-4 3-37,-4 3 0,-4-2-34,-14 7 1,-4-1-146,-6 1 64,-13-3 1,9-12 0,-7-2-29,2-1 1,-4-2 0,-7-5 0,1 0 15,2 0 1,0 0-1,-3-2 1,-5-1 15,-4-2 1,-2-7-1,-5 2 1,-4-3 16,-4-3 1,-1 1 0,0 0 0,-2-1-14,-4-5 0,10 5 0,-3-4 0,4 3-18,1 2 0,16-2 0,1-1 3,6-3 0,13-5 0,15 2-25,6 1 1,7 6-1,10 7-135,5-2 96,4 6 0,1-3 1,0 6-125,0-2 156,0 0 1,1 5 0,0 1 7,5 4 0,-11-1 1,0 6-1,-7 2 37,-3 1 0,0-1 0,-1 3 10,-4 7 1,2-1 0,-7 4 1,0 1-25,-5 4 0,-7-7-27,-3-3 1,-9-8-1,-2-4 14,-3-1 0,-3-4 1,-6-6-1,-2-2 0,5-7 0,4 2 16,0-3 19,-3-2 0,-1 0 0,2 0 1,1-2 42,2-3 0,6 3 1,-1-5-1,3 1 80,2-5 1,2 3-1,1-4-69,2-5 0,7 2 0,-2-5-43,3 3 1,2 7 0,0 0-15,0-2 0,0 9-73,0-2 1,-7 11-2,-3-6 1,0 10 56,-5 0-110,10 3 95,-15 2-3,12 0 18,-7 7-4,6 1-4,-4 8 1,4-1-30,-6 0 0,5-5-249,0 0 117,7 7 1,-4 6 35,7 7 85,0-6 1,2-8-53,3-6 81,3 0 1,7 6 0,0-1 18,1 0 0,-1-5 0,0 0 89,0 2 0,-5-4 123,0 2-89,-7-7-134,4 4 91,-14-20-173,-1 3 51,-7-19 0,5 11 201,0-7-147,6 6 0,-4-3 0,3 6 60,-5-5 1,-4 3 0,-1-7-25,0-2 1,0 5-1,-2 2 1,-1 2 42,-2-2 1,0 8 0,5-3 0,0 2 78,0-1 1,0 4-160,-1 0 0,6 5 50,0-5 0,7 10-170,-2 5 0,5 0-140,5 15-7,-3-7 0,11 11 143,-3-4 1,-1 2 0,1 3 58,1-5 0,3 4-13,1 1 26,-7-4 1,6 1-1,-4-5-18,3 3 1,2-3-1,0 3-50,0-3 0,2-2 18,3 0 102,-10-7 1,10-3-67,-10-10 0,-3-5 58,-2-10 22,-10 3 0,2-6 0,-6 3-4,3-5 0,-6-4 0,3-1 74,1 0 0,-5 5 227,3 0-314,3-1 1,-6 3 0,4 1 0,-1 2 52,0 0 0,0 0 0,-5 3-17,0-3 0,0 3 1,0-3 8,0 3-53,0 2 82,-7 0-171,12 7 16,-4 1 52,14 14-71,0 1-8,0 1 62,0 4-12,0-11 80,0 4-15,14-6-31,-11 0 3,17 0 1,-6-1 0,6-4 0,-5 1 0,-5-6 1,-5 5 7,5-5-6,-7 7 1,11-10 4,-4 2-3,-4 5 0,8-8 6,-13 13-5,6-13 1,-7 6 130,0 0-104,-7 1-18,6 0 6,-13 5-11,13-4-10,-6-1-14,0-1 18,6-7 18,-6 6-15,7-11 46,0 10 0,5-13-23,0 3 0,2 8-9,-2-3 0,-2 3-33,7-3 23,-7 7 0,6-6-12,-4 4 1,-2-3 6,7-2 0,-6 3 9,1-3 1,3 8-6,2-8 0,-2 3 4,2-3 1,-3 7-36,8 3 18,-10-4 10,15 8-8,-18-6-3,11 7-16,-11 0 22,5 0 1,0-2-31,3-3 0,0 4-15,5-4 1,-9 1 16,9-1 0,-3 2-10,3-7 0,7 0 159,3-5 0,-3 5 98,-2 0-207,4 0 0,-8 0 1,4 0-101,-3-2 113,-2 5 0,2-6-184,3 3 173,4 3 1,-1-6 0,-1 4-49,0 1 0,-6-6 1,4 4 4,-3-3 1,-2 3 0,0 0 47,0-2 0,-5 4 0,0-2 8,2-2 1,-3 4-1,1-2 0,1-2 1,-2 3-48,1-1 0,0 5 16,5-5-27,0 7 26,0-10 68,-7 11-65,6-5 57,-13 7 0,3 2-5,-14 3 0,-7 3 0,-11 7-28,2 0 1,0-5-1,4 2 1,0 3-88,0 4 0,-5 1 0,4-3 1,-4 3 45,-3 5 0,7-2 0,-11 2 0,2 2-76,6 2 0,-5 1 0,6 0 137,-3 0-61,4 0 0,-3-5 0,7-1 218,2-2-208,1-2 1,7-5 0,0 0 196,-2 0-167,6 0 0,-3-5 60,4 0-149,-3 0 1,-2 5 27,0 0 1,5-5 24,-5 0 1,-2 0-4,-8 6 0,7-6 56,-8 0 1,8-5 0,-9 3-5,0-1 1,1-1 13,-4-1-38,-4-3 1,11 7-22,-7-4 22,-1-4 0,1 6 1,0-7-40,-2 0 1,9 2-30,-2 3 1,0-4 80,-10 4 1,-1-3-1,1-2 3,0 0 1,10 0 0,-2 0-4,-6 0 0,4 0 0,-8 0-165,-1 0 0,8 0-6,-5 0 23,10 0 23,5-13 90,8 3 0,7-14-16,0 4 0,1 3 89,5-3 1,-5 2-30,4-2 1,-3 1-21,-2-6 1,0 10-1,2-3-9,3-1 0,-2 4 1,9 0-4,4-7 1,-1 2 0,6 0 0,-5 2-3,-1-3 1,2 8 0,2-5 0,2-1 2,3 2 1,-6-1-1,4 1-52,0 2 42,-5-10 0,11 20 0,-5-10 0,3 2-24,-1-1 1,0 6-1,3 1 1,-1 2-18,-2 0 0,-5-2 0,5 4 0,2-4 27,2-1 0,-2 3 0,-1-5 0,3-2 10,-2-1 1,-6-2 0,5 0-1,0-1 23,3 1 1,-6 5-1,-3 0 1,-3-1 12,-2-3 1,-5-1-2,0 0-24,0 0 0,5 0 1,1 0-6,-1 0 0,0 0 0,0 0 0,0-1-19,0 1 1,2 0 0,1 0 0,4 0 0,1 0 1,-4 0 0,3 2 0,-2 1 122,0 2 0,0 0 43,-5-5-193,7 6 20,-12 3-8,3 6 33,-13 13-15,7-3 94,-6 12-73,13 0 1,-11-11 0,7 4 35,2-1-29,-5-7 1,6 6 0,-3-3 0,4 3 1,1 4 17,0 3 1,0-1-14,0 6 1,-5-2-12,0 2 0,-7 4 10,2-4 1,-5 9-46,-5 1 0,2-2 1,-5-6-44,1-2 0,2-10-44,5 5-36,0-6 61,0 7 190,0-12 209,0-2-176,0-28-38,0 10-219,-7-18 146,6 14 1,-8 5-54,4 0 48,3 0 215,-11 2-160,5-6 0,-2 6 68,0-7 0,5 5 25,-6 0 0,1 5-82,-5-5 0,4 6-74,-4-1 0,3 5 0,-8 5-71,3 5 0,2 4 0,0 1-104,0 0 1,5 0 31,0 0-91,6 7 100,-2-5 0,7-1 87,4-6 29,-3-6 57,11 2 1,1-7 83,6-4 0,-5-4-94,-5-6 1,-5 4-57,5-5 1,-7 3-84,2-12 1,-3 10-8,-2-5 4,0 6-6,0-14 89,-13 18 0,1-4-250,-13 14 59,6 7 1,-9 3 0,3 10 218,-4 5 0,-1 17 0,0 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6:25.64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1867 270 16508,'-39'8'-1639,"2"4"1,7-5 285,0 1 968,7 2 0,-4 5-359,7 0 133,0 7 473,18 2 1,5-6 0,19-3 50,8-2 0,0-4 1,7 1-220,0 2 0,-10-4 1,5 0 9,1-1 0,-8-2 132,5-5 0,-9-2 117,-1-3 1,-19 2-1,-11-7 1,-13-2 76,-11-1 0,-6-2 1,-10 0-1,-7 0 72,-7 0 1,1-1 0,-6 3 171,2 3-242,-5 3 1,12 7 0,-6 0 282,3 0-252,-11 0 1,29 0-1,-11 0 79,1 0 1,12 0-245,2 0 1,25 0 101,16 0 1,13 0 0,17 0 0,2 0-87,3 0 1,-1 0 0,4 0-1,1 0 25,-1 0 0,2 0 1,4 0-1,0-1-86,1-4 1,-13 1-1,6-4 252,-3 1-134,-1-11 0,-6 11 0,-3-11 260,-4-1-99,-5 1 1,-7 1 168,-4-3-283,-10 3 0,-5 0 1,-11 9-1,-4 1 97,-3 4 0,-2 1 0,0 2 0,-2 0-103,-3 0 0,1 2 0,-4 3 0,-1 5-49,0 3 1,9-2-1,-3-1 1,-1 0-68,3-2 0,0 5 1,5-3 15,0 4 1,13-4-62,-2 0 1,18-7 0,9 2 116,15-3 1,5-4-1,10-3 11,4-5 0,-10 2 1,2-2-1,-3-2 25,-3-1 0,-5-2 0,-2 0 1,2-1 54,1 1 1,3-1-1,-3-3 1,-3-1 248,-5 2 0,-3-1-113,-2-1 1,-10 3-189,-10-3 0,-5 10 0,-15 7 59,-2 6 0,-3 1 1,-4 4-1,-2 0-128,-3 1 1,2 1 0,-6 5 0,-6 0 20,-3 0 1,2 2 0,-4 1 112,2 2-72,-11 0 1,12-3-1,-9 2-15,1 1 19,8 0 0,4-5 0,10 0 0,5 0-145,9 0 1,4-5 22,4 0 1,15-1-1,10 1 1,12-5 20,6-4 1,4-1-1,2 0 1,4 0 84,6 0 1,-2-1 0,8-4 0,-2-5-53,3-4 1,-9 4-1,3-2 1,-2-3 131,1-3 1,-4-2 0,-3 5 0,-4-2 90,-4-3 0,-9 3 0,-2-5 168,-6 1 0,-8 9-178,-15-3-101,-19 10 0,-7-2 1,-11 7-1,-2 2-30,-2 3 0,-4 3 1,-4 7-1,-2 0-65,-3 0 1,1 2-1,-4 1 1,1 4-5,3 2 1,0 1 0,4 3 0,1-1 26,6-2 1,14-6 0,2 2 0,12 0 9,10-1 1,12 0-1,4-5-63,13 0 0,8-5 0,9-2-149,5-1 143,2-2 1,9-5 0,2 0-41,1 0 89,7 0 1,-9-2-1,6-1 139,-2-2-136,5-7 0,-7 9 1,5-7-1,1-2 66,-4-1 1,-9-2 0,2 0-1,-8 0 208,-5-1 1,-8 1 0,-4 0-90,-4 0 0,-6 5-124,0 0 1,-10 2 34,-5-2 1,2 5 0,-14 10-123,-1 5 0,-4 3 1,-8 4-1,-2 1 35,-3 2 0,1 2 1,-6-3-1,-2 1-40,-1-2 0,4-1 1,4-4-1,5-1-307,5-2 262,3-7 0,29 4 1,13-7-1,18-3 63,16-7 0,3 0 0,12-12 0,-2 0 11,-4-3 0,4 0 0,-3-4 0,-4-2 73,-3-1 0,-10 0 1,-2 2-1,-8-2 119,-5-3 0,-14 8 0,-2-3 36,-3 1 1,-8 3-1,-5 0-70,-8 6 0,-7 10-53,-6 5 1,3 5-120,-7 5-23,6-3 0,3 11 1,6-3-90,-2 4 1,0 3 48,2 3 0,3-2 0,9 6 83,3-3 1,4-6 0,9-5-5,7 2 0,0-5 0,10-2 0,-3-3 30,-2-2 1,0 0-1,1 0 126,-1 0 1,-7-2 224,-3-3-335,-10 3 1,-6-5 240,-14 7-234,-7-6 1,-8 4 0,0-3 124,-2 3-110,-8 9 1,1 1 0,-6 8 0,-4 0-15,-4 4 1,-1 4 0,-6 8 0,-4 1-67,-4 2 0,-3 7 0,-6-3 0,-3 1-12,-2 0 1,3-1 0,-3 1-1,9-5 8,7-3 1,16-9-1,3-3 1,9-3-175,9-2 0,11-5 62,3 0 1,13-5 131,2 5 152,7-6-123,10 2 0,-4-4 114,7 3 1,-5-3-20,5 3 0,-6-2 7,1 2 0,-3-1 87,-2 6-153,-7-7 1,-11 10-1,-16-4-8,-9-1 1,-7 4-1,1-5 1,-4 1-64,-6 4 0,2 1 1,-8 1-174,3-4 212,2 3 1,5-5-1,3 7-267,5 0 211,-2-6 0,18-1-247,-4-3 224,3-3 0,24 5 88,13-7 1,11-2-1,10-1 1,-5-4 6,1-1 0,2-1 0,4-3 0,1 4 16,1 1 0,-8-4 0,7 2 1,-4-1-6,-2 0 1,-4 5-1,1-3 236,-3 1-269,-9-5 15,-8 11 1,-16-6 0,-14 7-10,-9 0 0,-14 7 0,-3 1 0,3 2-27,-1 0 0,3-5 1,-6 5-1,1 2 5,0 1 0,2-3 0,-1 0 0,-2 0 18,-2-1 0,4 4 0,2-4 0,1 1 1,3 0 0,3-7-31,0 2 0,20-3 3,16-2 0,16-2 1,25-3-1,1-5 23,3-3 1,3-2-1,8 1 1,1 1-8,3-2 1,-6 6-1,4-9-80,1-1 80,6 1 0,-4 1 1,4-1 34,-3-2-21,8-7 1,-21 10-1,6-5 1,-8 2 3,-5 0 0,-7-2 0,-1 4 0,-2-4-7,-4-1 0,-4 3 0,-3-4 0,5 2 4,0 4 0,-7-5 0,6-1 0,0-1 87,4 0 1,-7 5 0,1-4 62,-5 3 69,-9 0 1,-12 13 0,-16 5-168,-11 6 0,-7 5 0,0 8 0,-3 0-12,-5 4 1,-10-1 0,-4 6-215,1 2 53,-6 1 1,7-3-1,-5-1 1,2-1-41,-2 1 1,10-4-1,3 3 1,6-3-80,4-6 0,14 1 175,5-5 0,30-3 0,9-4 0,12-5 46,10-3 1,-3-7 0,11 2 0,-1-1 56,1 1 1,-2-5 0,3 1-1,2-4-20,0-1 1,-8-4-1,9-1 1,-2-2-16,-3-5 0,-2 3 0,2-11 0,-3 1-7,-6-1 1,0 4 0,-11-3 18,-5 1 55,-4-5 1,-11 8 51,-3-6 0,-10 8 0,-13 2-97,-10 9 0,2 5 0,-9 6 1,2 5-43,-1 4 1,-1 1 0,0 0 0,0 0-1,0 0 1,5 0 0,-1 0-93,0 0 1,4 1-27,2 4 1,11 4 0,11 4 106,11-3 0,9 2 1,10-7 88,3-2-87,4 6 1,8-8 0,1 4 0,4-1 28,2 1 0,-6-4 0,3 4 0,-4-3 66,-2-2 1,-7 2 31,-3 3 0,-14-2 0,-18 6-42,-22-3 1,-21 4 0,-17-3 0,-6 1-51,-8 4 0,-6-2 0,-5 2 0,-5 1-36,0-1 0,5 1 1,2 4-1,6 0-77,10-4 1,17-3-1,5 2 12,9-2 0,18-6 0,23 2 28,16 1 0,14-5 0,2 3 222,4-4-160,8-1 0,-2-5 1,9 0-1,3 0 58,0-1 0,1 4 0,1-5 0,3 2 84,2 0 1,-6 0 0,1 5-1,-5 0-126,-4 0 0,-17 0 0,1 2 0,-4 1-51,-3 2 0,-10 7 1,-4-2 17,1 3 0,1 2 0,-2 0-99,2 1 1,2-1-1,-2 0 1,5 0 84,4 0 1,1 0 0,0 0 0,2 0 26,3 0 0,-3 0 0,1 0 62,-6 0-73,-5 0 1,-7-5 41,0 1 0,-8-1 1,-9 5-7,-11 0 0,-11-7 1,-11-3-1,-7-3-30,-6-2 1,-1 0 0,-5 0 0,1 0 1,-1 0 0,4 0 0,-2 0 0,3 0-2,6 0 0,3-2 0,-2-3-42,2-5-12,13 3 0,7-6-229,20 3 273,20-3 1,2 2 0,11 3-9,1 1 26,6-4 1,-7 7 0,7-4 0,2 1 29,2 4 0,8-4 0,1 2 1,4 2 10,4 1 1,-4 2 0,6 0 0,-2 0-25,-1 0 0,-13 0 0,6 2 0,-4 1-18,-7 2 1,-2 0 0,-6-5-69,1 0 41,-7 0 22,-6 0 10,-14 0 1,-23-6 9,-10-5 0,2-2 21,13-2-37,6 7-10,-2-6 1,9 7 0,5-4-18,7 1 0,1 6 0,-1-1-70,6 4 108,-1 1-32,9 0 32,-12 0-27,4 0 26,-12 0 1,-1-2-6,-13-3 0,-2 2 1,-18-7-4,-1-2 1,4-2 0,2-1 0,1 0 34,-1 0 0,7 5 0,-6-2 66,1-4 0,-1-1-10,4-8 1,2 0-11,3-5 0,2 6-54,3 4 0,1-2-93,-6 2 98,7 7-90,-11 6 1,4 9-105,-10 3 110,10 3 1,-8 9-1,11 3-126,-1 5 0,4 0 131,-1 5 1,4-3-1,2 8-13,4-3 0,4-8 0,4-3 45,-3 1 0,-5-5 1,-12 3 117,-8-3 0,-8-7 0,-14-2 153,-8-1-249,-7-2 0,-17 0 1,-3 0-16,-1-2 22,-13-1 1,21 0 0,-9 1 0,7 2-10,8-2 0,11-1 0,9-2-339,2 0 208,16 0 0,9-7 74,17-3 0,10-3 1,10-1-1,4 3 68,1 1 1,0 0 0,-2-5-1,1 0-22,1-1 0,-3 6 1,8 0-1,-3-1 84,-2-3 0,0 4 0,0 0 0,1-2 8,-1-1 1,1 3 0,3 2-98,1 1 31,7 2 1,-8 5 0,4 0 0,-1 0 27,-4 0 1,-1 0-1,-3 2-12,-4 3 1,0 5-42,-10 10 1,-5-4-1,-15 5 1,-7-5 1,-6-1 0,-9 0 0,-11 1 0,-11-1-16,-8 0 1,-2-5-1,-9 0 1,-3 1-7,-2 3 1,6-4 0,-7-2-1,4 1-23,1-1 0,10-5 1,-1 2-95,1-3 119,21-2-10,3 0 28,33 0 0,5 0 3,17 0 1,4 5 0,4 2 0,-1 1 26,-2 4 0,0 1 1,6 2-1,0 1-14,5-1 1,-3 1 0,6 3 0,-1 3-41,1 1 1,1 2-1,5 4 1,0-3-51,1 0 1,-1-6-1,0 5 1,0 2 52,1 1 1,-13-3 0,-5-1-59,-4-3 31,3 6 1,-11-8-1,5 4 1,-5-1-9,-1-4 0,-5 1 0,1-1 47,0 2 0,3 5 32,1-5 1,1-6-3,5-9 1,-5-7 0,3-8 27,-8-10 1,3-2-1,-6-3 1,1-2-28,-4-1 0,1-2 0,-1 0 1,0-1 3,2 1 1,-5-2 0,3-1-1,-4-2 54,-1 1 1,0 1 0,0-4-52,0-8 0,-5 4 0,-1-2 300,-3 4-232,-1-2 0,0 9 1,2-4-1,0 5-2,-1 1 0,1-1 1,-4 0 4,2-5 1,7 5-107,-2-5 1,5 11-94,5 5 1,10 10 0,10 5 35,3 3 1,-3 7 0,1 2 0,0 1-20,3 4 1,3 3-1,1 4 1,2 2 63,-1 3 1,-1-4 0,-1 3-1,2 1 28,-1-1 0,-9 3 0,4 4 0,-4 0-16,-6 0 0,-6-3 0,-4 1 0,-1 4 47,-4 0 1,-1 0-164,-2-2 99,-7 7 0,5-5 0,-4 1 0,1-4-28,0-4 1,0-5 0,5 5 40,0 2 0,1-4 1,3 2-7,1 2 0,1-5 66,-1-2-60,-3-3 219,5-2-103,-14-7-114,-1-8 25,-7-15 0,0-3-6,0-7 0,1-1 0,2-2-19,2 3 0,5 1 1,-3 4 41,1-5 1,-3 2-1,5-2 1,0-1 31,-2 3 1,4-6-1,-7 4 1,-2-5-23,-1-5 0,-2 3 1,0-3-1,0 2 77,0-3 1,-2 5 0,-2-3-1,-1 6-19,2 2 1,6 3 0,2-2-197,-2 5 17,6 3-59,-1 2 93,7 7 0,12 14 24,3 14 1,2 7-1,-7 5 8,-5 3 1,1-8-1,-1 5-27,-1 1 1,-3-3-1,-1 7-56,0 0 0,0-10 0,0 5 31,0 1 1,0-8 0,2 6-78,3-3 1,3-11 82,8-2 114,-1-3 1,1-4 168,4-3-224,-3-10 1,5 2-1,-7-7 1,0-2 119,0-2 0,0-2 0,0-3-47,0-1 0,1-12 1,-1 0-43,0-4 1,-5 7 0,-2-1-1,-1 2-41,-4-1 1,4-1 0,-2 0 0,0 0 8,2-1 0,-6 1 1,6 0-1,-2-2 122,0-3 1,0 8 0,-3-1 8,3 4 113,-4-2-281,6 9 0,-14 8-75,-3 15 112,-3 12 1,3 0 0,0 6 0,0-1-14,1 1 1,-4 1 0,3 5 0,-2 0-33,2 0 1,-3-3-1,3 3-14,-4 7 1,4 0-1,2 3-11,1 2 1,1-5 0,2-2-25,-1-3 1,0-2-1,7-1-27,3-4 1,-2-4 16,7-6 267,7-6-198,6-2 1,-4-14 155,-4-3-61,-3-4 0,-2-1 0,-2-1 197,-1-5-237,-2 5 0,-5-13 0,0 2 43,0-6 1,0 1 0,-2-3 0,-1 3 20,-2 2 0,-7 0 0,2 0 0,-5 0-4,-5-1 0,1 1 0,-4 2 0,1 1 11,4 2 0,-1 6 0,1-1 124,-2 4-403,0 7 0,5 4 1,1 12 103,4 8 1,3 7-93,7 8 146,0 0 1,0 0-65,0 0 67,7 7 0,-5-5 0,5 1 1,-2-4 4,0-4 0,1 0 0,-2 7 7,1 3 1,1-5 0,-2 2-16,1-5 0,6-2 1,0 5 2,2 0 0,2-11 1,0-4-5,0-2 1,7-1-1,3-2 55,4-5 0,-9-3-38,0-2 1,-7-4 60,7-6-5,-10 0-43,4-18 1,-11 9 16,7-6 1,-5 2 74,5-2 0,-5-2 118,5 7-99,-6 0-60,2 5 0,-7 8 0,-4 9-142,-5 11 1,1-3-8,-1 5 104,0 10 0,0-6 0,2 8-26,1-4 0,2 0-204,5 8 212,0-1 0,0-5 0,0 2-70,0 4 1,0-5 0,2 5 11,3 3 1,-4-9 0,6 5 57,0-1 0,-6-6-14,4 2 3,4-13 0,-1 5 240,7-17 1,-5-4-137,0-11-64,0-6 0,0 4 1,-1-5-1,-1 2-5,1 0 1,-4-7 0,3 2-31,-1-4 1,-2 4-1,-5 0 136,0-2 1,0 4 169,0-2 1,-7 6-257,-3-1 0,-5 5-54,-5 5 0,8 5 0,-3 10 6,2 5 1,-1 5 0,-1 5-165,0 5 1,5 1 95,0 4 69,7-3 1,-9 4 0,5-2 15,-1 8 0,3-9 0,-4 11 54,3-4-59,-6-2 0,10-2 0,-4-1 1,1 0 4,-1 0 0,-4 0 0,5 2-48,2 3 0,1-8 0,2 3-21,0-1 1,0-11 26,0 2 1,9-13-12,6 3 1,-3-8 99,8-7 1,-7-4 0,7-8-17,-3-3 1,-7 4 0,0-5 76,2 5-98,-6 1 0,3-2 259,-4-3-240,-3-4 1,4 4 82,-6 0 0,-1 7-45,-4-7 0,-2 10-69,-13 5 0,0 10 0,-14 5 0,6 5-17,3 5 1,-1-2 0,-2 6-1,1-1 21,2 1 0,0 1 0,-4 5 0,3 0-18,0 0 0,6 2 0,-3 0-4,1-2 17,-5 10 0,6-15 1,-5 9-1,5-6-10,-1-3 0,5-5 1,-3 6-95,3 0 58,2 3 1,0-6 0,0-3-58,0-3 0,0 3-64,0 0 1,6 0 158,3-4 0,9-10-2,7-6 1,-5-1 0,10-9 0,-1-2 57,-1-2 1,2-1 0,2 0 0,1-1-23,2-5 0,0 10 1,-4-4-1,-1 1 64,0 1 1,-5-2 144,0 0-160,0 0-27,5 6 1,-10 6-29,-10 13 1,-5 0 0,-14 12 0,1-2-27,0 0 0,2 7 0,-2-4 0,0 2 13,-1 0 1,1 1 0,-4 4 0,2 0-3,-2 0 1,3 0 0,1 0 0,0 0 8,-1 1 1,6-6 0,-2-2-213,3-1 93,2-2 1,5-5 12,0 0 54,6 7-295,-2-12 269,6 10 11,0-18 76,6 5 0,3-11-44,6-6 0,-5 0 0,-2-13 41,-1-4 1,5 7 0,-2-12-11,3-2 0,2 9 0,-1-5 1,-3 3 118,-1 4 1,0-4 0,5 4 168,0-6 0,-4 9-241,-1-5 58,-7 13-115,4 5 0,-19 21 0,-3 4-67,-2 4 1,-5 7-1,2-6 1,2 2-46,1 0 1,0-5-1,1 6 1,-1-1 19,3-2 1,3 4 0,-3-5 0,3-1-44,0 1 1,8 0 76,-2-2 1,5 2 56,5 3 1,5-10 8,10-10 1,-1-3-1,4-4 163,-1-3-175,5-3 0,-11-7 0,6 0 1,0-2 43,3-3 0,-1 1 0,1-6 1,2-2 10,1-1 1,-3-2 0,0 0 0,2-2-44,2-3 0,1 1 0,0-4 0,0-1 76,0 0 1,-5-1-1,-1-5 1,-2 0 1,-7 11 0,-7 2 9,-1-1 0,-2 13-10,-5-5-174,-7 10 161,5-7-189,-4 14 141,6 1-315,0 0 349,0 5 4,-7 9 0,-3 8 1,-9 10-1,-1-3-41,2 0 1,-4-4 0,0 6 0,1-1-50,-1 1 0,-3 1 0,3 3 0,0-1 27,0-2 0,2-5 1,5 4-1,0-1-225,0 1 0,5-4 8,0 5 174,7-7 0,-2-1 130,10-7-111,10-7 0,1 3 1,5-12 146,-5-4-136,6-3 1,0-7 0,5-2 0,-2-1 39,2-4 0,-4-2 0,2-2 1,2-3 49,1-1 1,-2-2-1,-3 5 1,0-1-44,1-1 0,-6 6 1,2-6-1,-3 4 32,-2 0 1,-5 8-1,0-10 1,2-1 0,-5 8 0,-2-7-22,-4-2 1,4 9 0,2-5-13,2 2 0,-6 4 128,2-1-99,3 7-44,-6-4-94,5 7-50,-7 6 1,0 1 107,0 13 1,-7 0 0,-3 15 0,-3-1 8,-3 1 1,1-2 0,0 6 0,-1-1 10,-5 0 1,5-2 0,-4 2 0,3 0-24,2 1 0,1-4 0,3 3-42,1-1 1,1 5 0,-1-2-9,5 4-94,3-6 132,2 6 1,2-13 104,3 4-54,4-9 1,1 2 148,0-3 152,-7-3-232,10-1 1,-4-7-61,6-4 1,0 0-45,0-10 0,-5 8 0,0-10-43,2-1 1,1 3 33,2-5 33,0-11 0,0 13 1,1-7 8,-1 6 0,-2-2 231,-3-5 59,3 11-240,-11-5 0,1 15 0,-11 0-22,-7 10 0,-5 7 1,0 5-1,-5 3 3,-4 5 0,4 3 1,2 3-1,-1 0-108,1 5 0,4-3 0,-1 9 0,3 3-70,2 4 0,2 6 1,3-5-1,3 1 1,1 1 1,4-12 0,-3 0 0,5-7-6,5-2 1,-2-6 0,7-2 131,2-1-169,-5-9 204,6 1 91,-5-13 1,4-2 12,-7-14 0,-1 0 0,-14-7-21,-2 0 0,-2 5 0,1-5 0,1 2-47,2 0 1,2-1 0,-4 2-179,2-1 1,2-12 0,-2 2 60,5-2 0,3-1 1,4-1 54,3-1 1,1 0-1,6 5 1,-2 1 76,2 4 1,-4-3 0,1 1 45,-3-7 0,4 7 1,-6-4-41,-6-3 1,-5 11-1,-9-4 66,-5 3 0,5 8 0,-6-4-46,0 3 0,5 7-161,-3 0-24,10 6 1,0 6 26,10 13 0,-3 2 0,10 6-23,-1-1 1,-2 0-54,6-2 1,-5 7-1,5 5-48,1-4 0,-2-6 102,1 3 1,0 0 0,5 4 32,0-4 1,-5-9 0,2-5 25,5 0 0,-1-2 0,9 1 29,2 1 1,-3-4 0,1-2-32,2-3 0,-4-2 160,2 0 1,-1-7 0,1-3-55,-5-3 1,-8-2-1,-2 0-44,1-1 1,3-5-61,1-4 1,-2-4 0,-1 1 13,-2 2 1,-7 3 0,2 3-25,-3-5 0,-2 0 10,0-6 0,-2 5 0,-1-9 0,-2 3 5,2 2 0,1 4 1,2 0 175,0-6 1,0 7 0,0-5-16,0 1 1,5 11 21,0-3-178,7 15 0,-10-4 1,1 20-7,-6 10 0,-6 2 1,-6 3-1,0 2-38,0 1 1,-2 4 0,-1 0 0,-2 1 2,1 1 0,1-6 1,-1 7-1,-1-1-31,2 1 1,1-6-1,4 4 1,1 1-63,2-3 0,7-4 1,-2-2-149,3 2 1,4-3 201,3 1 13,3-14 1,12 1-1,0-17 219,-1-5 1,-3-3-1,-1-2 116,0 0-167,1-7 1,-1-2-1,1-6-15,4 0-42,-3 0 0,7-2 1,-6-2-1,4-2 51,1-3 0,-4 1 0,1-4 1,-3 0-21,-2-5 1,-5 7 0,-2-5-1,-1 3-13,-4 3 1,-1-3-1,-2 7 1,0 0-36,0-2 1,0 10 0,0-3 0,0 2-54,0-1 1,0 9-41,0 0 119,0 6-16,0-7 21,0 6-85,0 6 1,-2 6 29,-3 13 1,-3 0 0,-7 10-1,-2-1-4,-3 1 0,3 1 1,-5 6-1,2-2-58,0 2 1,-2 3 0,4 4 0,-1 1-21,6-2 0,-2-1 0,7-2 0,-1 1-123,4-1 0,4 2 160,1 3 1,1-5 0,4 0 31,5-8 1,5-7-49,5-5 1,-6-3 381,6-7-184,-13 0 1,13-9 0,-12-6-54,1-8 1,4 1 0,-5 0 0,2 0-64,0-3 0,-1-3 0,2-2 0,-2 0-24,-2-1 0,3 1 0,-4-2 0,1-1 9,0-2 1,-2-2-1,-5 3 1,0-2 22,0-3 0,0 5 0,0-1 0,0 3 63,0 2 0,-5 4 0,-2-1 0,0-2-12,1 2 1,-1 6 0,4-4-61,-2-2 0,0-2 1,5-1-206,0 13-18,0-3 0,0 27 195,0 3 0,-6 5 1,0 9-1,-1-1 9,0 0 0,1-2 1,2 4-1,-2 1-16,-3 3 1,6-4-1,-2 0 1,3 2-37,2 1 0,0 3 1,0 0-71,0 5 1,0-5-1,0 6 58,0 0 0,2-12 1,1 2 91,2-3 1,2-8 95,-2 4 147,-3-10-243,4-30 1,-6 0 0,0-20-23,0 7 1,-5-3-1,0 1 1,0 2 2,-1 1 0,4 5 1,-5-1-1,2-4 4,0 0 0,-7-2 0,4 1 0,-2-4 116,0-1 0,-2-3 0,-6-2 215,-2 3-314,0-4 0,3 12 0,-2-3 142,-1 3-162,0-5 0,5 11 1,2-5 52,3 3 1,3 4-151,7-1-65,0 7 1,12 6 119,3 17 1,-3 5 0,-7 15 44,-4 2 0,-1 2 1,-1 3-1,-3 1-39,-1 2 0,-5 7 1,3-3-1,1 2-39,-1 5 1,2-4 0,5 8 0,0-3-94,0-2 0,2-5 0,3 0-144,5 2 264,10-5 0,-2 0 0,6-7 0,-1 0-32,1 0 1,-6-4-1,4-1-17,0 1 1,-6-4 125,4-2 0,-8 2 197,-2-2 149,-6-6-290,9-8 1,-5-14-87,7-7 1,-5-5-1,-1-7 13,-2 2 0,3 5 0,-5-5-17,-2-2 1,4 3-11,-2-1 31,0 0 1,-5 0 120,0 0 14,0 6-136,0-2 0,-12 14-6,-3 7 0,-2 13 0,5 11 25,2-1 0,0 11-260,-5-4 126,7 10 0,-4-6-228,7 6 309,0-7 0,5 4 0,0-7-101,0 0 75,0 1 1,0-6 0,2-2-1,3 1-16,5-1 0,-2-9 0,2 1 174,2-2-21,1 0 0,3-6 0,-1-7-22,0-8 1,-5-6-1,0-2-3,1-5 1,-4 3-1,0-5 1,-2-1 38,0 1 0,2 3-116,-2-6-20,-4-5 1,11-1 13,-7-3 27,0-4 1,-3 7-1,1-5 4,2 1 0,0 9 0,-6-2 0,-3 4 22,-1 2 0,-7 3-19,2-6 0,-3 3 0,0-4 26,3 2 0,-2 10-23,7-5-40,0 7-8,5-3 1,6 11-134,4 10 1,2 5 154,-2 11-13,4-5 1,-13 8 0,4-2 7,-3 8 1,-2-5-1,0 5 1,0-2-10,0 1 0,0 1 0,0 0 0,0 0-32,0 1 0,0 0 0,0 3 1,0 3-8,0 1 1,0-3 0,2 2 0,1-3 10,2-6 1,2-1-1,-2 3 32,5 0 0,3-6-69,2-4 229,-6-10 0,2-7-58,-6-13-80,1 0 1,-6-13-10,0 3 17,0-4 0,0-8 0,0-1 8,0-2 1,-2-2-1,-2 3 1,-2-2 31,-3-3 0,-1 4 1,-5-4-1,0 1 54,0-1 1,-7 4 0,-1-3 0,-2-1-17,0 0 0,0 9 0,-6-3 1,1-1-69,0 2 1,0 1 0,1 2 0,4 2 28,5 2 0,2 0 1,-1-7-187,-1-3 1,7 8-16,8-3 153,3 10 0,2-3-170,0 3 144,0 3 1,7 0-54,3 7 32,-3 7-32,6-4 0,-1 15 0,4 6 43,-2 4 0,-7 2 1,1-3 25,-1 3 0,3 9 1,-5 6-1,0-2-14,1-1 0,-4-2 0,3 0 1,-3 1 5,-2-1 1,2 5 0,1 0 0,2 0-6,-2 2 0,-1-8 0,-2 4-292,0 1 288,0-1 0,0-8 0,0 0-199,0 2 175,0 2 1,0-4-74,0 0 51,7-7 1,-4 4-17,7-7 187,-7-7 0,9-9-23,-7-14 1,5-7 0,-5-10-42,-1-3 0,-1 3 1,0-6-18,2-4 0,0 12 0,-5-9 0,0 4 79,0 3 0,0-1 1,0-1-1,-1-3-14,-4-1 0,-2 2 1,-5-2 195,2 1-211,0-5 1,-5 9 0,0-6 0,0 2-5,0 4 0,5 6 1,0 4-119,-2 1 17,-1 2 1,2 8-56,1 7 1,7 13-1,-2 17 1,2 4 43,-2 1 0,-2 2 0,-5 1 0,2 4 27,-2 2 1,1 1-1,-1 5 82,2 0-114,0 7 1,-5-3-1,0 5 1,1-3-66,4-2 1,-1 5-1,6-1 1,1 3-13,3-1 0,1-7 0,1 4 0,4-1 15,5-1 0,4-5 1,1-6-1,2-3-61,3-2 0,-4-7 0,6-4 127,0-1 1,-5-7 0,4-7 12,1-1 1,-10-4 0,3-8 0,-2-5 172,1-3 0,-4-9 0,0-6-28,2-11 0,-4 4 1,0-10-1,1 1-8,-1 1 1,-4 1 0,1-2 0,-4-3-51,-1 0 1,0-1 0,0 1 0,0-2 21,0 1 1,-1 9 0,-3-6 0,-3 3-29,-1 4 1,0-1-1,-4 6 1,4-3-66,1 3 1,-3 1-1,3 0-136,-1-3 1,4 3-173,-1-3 183,4 3 1,-1 12 72,-3 10 0,2 12 0,-7 16 0,-2 6-107,-1 4 0,-4 1 0,-3 11-432,-5 2 429,3 1 1,-7 3 0,6-1-894,-1 0 765,-4 7 0,6-5 1,-3 5 297,5 0 0,-10 8 0,-2 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6:29.65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0 426 7635,'19'6'-1519,"-4"4"1775,-10-3 1,-5 1-89,-10-2-31,3-5 27,0 6-119,14-21 1,-4 4-1,7-11 59,2-1 0,-4 5 0,1-5 149,-2 1 0,-2-3 278,-5-6-232,0 0-340,0 6 0,0 13 0,1 14-6,4 10 0,-1 6 1,6-2-1,1 1 11,3 2 0,1 5 1,0-3-1,0 0 25,0 0 1,0 3 0,0-5 4,0-2 5,0 6 0,-5-3 1,-1 6-1,-1-3 1,1-3 0,-1 1 0,4-3 0,-4 2-11,-1 3 1,4-4 0,0 3 0,2 1-2,2-1 0,0-3 0,0 4 0,0-2-4,0-4 0,2 1 0,1-1 1,3 2-8,-3-2 0,-1-1 0,-2-2 1,0 0 1,0 0 55,-7-6 0,-4-2-8,-14-7 0,5-7 0,-12-3-6,-2-4 0,4-1 1,-5-1 26,4-5 0,2 3 0,2-5-10,2 1 1,5-5-1,-3 2 11,1-4 1,2 4-1,5-2-11,0-4 1,2 6-1,1-6 1,2 3 35,-1-1 1,2-1-1,-1-2-29,-1-3 1,-3 3 60,-1-3-69,0 3 1,0 7-49,0 0 82,0 7-147,0-4 109,0 7-34,0 7 0,7 2 0,3 12 5,4 4 1,-4 3 0,0 4 14,1 3 0,3 0-23,1 10 1,-2-3-1,-1 6 11,-2-6 0,0 2 0,5-4-141,0 3 1,-5-4 0,0-3 46,2 1 1,-4-5 174,2 3-153,-6-3 220,9-2 35,-11 0-32,5-7 49,-7-1-235,-14-7 1,4-2 0,-12-3-35,1-5 0,4 2 1,-5-2-1,2-2 26,0-1 0,-7 1 1,4-1-1,-3-4 14,1 0 0,0-1 1,-5-1-1,0-2 131,0-3 1,0 4-1,1-5 209,4-2-228,-3-1 0,6-3 0,-3 3 0,5 1 45,3 2 1,7 5 0,0-5-58,-2-2 0,5 4 3,2-3-119,4 8-133,1-4 1,1 16 90,4 6 1,4 13 0,6 10 79,0 1 0,2 3 0,1-6 0,2 3-8,-2 3 0,4-4 1,-2 1-1,0-1 25,2 0 0,-3 3 24,6 4-43,0 7 0,-7-6 1,-3 5-1,-3-5-2,-3 0 0,-1-6 0,-5 0 1,2 2 1,0 6 0,-5 2-41,0-1 0,0-12-14,0-2 1,2-2-109,3 7 314,-3-10-55,4-8-87,1-20 0,-5 1 1,3-15 28,-4-5 1,-1 7 0,-1-3 136,-4 4-153,3-3 0,-5 4 1,7-7-1,-1 0 58,-4-1 1,3 0 0,-3-3-1,3-3 63,2-1 0,0 3 0,0-6 0,0 0-62,0-3 0,0 4 1,0 0-1,0-1-32,0 3 0,0 1 0,-1 7 63,-4 0-179,3 13 1,-6 0-44,3 17 1,3 10 0,-5 17 103,0 7 0,6 2 0,-4 6 0,3-2 10,2 2 0,0-3 0,0 1 0,0 2-19,0 2 0,0 1 0,0-2 0,0-1-52,0-2 0,0 1 1,0 2-1,0-1-6,0-2 0,5-5 0,2 4 0,-1-2 9,1-4 1,0-1 0,-2 0-63,5 3 1,-2-8 69,2 3 0,-5-10 41,5 0 166,-6-10 34,3-10-83,-7-15-85,0-15 0,0-2 1,0-3-1,0 3 10,0 2 1,0-2-1,0-1 1,-2-4 2,-3-2 1,3 6 0,-3-4 0,3 0 47,2-3 1,0 1 0,0 1 0,0-1 62,0 1 0,0 3 0,0-4 0,0 1 52,0-1 0,0 11 0,0-4-147,0-2 1,-1 16-148,-4-2 49,3 13 0,-6 2-42,3 10 1,1 10 0,-4 10 0,0 5 50,-1 6 1,4-3-1,-3 6 1,1-1 29,4 1 1,1 1 0,2 3 0,0-1 11,0-1 1,7-1 0,3 5 0,5 0-9,5 0 1,3-4 0,8-1 0,-1 0-170,0-1 0,2-3 0,0-7 1,-1-2-360,-2-2 1,-7-8 424,3-2 0,-14-5 0,-2-14 156,-11-7 0,-6-13 0,-7-1 269,0-3-251,-7-3 1,3-4-1,-4 0 212,1 2-191,-5-6 0,9 11 0,-5-4 0,-1 2 110,1 3 1,3 0-1,-6-3-66,0 0 1,9 6-1,2 4 94,1 3-179,8 9-224,-1-5 1,9 13 127,3 0 1,-2 6-63,7 9 1,-5 0 98,5 0 1,-5 6 12,5-1-31,0 6 1,-1-7 0,-3 4-47,1-1 1,-4-5 19,7-2 0,-6-2-59,1 13 76,3-8 51,-6-3 0,16-12 27,-3-13 0,-1-6 0,-4-16-38,2-3 0,-6 3 1,-1-3 153,-3 3-93,-2 2 0,0 3 0,0-2 274,0-3-222,0-1 1,-5 8 0,-2 1 0,-1 3-9,-4 2 0,-1 2 0,-2 2-187,0 0 1,-6 5-44,1 0 1,5 9-110,5 1 1,9 8 61,1 12 0,6-2 0,9 6 89,0-2 1,-5-2 0,1-5 0,0 0 144,3 0 0,-4-5 0,0 2-52,1 4 1,-2 0 104,1 4-131,-7 3-32,11-13 1,-13 17-31,6-24 46,-7 17 0,-7-21 18,-3-4 1,-3-9 0,-2-11-1,0 3 15,0 1 1,0 4-1,0-5 1,-1 2-11,1 0 1,-1-2 0,-3 4 0,-1-4 80,2-2 1,-1 4 0,1-3 135,-2 1-194,0 2 0,3 5 14,-3 0-20,-4 7 0,-1 1 8,0 7 0,2 3 1,-4 6-1,3 6-52,3 1 1,0 8 0,6 1-1,2 3-94,3 3 1,-2-1-1,7 0 1,2 2 64,1 3 1,9-3 0,5 5 0,8-2-106,10 0 0,3 2 1,11-4-1,3 2-12,0-1 0,0 6 0,-4 2 189,-3 2 0,4 18 0,-6-7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6:50.69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10222 376 8315,'0'-37'-758,"-2"12"392,-3 0 1,4 5 476,-4 0 1,10 8-73,5-3 1,10 8-55,5-3 0,-3 5-206,-2-5 107,-10 7 0,-2-6 105,-3 4 0,-5 2 22,0-7 0,-8 7 130,-12-3 1,6 5 17,-6 1 1,10 0-35,-10 0 0,5 0-24,-10 0 0,10 0-119,-5 0 1,11-2-193,-6-3 178,10 3 1,24-4 0,14 4 12,6-3 1,-1 3 0,-7-3 0,0 2 35,5-2 1,-5 2 0,5-6 0,-3 1 95,2-1 1,-3 4 0,5-5 20,0-1 0,-10 2 1,1-1 84,-5-1 1,-7 2-202,-6-1 0,-10 7 0,-5-2 1,-16 8 0,-14 2 0,2 0-80,1 2 0,0-5 1,-1 4-59,-3 1 114,-12-5 1,13 9-1,-11-6 1,1 0-10,-3 2 0,6-5 0,-3 4 0,3-1 2,3 0 1,2 2-124,7-2 1,5-1 69,10 6 0,12-7 0,23 2 0,5-3 51,3-2 0,9 0 1,3 0-1,4 0 23,1 0 1,0 0 0,1 0 0,0 0-14,5 0 1,-8 0-1,6 0 1,-1 0 157,-1 0 1,0 0 73,-2 0-184,1 0-29,-14 0 1,-17 6-1,-24 4 1,-11 4 4,-10 1 0,-10-5 0,0 0 1,-6 2-25,-4 1 0,3 1 0,-5-3 1,0-1 1,-3 2 0,0-4 1,-4 1-1,-5-1 36,-3 1 1,0-6 0,-5 2 0,-1-3 8,1-2 0,5 0 1,-2 0-1,0 0-23,1 0 1,7-5 0,-1 0 0,4 0 36,6-2 1,5 5-286,7-3-37,3-3 66,20 6 185,4-11 0,14 4-11,4-6 31,4 7 0,6-6 0,2 4 71,3-3 0,-9 3 1,6 0 205,2-2 0,-9 4 137,5-2-380,-10 6 1,-2-2-66,-13 6 1,-7 5 0,-11 1 0,1 1-45,2 0 0,0 5 1,-9-2 57,-6 3 1,12-3 0,-8-2-97,6-1 97,2-2 1,3 0 0,0 0 5,-2-1 1,-2-3 101,-1-1 0,0-1 66,0-4 0,1 1-82,4-6 1,-3 2-87,3-2 1,3 1 0,0 6 97,0-2-165,12 0 68,-10 5-10,12 0 45,-1 0 40,3 0-63,-1 0 21,5 0 29,-11 0 1,3 0-4,-10 0 0,1 0-51,-6 0 0,0 0 0,-5 0 13,0 0 0,10 0 1,0 0-18,-4 0 0,2 0-140,-3 0 89,0 0 0,0 0 24,0 0 19,0 0 1,0 0-1,1 2 1,1 1-8,-1 2 1,2 0 3,-8-5 1,4 0 0,-10 0 14,4 0 1,7 0 0,0 0 2,-2 0 0,4 0 0,-2 0 11,-2 0 0,4 0-10,-3 0 1,1 0 3,-5 0 0,7 2-22,3 3-331,10-4 230,3 6 93,27-7 0,-7 0 0,18 0-16,-3 0 11,7 0 1,-1 0 0,6 0 14,2 0-15,1-7 1,4 6 0,0-4-1,2 1 46,-1-1 0,-2 4 0,7-4 0,1 1 48,-1-1 1,-1 4 0,5-5 0,4 5-28,1 1 1,-2 0-1,8 0 1,-1 1-48,-3 5 1,-5-3 0,-2 5-1,0 1 17,-5-1 1,1 2 0,-3 3 0,1-1-155,1-2 1,-5-1 0,3 2-70,-3-1 189,5 0 1,-10 0-1,1-1 1,-4-2-19,-6-4 1,-1 4 0,-2-2 65,0-2-57,0-1 1,-6-1-1,-2 3 138,-1 1 184,-11 0-211,11-5 1,-28 0-65,-3 0 0,-10 0 1,-10 0-1,-1 0-2,1 0 1,-2-2-1,-1-1 1,-4-2-49,-1 1 0,-3-2 0,-6-1-19,-3-1 57,-3 4 1,-3-8 0,3 6 0,-3-3 30,-2-2 0,1 2 0,-7-1 76,7-1-104,-1-3 0,11 4 0,-2 2 0,7-1 19,7 1 0,10 3-138,5-5 0,11 5 0,11-4-4,12 3 0,14-1 1,11 4-1,1-2 79,0 1 0,2 1 0,6 0 0,4-2 7,2 1 0,-4 3 1,4 1-1,1 0 144,4 0 0,-2 1 0,6 3-16,-6 1-96,2 6 0,-17-7 1,1 6-1,-4 0 9,-6-2 0,-6 6 1,-3-3-12,-3 8 1,-7-6-15,-9 7 0,-7-6 0,-8 4 4,-10-6 1,-2 0 0,-6-6 17,-9 3 0,5-6 0,-10 2 0,4-3 14,-3-2 0,1 0 0,-3 0 0,-4 0-12,0 0 1,0 0 0,3-2 0,3-1 48,0-2 1,8-2 0,-2 2 0,3-3-58,2-1 1,11 1-10,4 3 21,10-4 1,0-1 0,10 0-40,5-1 1,5 2-1,5 1 1,7-1-43,7 1 0,-1 3 0,7-3 0,4-1 72,5 1 0,4 5 0,6-4 0,-1 2-1,3 0 0,-8 0 1,9 3-1,-1-1 45,-4-2 0,-12 0-1,-2 5 1,-4 0-12,-6 0 1,-1 1 328,-2 4-430,-13-3 102,-4 11 0,-14-4-16,-4 6 0,-15 0 0,-11-2-162,0-3 140,-1 4 1,-5-6-1,-5 7 1,-6-1-35,-8-4 0,3 3 1,-3-4-1,-2 1-13,-6 0 0,-5-5 0,-4 3 1,-1 0-12,-1 1 1,8-6 0,-7 4-1,4-2 20,1 0 0,9 0 0,-2-5 0,1 0-5,4 0 1,5-2 0,-1-1 0,1-2 62,3 1 0,7 1-114,2-2 74,0-3 0,7-1 0,4 3-15,6-1 0,8 4-6,4-7 0,6 5 167,-5-6 42,7 1 1,-17 2-168,0 3 0,-12 3 1,-3 2-1,1 0-12,2 0 0,1 2 1,-3 1-1,-3 2 3,-1-1 1,-2 4 0,-4 1 0,2 1-109,2 0 1,10-5 0,-4 3 26,1-1 63,-1 4 0,9-9 58,0 3-64,-7 4 0,0-8 176,-3 4-169,3-3 0,6-2 82,-5 0 1,5 0 0,-11 0 3,0 0 1,10 0 0,-5 0-58,-1 0 1,8 0 0,-7 0 5,-2 0 0,9 0 1,-5 0-1,2 0-120,-1 0 1,-3 0 0,-1 0 21,-2 0 1,4 0 110,6 0-50,0 0 1,0 0 198,0 0-189,7 0 194,-4 0-163,0 0 0,10-2 112,-3-3 1,-3-2 34,-7-3 0,3 2-200,2 3 0,1 3-439,-1-3 317,10 4 0,0 1 0,20 1 12,10 4 1,7-3 0,5 5 165,3-1 1,-3-4 1,18 6 0,-1-4-1,6 3-22,5 1 1,-3-5-1,9 4 1,-3 0-25,3 3 1,-3-2 0,6 0 0,-4 1 15,-6-1 1,-1-3-1,-9 4 1,-2-1-2,0 0 1,-14-3 0,4 5 12,-8 2 0,-11 2 5,2 1 1,-11-5 15,-9 0 0,-9-7 0,-13 4-12,-8-1 0,0-4 0,-5 3 1,1-3 6,-1-2 1,-3 0 0,-7 0 211,-1 0-221,-6 0 0,4-2 0,-6-1 326,2-2-293,-11-7 0,-1 7 0,-15-8 0,-1-4 34,1 0 1,-5 0 0,1 2 0,-3-1-37,1-5 0,4 5 1,-2-4-1,-1 1-54,0-1 0,14 8 0,-1-3 0,6 2-31,10 0 0,4 2 0,10 1 0,2 0-25,4 2 1,13 0 0,-5 4-317,4-1 247,13 0 0,0 5-149,20 0 1,2 2-1,13 1 317,1 2-44,10 0 0,-1-3 0,7 1 0,3 4 45,2 1 0,3-3 0,10 4 1,1-3 7,-1-2 0,0 3 1,1-1-1,1 1-23,3 0 0,-8-1 0,1-2 0,-2 2-11,-3 3 1,-2-6-1,1 2 1,-4-2 101,-4 3 1,-14-5 0,0 6-82,-2 0-26,-12-6 0,-8 11 0,-21-5 23,-13 1 0,-7-5 1,-2 2-1,-7-1-30,-7 1 0,-1-4 0,-7 5 1,-3-5-2,-2-1 0,-4 0 1,-7 0-1,-3 0 21,-4 0 0,8-1 0,-15-3 0,0-3 46,1-1 0,11-2 1,1-3-1,4 1-7,1 2 1,11 0-1,1-5 1,5 0 8,3 0 0,16 5 0,-6-1 0,4 1-98,3 2-40,14-5-97,-2 4 1,33 1 0,5 5 108,12 6 0,7-1 0,-1 4 0,4-1-28,3 0 1,3 5 0,-1-5 0,0 0 17,0 2 1,-5-4 0,-1 6 0,-1-1-23,1 1 0,-11-4 0,3 5 66,-3 1 1,-15-1 82,-7 6 0,-18-10 1,-13 8-1,-5-4 81,-6-2 0,-4-5 1,-7 4-1,-1-2-39,-1 0 0,-1 5 0,-9-5-78,4-1 13,-10-3 1,14 4 0,-9 0 0,1-1-4,1-3 1,1-1 0,2 0 0,-2 0-20,0 0 1,8-1 0,-8-3 0,5-1 1,4 2 1,7-4 0,-7 1 0,-1-1-21,2 0 1,12 2 0,5 3-147,2-3 128,12 4 1,13-13-1,22 6-89,9 0 0,12 1 0,0 5 0,6-1 78,4-2 0,2-2 0,5 4 0,0-2-3,5 1 1,-5-2 0,6 1 105,1 1-82,6-4 1,-4 6 0,6-4 0,3 1 20,2 0 1,-3 0-1,5 5 1,-4-2 65,0-3 1,-13 3 0,7-3 0,-4 3-14,-3 2 1,-3 5 0,-2 0 0,3 1-45,2 0 0,-3-2 0,6 4 1,-1 0-31,1 1 0,-8-6 0,3 2 0,-1-2 5,0 2 1,-4-3 0,-2 3 0,1-3 0,0-2 1,-4 0-1,4 0 127,-3 0-112,0 0 0,-16 0 74,0 0-42,0 0 1,-6 0 126,-4 0-108,-17 0 0,-4 0-28,-25 0 1,-14 0 0,-15 0 0,0 0-54,-2 0 0,3 0 0,-6 1 0,-2 3-65,-2 1 1,6 0 0,3-3 0,3 1-52,1 2 0,6 0 0,3-3 32,6 3 1,2-2-198,19 7 257,7-7 0,24 4 1,6-7 80,7 0 34,11 0 1,4-5-1,4 0 1,2 0 66,4-2 0,0 6 0,9-4 1,3 1 69,2-1 0,-9 4 0,8-4 1,-2 3-132,-4 2 0,-3 0 1,-4 0-1,-4 0 54,-4 0 1,-11 0 0,-7 2-737,-6 3 454,-5-4 1,-24 16-1,-13-7 121,-17-3 1,-5 1 0,-4-3 0,-6 0-11,-7 2 0,-6-5 0,-6 3-205,-4-4 237,-4-1 0,-3 0 1,-1 0-1,-4 0 9,-2 0 1,7 0-1,1 0 1,8-1 37,1-4 0,21 1 1,5-6-1,9-2 48,10-1 1,10 1 0,9-1-45,6-4 1,6-1 0,7 3 0,4 0-32,6 0 1,7-1 0,4 1 0,3 0 16,7 0 1,0 0-1,7 2 1,-1 1-5,1 2 0,3 5 0,6-3 0,3 1-2,-3 3 1,-1 3-1,-3 1 1,-2 0 13,-2 0 0,-11 1 0,1 5-7,-1 4 0,-14-2-37,-5 2 0,-17 5 1,-11 5 19,-11-1 0,-11-8 1,0-2-1,-5-1 0,-5 0 0,-5-4 1,-11 3-1,-4-2 86,-4 0 0,3 0 0,-3-5 1,-5 0-46,-3 0 0,2 0 1,-2 0-1,2 0 95,1 0 1,12-2 0,-3-1 0,8-4-96,7-2 0,9 4-118,11-5-26,10 7 0,7-9 1,13 7-53,10 2 0,7-4 1,5 1-1,3-1 62,5 0 1,7 0-1,7 4 1,8-4 77,5-1 1,0 5-1,5-4 1,1 2 24,-1 0 1,-3 0 0,3 5 0,2 0 10,-2 0 0,-17 0 1,-1 0 11,-4 0 1,-15 7-6,-10 3 0,-15-2 0,-11 2 40,-13 2 0,-14 0 1,-11-1-88,1-1 27,-6 0 0,4 0 0,-10-1 0,-6-1-6,-2 1 0,-6-6 0,-3 4 0,-8-2-19,-7 0 1,3 0-1,-15-5 1,-1 0 15,-3 0 0,3 0 0,0-2 0,2-1-10,5-2 1,21-2-1,-5 2 1,10-3-166,10-1 1,20 1 107,7 3 0,23-4 0,5-6-153,17 0 0,9 5 0,15 0 175,2-2-5,16-1 1,-8 3 0,13 2 126,2 1-13,13-5 1,-10 5 0,12-3-1,1 5-21,4 4 0,-4 1 1,14 0-1,-48 0 0,0 0-38,0-1 1,-1 2 0,45 4-1,-13 1 1,-5 3-85,-10 2 1,-25 3 0,-2 1 0,-23 5 0,-22 0 0,-15-1 41,-12-3 0,-10-1 1,-11 1-1,-11-1 26,-8 0 0,-2 0 0,-13 0 12,-5 0-68,41-8 0,-2 1 0,1 0 1,-1-1-1,-4 0 0,0-1 0,-4 1 1,0-2 54,-4 0 1,-1 0-1,-5-1 1,-1 1 0,-5 0-1,-1 1-966,0 0 1,0-2 966,-9-2 1,1 0 0,15 3 0,0 1 0,-6-2-1,0-3 1,2 1 0,1 0-11,-1-1 1,1-1-1,9 1 1,2 0-1,-1 1 1,-1 0-1,4 0 1,2 1-10,4-1 1,1-1 0,3-1 0,1 0 0,-45-3 0,6-4-34,10-2 0,26 4 1,9-5-1,14-1 21,10-3 0,12-2 0,8-3 39,8-1 0,5 0 0,4 5 0,3 0 97,5 0 1,4 0-1,1 0 1,2 1-88,3 4 1,-3-3 0,3 4 0,-1-1 687,1 0 0,-3 7 0,3-2-576,-3 3-111,-2 2 0,2-5 0,1 0 47,2 2 0,-5 1 1,-6 4 111,-2 3 1,-9 0-129,-8 10 0,-12-3 1,-8 8-1,-10-4-21,-8 0 0,-8-1 1,-9 0-1,-7 0-25,-6 0 1,-3 2 0,-6-1 0,-3 3-38,-2-1 1,3-9-1,-5 6 1,6-4-65,2-2 1,19 2-1,4-6 28,8-1-247,4-3 115,13-1 0,10-6 106,13-4 0,15-4 0,13-1 127,6 0 0,1 5 0,-5 0 0,2 0 2,3 2 1,3-4 0,6 5 0,-2-1 12,-2-4 1,-5 5-1,4 1 1,-2 1 12,-4 0 1,-1 0-1,-2 5-19,0 0 20,-13 0 0,-22 6 1,-20 3 45,-5-1-88,-16 6 1,5-8 0,-13 6 0,0-2-8,1 2 0,-4-4 0,-8 2 1,-8 0-6,-5-1 0,-3 2 0,-6-6 1,-3 0 13,-2 2 1,1-5 0,-4 3 0,4-4-16,8-1 1,10 0-1,-4 0 1,4 0-35,6 0 1,15 0-6,7 0 0,18-3 0,10-5-35,19-7 1,14 1 0,20 4 0,5-2 41,8-1 1,1-2-1,7 0 1,4 0 28,1 0 0,-2 5 1,7 0-1,-2-2 26,-1-1 1,-14 4 0,7 2 0,-2 2-4,-4 0 0,-8 0 0,-4 5 0,-1 0 62,1 0 1,-11 5 0,1 2 0,-6 1-36,-4 4 0,-8 2 0,-2 2-21,-3 4 1,-7-1 0,-11 3 0,-8-2-54,-10-2 1,-9-4 0,-9 6-1,-6-2-43,-5 2 0,1-3 1,-13 3-1,-1-3 42,-1-2 0,-4 0 0,0-2-38,1-3 53,-16 4 1,20-13 0,-10 5-43,13-5 39,4-1 1,30 0 0,1-1-25,9-5 1,18 3 0,12-7 0,10-2-11,11-1 0,0-2 0,15 0 0,1 0 28,1 0 1,9 0 0,3-1 0,4 1 19,1 0 0,-3 0 1,2 0-1,4 0 26,4 0 1,-3 0-1,0 0 1,-4 0-6,0 0 1,-11 5 0,8 1-1,-2 1 86,-5 0 0,-6 4 1,-6-1 55,-1 4-158,-1 1 1,-16 1 13,-10 4 0,-17 2 1,-16 5-1,-4-4 0,-3-1 0,1 3 0,-9-4 0,-1 1-4,1 0 0,2 3 0,-2-5 0,-1 0-6,1 2 0,9-4 0,-3 5-203,-1-1 123,16-2 1,10-5 0,29 0 0,12 0 48,11 0 1,9-2 0,9-1-8,3-2 8,12-7 1,-7 9 0,9-5 0,-1 1-8,1 4 0,-8-4 0,0 2 0,-8 1 32,-10 3 1,-8 1 0,-4 0-11,-1 0 0,-15 7 2,-1 3 0,-15 0 1,-11 1 28,-13 1 1,-7 0-1,-10-9 1,1 4 22,0 1 1,-2-4-1,-3 2 1,-5-1-37,-4 0 0,3 0 1,-3-5-1,-5 0 121,-3 0 1,-4 0 0,-6 0 15,1 0-121,-16 0 0,14 0 0,-18 0-35,4 0 11,2 0 0,4-1 0,4-3 0,5-2-16,9-3 1,9 4 0,7-5-102,6-2 1,12-1 73,19-2 0,8 0 0,13 1 0,5 3-39,8 1 1,6 5-1,9-5 1,4-2 47,6-1 0,5-1 0,11 2 0,2 2 9,3-1 0,-6 2 1,5 1-1,0-1 88,-2 1 1,0 3-1,-7-3 1,-5 1-25,-4 4 0,-19 1 0,6 2 0,-8 0-32,-6 0 1,-14 2 0,-5 3 1,-15 1-28,-10 4 1,-7-3-1,-18-5 1,2 1 5,-3 2 0,-4 0 1,-8-5-1,-6 0 22,-5 0 1,1 5 0,-11 0 0,0-1 78,1-3 1,-4-1 0,-7 0 0,-3 0 10,-2 0 0,10-1 1,4-3 149,11-1-132,-3-6 0,34 7-32,-7-6-192,20 0 68,15 2 0,16-4 0,15 7 0,0 2 34,5 1 0,2 2 1,7 0-1,4 0-36,6 0 0,-3 0 1,12 0-1,3 0-11,5 0 1,-9 0-1,8 0 1,-1 2 35,1 3 1,-8-4 0,9 6 0,-6 0 28,-8 3 1,-13-2 0,-1 2 0,-6 2-38,-4 1 0,-14-3 0,-8 2 54,-9 5 0,-13-2 0,-15 5 0,-5-3-3,-5-2 1,-7 0 0,-12 0-42,-6 0 15,-11 0 1,6 0 0,-9-1 0,-4-3-2,-4-1 0,-12 0 1,44-3-1,-1 0 1,-1-1-1,-1 0 4,-2-1 0,1 0 0,-38 0 0,39-1 0,0 0 0,-46 3 35,9-4 1,18-1 0,7-2-1,8 0 34,10 0 1,10 0 0,3-2-26,8-3 10,4 3 0,17-4-330,10 6 1,3-2 10,12-3 222,-3 3 0,0-4 57,3 6-66,3 0 0,2 1 133,1 4-131,-15-3 0,8 8 92,-14 0 1,-2 2 0,-8 11 55,-5-1 0,-12-2 0,-6-3 0,-9 3-87,-7 5 1,1-1 0,-11 1-1,1 1-32,-1 3 1,4-4-1,-4-1 1,1-1 21,-1 0 1,10-9-1,3 1 1,4-3-154,3-4 0,11 0 0,-7-4 66,1 1 1,6 0 128,-2-5-77,6 0 1,1 0-4,3 0-22,10 0-49,-9 0 0,23-12 1,6-3 40,8-2 0,2 0 1,4 2-1,3 0 17,-1 0 1,6-2 0,-2-1 0,1-2 46,0 2 1,-4-1-1,3 1 1,-3-2-43,-2 1 1,-6 2-1,-4 2 331,-3 0-60,-9 7-146,-21 1 1,-2 7-1,-19 0 0,1 0-68,-1 7 0,2-4 1,-1 7-1,-4 2 1,-2 1 1,6-3-1,-4 1 1,2 0-45,0 3 1,-1-4 0,6 0 0,2 1-8,3 3 0,1-4 0,6 0 12,-2 2-112,6-6 0,16 1 0,13-7 97,9 0 0,-1 0 0,0-2 1,1-1-17,-1-2 1,-3-5-1,6 3-18,0-1 0,-2 5 249,1-2-215,-7-4 75,4 7-50,-7-4 93,-6 6 1,-4 1 0,-12 4-21,-8 6 0,-7 2 0,-8 0 0,0 1-24,0 1 0,-6-3 1,0 8-1,-3-2-14,-3 2 0,4-1 1,-1 4-1,2 1 17,4-1 1,-1-3 0,-1 5-377,-5 2 0,15-10-129,5-2 189,13-10 93,0 2 214,27-21-94,-8 4 1,18-12 0,-11 7 84,1 0 0,-5 5 0,-5 0 350,2-2 1,1 4-205,2-2-199,0 7 58,-6-11 1,-4 24-1,-10 2-120,-5 8 1,-4-7 0,-1 3 0,0-3-103,0 0 1,0 2 154,0 0 1,-5 1-92,0-1 330,-7-7 168,17-1-331,-4-14 0,13-1 64,-4-7-300,3 6-56,-5 2 161,1 7 47,4 0 0,7-6 133,10-4 0,3-4 188,-3-1 0,-5 0-84,1 0-158,-1 0 13,-2 0 1,-3 8-1,-10 7-152,-5 9 1,-3 4-1,-3 2-164,1 0 155,0 0 1,-1 0-60,-5 0 132,-2 0 1,0 1-11,2-1 1,3-2 159,-2-3 261,10-3-337,-4-7 1,16-7-1,3-3-30,5-3 1,-1 3-1,1 0 1,1-2 1,3 3-1,1-1-106,0-1 0,-5 2 0,0-1 64,2-2 1,-4 4 68,2-2-64,-6 7 231,2-4-198,-6 0 1,-8 6 55,-7-4 0,-2 3 1,-8 2-6,-2 0 0,4 7 1,-3 1-57,0 0 0,4 1 1,0-6-51,0 2 1,11 2-164,-4-2 179,-4-3 1,7 3-70,-3-10 41,10 3 47,-1-18 0,4 15 0,-3-10-13,-5 1 1,0 8 35,-5 1 1,-4-2 0,-11 2 24,0 1 1,0 3 0,0 1 34,0 0 1,4 1-90,1 4 0,0-1-22,-5 6 1,0 0 35,0 5 0,0 0 20,-1 0-16,8 0 1,1 0-1,7 0 1,-2 0-3,-3 1 1,4-1 0,-5 0 61,5 0-53,1 0 1,-1 0 0,1 2-6,0 3 0,5-3 24,0 3 1,7 3 12,-2 2 1,3-6 7,2 1 1,5-10 84,0 10-68,7-7 0,-9 9-62,7-7 30,-6 0 1,4-5 9,-3 0 0,-2 0-34,8 5 23,-8 1 0,5-6 31,-3 0 1,-1 0-5,6 5 1,-5 0-26,5 0 1,-5 2-8,5 3 0,-5-9-35,5 5 0,-5-5 9,5 4 0,0-5 4,5 0 0,0 0 47,0 6-37,-6-8 1,1 5 7,0-3 0,-5-1 0,10 1-3,-2 2 0,-4-4-16,1 2 1,0 0 7,5 5 1,-5-5 0,0 0-17,2 2 0,-4-4 9,2 2 1,0-5 3,5 5 0,0-5 0,0 6 0,-6-8 0,4 4 0,-5-1 0,1-4 0,6 5-14,0-7 6,-7 0 1,19-2 6,-7-3 0,-5 2 23,0-7 1,-3-2-11,3-8 1,-6 6 9,-4-6 1,-4 10 9,-1-10-30,0 13 9,0-19 1,-5 19 14,0-13 0,-1 11 11,1-6 41,3 4 0,-12-5 56,4 1-87,4 0-5,-8 0 0,6 5-77,-7 0 1,6 3-2,4-8 116,4 10-68,1-15 129,0 19-103,0-13 4,0 13-38,0-13-18,0 6-53,0-7 28,6 6 23,-4-4 193,12 11-162,-13-4 36,6-1-27,-7 5-276,7-5 266,1 7 121,0 0-22,-1 0-73,-7 7-27,0 2 0,0 12-47,0 4 1,0 4-23,0 1 0,5 0 15,0 0 1,2-1 0,-4-2 4,2-2 1,5-5 6,-5 5 0,7-5 17,-2 5 0,-2-6 25,2 1 0,-4-2-6,4 2 1,-7-6-4,2 6 1,-2-12 0,2 7-51,-3-3-35,5 10 62,-7-6 10,0 13 1,-2-12 24,-3 3 3,3-10-21,-4 3 2,6-4-10,0-1 0,1-3-11,4-10 1,-1-3 0,4-9 6,-1-3 0,-1 6 1,-2-6 10,1-3 1,0 1 0,-5-3 11,0-2 1,0 4 0,-2-2 16,-3-2 0,2 5 0,-7-1 26,-2-4 1,4 8 0,-2-9-13,-2-1 0,-2 14 0,-1-10 10,0 0 0,0 5 0,-2 0 17,-3 3 1,7 2-43,-7 0 1,6 5-68,-6 0 41,4 6-17,1-2 20,6-1-16,2 5 0,14-11 12,3 3 1,-1 2-1,1-3 1,-5 6 10,5-5 0,-7 7-7,10-10-2,-11-2 0,7 3 10,-4-3-22,-4 10 0,8-9 0,-4 4-9,-4 4 0,13-8 16,-4 4 159,-4-3-148,1-2 1,-5 5 7,3 0-63,-3 6 54,4-9-59,-6 11 0,-1-3 36,-4 10 1,1 4 21,-6 6 0,5 1-4,-5 4 0,7-1 0,-4 4 9,0-1 0,6 0-63,-4-2 45,3-3 0,2 6-26,0-3 20,0-3 0,2 8-1,3 0 0,3-1 1,7 8-1,0-6 1,0-7-1,0 1-4,0-3 1,0 3-1,1 2-4,-1 1 0,0-5 1,0 4-22,0 0 1,-5-5-6,0 3 28,0 3 1,5-6-17,0 3 1,-5 2 28,0-2 19,-6 7 3,2-4 4,-6 1 1,0-1 7,0-3 1,0-6-12,0 6 1,-5-5 6,0 10 1,0-10-83,5 5 1,0-5-7,0 10 0,-1-11-38,-4 1 92,3 3 50,-5-1 44,7-2-35,0-8-1,0-27 1,0 5-22,0-21 1,0 8 0,0-9-2,0 0 0,0 10 1,-2-1-1,-1 3 6,-2 1 1,-5 4 0,3-3 0,-1-1-9,-4 1 1,-1-2 0,-2-4-1,0 3 32,0 0 0,-2 1 1,-2-3-1,-2 1-4,-3 2 0,4 1 1,-3-2-1,-1 2-18,1 2 1,4 1 0,-1 2 0,3-1 9,2 2 1,-1-4 0,-3 0-44,-1-1 0,0 8 13,5-6 1,2 6 12,2-10 0,5 5-60,6-5 1,1 12 0,6-2-27,8 1 1,0 1 0,7-2 9,0 0 1,-5 0 0,3-1-244,-4 1 274,6 0 0,-5 5 0,3 0 0,-3-2-20,-2-1 1,0-2 0,2 0 40,3 0 1,-3 0-1,3 0 12,-4 0 1,0 0 0,-1-2 2,0-3 1,-5 8 0,0-5-7,2-1 1,1 3 0,2-5-83,0 3 1,0 2-1,0-2 24,0-3 1,-5 8 0,0-5 47,2-1 1,-4 8 0,3-5 66,0 1 1,-2 1-1,2-2-13,6 0 0,0 7 0,6 1-34,-1 0 1,0 5-32,-2-3 0,-2 4-3,8 1 1,-8 6 0,2 5-62,-3 2 0,-7 2 55,0 0 1,-7 7-45,2 3 19,-3-3 0,0 0 37,3-7-18,-4 6 1,6-2 16,-7 6 0,5 0 49,0 5 0,5-5-35,-5 0 0,2-6 3,-2 1 1,-2-8-4,7-2-4,-6-7 2,2 11 183,1-13-129,-5 6-30,11 0-57,-11-6 3,4 6 14,-6 0-4,0-6 68,0 13-17,0-13 1,-6 8-18,-4-4-7,3-3-80,-13 4 76,10-6 0,-9 0-121,4 0 70,4 0 57,-18 0 0,7-6 28,-3-5 0,4-2 1,5-2-6,1 0 1,5 5-1,0 0 76,-1-2 0,-3-1 1,-1-2-58,0 0 1,0-1-1,0 1-16,0 0 0,5 0 1,0 0-26,-2 0 1,-1 0-31,-3 0 0,1-7 0,0-3 0,5 8 39,0 2 1,0 8-10,-5-3 0,-7 7 3,-3-2 1,7 3-195,-2 2-58,0 0 203,-17 7 0,10-4 1,-3 6-71,1-2 1,6 3 0,-1-4 49,3 3 1,-11-1-1,3 4 1,1-4 29,1-1 1,2 5 0,-7-2 42,-3 3 1,3 2-1,-3 0 1,5 0-52,5 0 1,-4 0-1,4 2 1,-4 2 7,-1 1 1,4 1 0,-3 0 0,-4 4-110,-4 3 1,2 2-1,-4 0 1,-1 1 0,-4-1 0,7 2 1,-4-1-1,5 1 105,8-3 0,6-1 1,-1 6 43,1 1 14,2 7 1,10-7 0,1 7 0,3 3-15,2 2 1,3-4 0,1 6 0,1-4-99,4 1 0,0-10 0,9 8 0,4-2-145,4 1 1,-2-6 0,3 7-1,-1-2 11,-3 1 1,-3 2 0,0 14 0,-3 5-28,-3 3 1,2 1 241,-7 13 0,0-8 0,-5 16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7:27.568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330 724 8214,'-18'-7'-337,"3"-3"1,16-3-1,8-2 384,13 0 1,3 5 0,8 0 0,-4-2 39,-4-1 1,0 2 0,3 1-440,-2-1 215,2-3 152,-11 6 0,-5 1 18,-18 7 1,-5 5-1,-16 2-8,0 1 1,-3-3 0,8 4-1,0-1-22,1 0 1,-6-4 0,2 3 0,-4-2 3,-1 0 0,0 5 0,0-5 0,-2 0 32,-3 1 0,1-4 0,-4 5 104,1-1 1,12-4-67,5 3-46,13-3 0,-5-4 62,17-3-69,17-3 1,5-7-1,15 0 1,5-2-2,6-3 1,1 3-1,1-5-80,2 0 33,2 6 1,-4-6 0,-3 7 0,-3 0-121,-6 0 1,-8 0 265,0 0-129,-9 6 0,-31 2 0,-19 9 118,-9 3 0,-6-1 0,6 4 1,-3 0 9,3 1 1,1-1 0,2 4-131,0-2 29,0-7 1,-1 11 0,1-4 0,0 3-30,0 2 1,5-5 0,0 0 0,0 2-1,1 1 0,2 2 0,7 0 0,0 1-1,0-1 1,8 1 1,7 4 0,9-8 0,11 2 1,7-6 5,6-5 1,7-3 0,9-5 0,3-5-35,2-3 1,-4-2 0,3 0 0,1 0 15,0 0 1,-4-2-1,2-2 1,-4-1-56,-4 2 0,-14 6 103,0 2 0,-20 7 68,-10-2 1,-11 10-1,-18 5 1,1 3-44,-4 2 0,-3 0 0,1 0 0,-3 0 20,-1 1 1,3-1-1,-4-2 1,2-1-60,4-2 0,-1-5 0,2 5 0,-1 0-32,-1-2 1,11 1-186,-7-4 183,16-4 0,9 4 1,22-8-1,11-4-19,11-1 0,6-2 1,6-5-1,4 0-10,3 0 0,4-5 0,0-1 0,2 3-34,0 1 0,-11 2 0,6 0 0,-5 0 39,-6 0 0,-13 5 258,-5 0 130,-9 7-162,-6-4 0,-15 9-100,-10 3 0,-11 3 1,-5 7-67,-8 0 1,7 0 0,-3-1 0,2-3-47,-1-1 0,2-5 0,-1 5 0,-6 2 13,-2 2 1,0-4 0,-2 0 0,-1 1-1,1 3 0,-7-1 0,-6-1 5,3-2 12,1 0 1,13 0 0,4-2-48,2-1 1,18-4 7,15-8 1,13-3-1,27-7 1,7-2 20,5-3 0,5 2 0,2-6 0,3 1-23,2-1 1,-4 4 0,4-3 0,-1-1 4,1 1 0,-12 6 1,-3 0-1,-13 6-68,-10-1 266,-15 5 1,-21-1-1,-11 5 1,-6-3-61,-5 3 1,-3 1 0,-4 1 0,-1-3-60,2-1 1,-1-5 0,1 4-53,-3-3 1,-4-1-1,7-5-68,4 0 0,14 0 1,15 0-91,9 0 1,17 0-1,11-2 1,12-1 108,11-2 0,4-2 0,8 3 0,5-2 39,5-3 1,-7 6 0,11-2 0,-6 3 68,1 2 0,-16 0 0,-2 1 0,-7 4-2,-8 5 1,-7 2-16,-6-2 202,-10 3-105,-10-5 0,-17 7 265,-13 0-319,0 0 0,-8 0 1,4 2-1,-4 1-19,-6 2 0,1 2 0,-11-3 0,1 2-128,-1 3 0,4-4 0,-5 3 1,0-1-62,1-4 1,-4 5 0,4 1-1,-1 1 104,0 0 1,6-5-1,-1 3 1,3 1 71,2-1 0,12-3-56,2 5 0,13-5-194,3 5 251,14-6 1,9 2 0,10-6 118,8 0-165,-1 0 0,20 0 0,-1 0 0,4 0 2,1 0 1,6 0-1,3 0-123,0 0 130,13 0 1,-16 0-1,9 2 1,-6 3-69,-2 5 1,-14-2-1,-4 2 1,-9 0-113,-9-1 597,-10 4-298,-3-11 1,-27 3-1,-8-10 1,-11-3-39,-6-1 0,1-3 1,-11 6-205,-2-3 44,-15 6 1,6-5 0,-13 3 171,0-5-89,-6 3 1,5-7 0,-8 6 188,1 0-195,-5 1 0,10 2 0,0-2 64,12-1-19,3 5 1,25-4 114,-3 7 1,15 2-244,10 3 0,12-2 1,21 7-1,2 0-25,7-2 1,4 6 0,7-4 0,11 3 92,6 2 1,7-3 0,5 1 0,4 4 18,2 0 1,-1 0-1,11-2 1,-8 0-156,-5 0 0,-11-7 0,3-3 100,-8-3 13,-1-2 1,-21 0 221,3 0-190,-3 0 0,-8-5 0,-6-2 75,-4-1 1,-4 3 0,-5-5 6,0-2 0,-7 2-10,-3-5 0,-3 7-99,-2-12 0,-8 13 0,-7-3 0,-9 6-45,-4 4 0,-6 0 1,-4 0-1,-9 2 56,-5 3 1,-3 3 0,-4 6 0,0-2-17,-1-2 1,8 0 0,-8 6 0,1 3 65,1 1 1,9 0-12,4-5-52,3 0 0,18 0-68,14 0 0,25-5 0,19-1 1,8-2 54,10-4 0,6-1 0,6-2 0,5 0-37,4 0 0,3 0 0,9 0 0,1 0 18,-4 0 0,-12 0 0,2-2 1,-7-1 72,-6-3 1,-19 0-22,0 1 457,-16 3 1,-6-5 86,-23 7-444,-10 0 0,-10 5 0,0 2 0,-3 1-64,-6 4 0,-3 2 0,-5 1 0,2 0-60,-2 0 1,-1 0 0,-1-2 0,2-1-6,2-2 1,1 0-1,-4 5-268,-2 0 1,16 0 49,-1 0 0,20-6 160,15-4 1,10-3 0,15-2 0,2 0 15,3 0 0,2 0 1,5 0-1,-2 0 20,2 0 0,-3-2 0,-1-1 0,1-3 3,-1 3 0,-3-4 0,7 1 3,5-3 1,-13 6 553,1-2-132,-13-3-239,-1 6 0,-17-5 0,-11 9-48,-11 3 0,-13 3 0,5 7 0,-8 0-71,-6 1 0,1-1 1,-1 0-1,-2 0-11,-1 0 1,-2 0 0,-1-2 0,1-1 20,0-2 0,6 0 0,4 5-109,3 0-67,16-6 1,17-4 0,24-10 0,12-5 84,7-4 1,6-1 0,2 0-159,2 0 195,-6 0 0,4 0 1,-7 1-1,1 3 23,-1 1 1,-7 0 0,-2-4 699,-5 4-500,-14 3 1,-2 9-69,-20 3 1,0 0-18,-15 10 1,-3-3-1,-1 8-227,1-3 1,1-7-1,7 0-235,0 2 355,-7-6 0,5 8 1,-5-6-1,2 2-34,0 0 1,0-5-1,5 5-9,-7 0-77,12-1 1,-3-3 0,21-6 35,14 0 1,10-1 0,1-3-1,4-2 41,2-3 1,-4 4 0,3-5-1,1 0 3,-1 2 0,-4-4 0,-1 5-25,-6-1 0,-5-2 443,-7-5 1,-10 5 96,-10 0-437,-3 6 0,-21-2 0,4 6 1,-3 0 32,-3 0 0,1 5 0,0 1 1,0 1-2,0 0 0,0 5 0,-2-2-76,-3 3 0,3 2 1,-2 0-1,8 2-88,5 3 1,5-3 0,1 3 0,0-3 12,0-2 71,6 0 12,2 0 0,14-8 0,3-7 0,5-9-1,5-4 0,-3-2 0,3 0 0,-3-2 32,-2-3 0,2 3 0,3-6 22,5-4 1,-8 8 0,-2-6 0,-2 7 45,1 3 1,1 0-75,0 0-34,0 0 1,-7 10 0,-4 10-29,-8 13 1,-1 4 0,-8 1 0,-6 1-76,-2-1 1,1-3 0,-4 5 0,1 0-77,-1-1 1,-1 3 188,-5-7 0,0 7 0,0-4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7:32.931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211 860 8048,'-23'-15'-684,"3"0"1,-4-1 812,-1 1 0,5 4-153,5-4 1,8 8-31,12-8 1,3 3 0,8-3 0,-1-2 45,0-3 1,1 2 0,3-6 0,1 1 7,-2-1 0,-1-1 0,-2-3 0,-1 1 62,-4 2 0,1-2 0,-6-6 92,-1-3 0,-3 6 1,-2 5 13,-4-2 1,-2 9-106,-3-2 13,-10 6 1,15-2 185,-10 6-209,-4 6-273,-4-2 301,-1 6 23,9 0-35,2 0-66,11 0 38,-11 0-37,11 0 21,-4-7-1,6-2-35,0 1 51,0-5 0,0 8 74,0-10-37,0 10-56,0-22-35,0 17 4,0-12-10,-7 14 87,-2 1-54,1 7 31,1 0-7,1 0-11,4 0 68,-5-7-29,1 5 1,2-6-39,-6 3-34,7 3 17,-11-11 1,11 10-67,-7-7 56,7 6 11,-4-2-1,7-1 23,0 5-27,0-11-15,7 11 24,1-5 0,9 7-12,3 0 1,-7 2 0,7 3-5,4 5 1,-2 4-1,1 1 1,2 1 4,4 4 0,-2-1 0,9 6 0,1 2 0,3 1 1,1-3 0,2-1-244,4-2 229,2-2 0,-4-5 0,-2-2 287,-2-3-247,9-3 0,-15-2 0,9 0 0,-6-2 11,-4-1 0,-1-4 0,1-1 0,3-2-11,1 2 1,2-4 0,4 2 0,-1 0-65,3-2 1,-10 6-1,10-6 1,-1 0-11,3-3 0,1 2 0,3-2 0,-3 0 24,-6 1 6,-1-4 1,5 4 31,3-6 1,-15 7-1,-1 1-18,-9 1 201,-12 4 21,-6-5-231,-27 7 32,-12 7 1,-15 1 0,-3 6 0,3-3 25,2-1 1,-4 2 0,-3 7 0,-3 1-44,3-2 1,-1 1 0,4-1 0,4 2-7,3-1 1,8-3-1,1-1-37,6 0 0,14 1 0,16-3 0,15-3 16,16-5 0,11-2 1,10 1-1,12 1-92,10-2 0,2-1 0,7-2-199,1 0 288,2 0 0,-9 0 0,-3 0 0,-3 0-44,-7 0 0,-12 0 0,-8 1 114,-5 4 79,-22-3 1,-8 12-1,-28-6 1,-7 0 26,-5-3 0,-4 2 1,-2-2-1,-3 0 42,-1 2 0,-2-6 1,-4 4-1,2-3-178,2-2 1,7 0 0,-3 0 0,5 0-67,0 0 1,6 0-161,0 0-79,7 0 182,9 0 1,28-5 0,18-2 90,3-1 0,3 3 0,8-5 0,4-2-43,4-1 0,1-2 0,0 0 1,0 0-15,1 0 1,-6-1 0,-3 3 0,-5 1-2,-9 2 1,-19 5 21,-14-5 0,-17 7 0,-15-2 0,-8 3 77,-10 2 0,-4 0 1,-8 0-1,-1 0 126,1 0 1,0 0 0,-2 0-1,1 0-106,-3 0 1,6 0-1,-5 0 1,6 0-32,2 0 0,10 0-84,-3 0 100,3 0-209,17 0 102,-2 0 1,27 2 0,2 3 49,11 5 1,9-3-1,10-1 1,3-1 97,5 0 0,6 5 0,2-5 0,4 0-63,2 2 0,-4-5 0,2 5 1,-2-2-139,-1 0 1,-16 1 0,7-2-48,1 1 0,-23 6 232,-13-1 1,-18 4 0,-23 1-1,-4 0 92,-3 0 0,-4-3 1,-4 0-1,-4 3 2,-3 1 0,-3-2 0,1 6 288,0-3-378,-7-2 1,3 0 0,-3 0-1,3 0 102,6 0 1,18-2 0,3-1-255,7-2 0,16-7-125,24 3 0,10-6 0,26-6 1,9-4 194,12-3 0,8-9 0,17-1 1,-41 10-1,0-1 0,5-1 0,-1 0 0,-1 2 0,1-1 0,5-3 1,1-1-1,-2 1 0,0 0-78,1-1 0,-2 1 0,-6 3 0,0 1 1,2-1-1,0 0 0,44-10 13,-16 6 1,-27 6 0,-10 4 223,-10 1 298,-18 2-219,-17 5 1,-17 0 0,-13 0-65,0 0 1,-2 5 0,-1 2 0,-4 0-91,-2-1 1,3 4-1,-5-3 1,1 0-73,3-1 0,5 1 1,-6-3-1,1 1-174,4-2 1,6-1-133,2-2 1,11 0 0,11-2 201,21-3 0,19-5 0,18-10 0,11-4 21,6 1 1,5-4 0,0 5 0,2 0-56,-1 1 0,-9 1 0,1 5 163,-11-1-12,-4 1 255,-30 7 0,-3 1 17,-27 7 0,-12 2 1,-26 1-227,-2 2 0,14 0 1,-4-5-1,5 0-28,2 0 0,-2 0 0,-1 0 0,1 0-70,0 0 1,5 0-1,0 0 1,-2-1-19,-1-4 1,1 3-16,-3-3-118,3 3 33,-3 2 0,18 0 183,17 0 1,15 0 0,15 0 0,0-1 11,2-4 0,-5 3 0,5-5 0,0 2-39,3 0 1,-7-2-1,1 4 1,-1-2 11,-1 2 0,-5-1 0,-2 1 0,2-2 136,-12 0 0,-10 5 0,-20 2 14,-8 3-131,-6-4 0,-1 8 1,0-6-1,-2 4 35,-3 1 1,3-3 0,-3 4 163,3-3-205,2 6 1,5-9 0,0 6-39,-2-3 0,10 6-77,2-2 0,13 5 99,7 5 1,17-3 0,18 2-1,4-8-1,1-6 1,7-3-1,2-2 1,3 0 41,3 0 1,4-2-1,11-1 1,2-4-17,3-1 0,-6-2 1,3-4-1,-3 3 7,-7 1 0,-9 5 0,-6-4 0,-1 3-10,-3 2 1,-11 3-1,5 1 0,-4 0-17,-6 0 1,5 1 0,-7 3-9,0 1 1,-6 6 9,-4-1 150,-10-3 1,-7 0-61,-13-7 1,4 0 0,-16 0-202,-7 0 1,6 0-1,-9 0 1,0 0-14,-1 0 1,-2-2 0,4-1 0,1-2 100,0 1 0,0 3 75,0 1-164,0-7 116,13 5 1,14-6 0,24 5 0,20-2 15,16 1 0,18-2 0,12-1 0,7 0 4,5 0 1,-1-3-1,-41 7 1,0 0-1,0-1 1,0 1-8,1 0 1,-2-1 0,38-1 0,-4 5-1,-7 0-56,-13 0 0,-11 0 0,-11 0-7,-6 0 269,-19 0 0,-18 5-161,-20 0 1,-11 0 0,-10-5 0,1 0-86,-2 0 1,2 0 0,-10 0 0,-7 0-93,-5 0 1,0 0-1,0 0-54,0 0 144,-11 7 1,11-4 0,-12 7-1,-1 0-11,-4-1 0,10 4 0,-8-3 0,2 4 24,5 1 1,8 0 0,5 0-75,0 0 6,25 0 0,5-7 0,37-3 78,15-3 1,7-2 0,8 0 61,7 0-82,19-7 0,-4 4 0,11-7 255,1-2-265,13-1 1,-8 3-1,15 0 109,-48 4 1,2 0-58,7-1 0,0 1 0,-6 0 1,0 2-1,3-1 0,1 1 1,0 0-1,0 0 39,0-1 1,-1 2-1,42-1 1,-47 2 0,0-1-1,45 1 2,-6 2 1,-9 0-1,10 0 1,-2 0-35,-3 0 1,-11 0 0,-3 0 0,-2 0 19,-3 0 0,0 0 0,4 0 0,3 0 1,2 0 1,-5 0 0,10 0-1,4 0-151,-1 0 0,-8 0 0,2 0 0,1 0 46,2 0 1,2 0 0,0 0-1,-6 2-62,0 3 1,-17-3-1,6 3-155,-6-3 254,1 4 1,-15-4-1,3 3 1,-3-3-1,5 4 1,-5-2-1,3 4 1,-2 0 77,3 1 1,-8-4 0,4 5 0,-2 0-113,-3-2 1,-12 4-1,-1-5 1,-4-1 29,-1 1 1,-4 5-114,5-2 216,-14-3 0,3-1-57,-24-6 1,0 0 0,-24 0-117,1 0 90,-14 0 0,5 0 0,-15 0-251,-5 0 247,-5 0 1,-8 0-1,1 0 1,0 0-26,-1 0 0,8 0 0,-9 0 0,3 0 23,-1 0 0,9 0 0,3 0 0,3 0-1,7 0 0,9 0-81,2 0 0,18 2 0,10 1 31,19 2 1,14 0 0,12-3 0,5 1-32,8 2 1,9 0-1,10-5 1,4 0 9,6 0 0,-2 0 0,8 0-196,-3 0 240,6 0 0,-11 0 0,1 0 0,-6 0-7,-8 0 1,-7 0 119,-12 0 1,-20-5 0,-20 0 0,-20 2 18,-17 1 0,-8 2 1,-17 0-1,-8 0 49,-6 0 1,-1 0 0,-10 0-1,-5 0-128,-5 0 0,47 1 0,-1 0 0,-9 1 0,-2-1 1,-4 2-1,0-1-105,-5 0 1,-1 0 0,1-1 0,0-1 0,-1 1 0,0-2 0,-2 1 0,0 0 81,2 0 0,0 0 0,6 0 1,0 0-1,1 1 0,1 0 0,4 1 1,1-1 136,4 2 1,1-1-1,-31 5 1,1-3-636,19 1 406,11 6 0,21-9 115,2 3 1,23-3-744,13-2 562,17 0 0,25-2 0,5-3 0,8-5 34,9-3 0,6 1 0,5 0 0,4-1 303,0 1 0,5 0 1,-7-1-1,-2 1-60,-4 2 1,-13 7 0,-2-2 206,-9 3 0,-31 2 0,-21 0-255,-25 0 0,-23 7 0,-11 1 1,-10 2 23,-9 0 1,1-1 0,-17 2 0,-3-1-89,46-4 0,-1 0 1,2 1-1,0-1 1,-6 1-1,0 0-820,-1-2 0,0 0 830,-7 2 0,0-1 0,6-4 0,-1 0 0,-3 2 0,0 0 0,3 0 1,1 0 8,3 1 1,1-1-1,-36-1 1,-8 2-1,5-2-68,1 3 0,13-3 0,-2 5 0,8-1-230,6-4 1,15 1 64,1 1 0,26-4 154,30 4 1,12-3 0,37-2-1,9 0 22,13 0 1,13-2 0,-36 1 0,2-1 0,2-1 0,0-1 6,3 0 0,-1 0 1,-4 2-1,-1 1 0,5-3 1,-1 1-742,0-1 0,0 1 657,3 2 1,-1 1 0,37-7 0,-3 7 157,-14 0 675,2 0 1,-40-2-208,3-3-416,-30 3 1,-11-6 0,-26 5-1,-8-2 88,-9 1 1,-8 1 0,-6 0 0,-11-2 143,-8 1 1,-3 3 0,-13-1-1,-2-1-245,-2-2 0,-2 0 1,40 4-1,-2 2 0,-6-2 1,-2 0-26,-6-2 0,-1 1 1,0 1-1,-2 0 1,-4-1-1,0-1 0,0 2 1,0 0 92,1 1 0,1 0 0,8 0 0,0 0 0,-1 0 0,2 0 94,8 0 0,1 0-323,-2 0 1,4 0-1,-21 5 1,-6 2-643,7 2 487,4-6 0,23 4 1,4-7-923,6 0 968,16 0 0,12 0 1,20 0-1,12-2 53,10-3 0,14 2 1,13-8-1,8 0 187,7-3 1,0-1 0,9 2 0,3 1-61,2 2 0,-10 5 0,5-3 0,-2-1 8,-4 1 0,-19 5 0,-9-2 176,-9 3 1,-21 4 0,-19 1 90,-17 2 1,-13 0 0,-9-3 0,-9 3-107,-9 5 0,-4 0 0,-12 2 0,-8 3-72,-6 1 1,3-2-1,-9 6 1,-3-3-38,-1-2 0,5 1 0,-4 3 0,1 1-82,4-2 1,21-6-1,8-2 1,12 0-399,11-1 243,12 4 0,22-6 0,21 3 47,15-5 0,15-4 0,7-1 0,11 0 58,8 0 1,8 0 0,12 0 0,6 0 218,-47 1 1,1-2 0,-2 1 0,1-1 0,11-1 0,3 0-1,3 0 1,0-1-138,1 1 1,-1 1-1,0 0 1,-2 0-1,-3 1 1,-2 0 0,-2 0-1,-1 0-80,-2 0 0,-3 0 1,29 5-1,2 0 1,-12-1 71,-8-3 0,-14 4 0,-8 2 332,-8 2-104,-14-6 0,-27 5 0,-13-4 0,-9 1-46,-6-2 1,-12 4 0,-11-1 0,-9 1-17,-7 0 1,-1 5-1,-13-4 1,-2 2-188,-2 0 1,1-5 0,42 0-1,-2 0 1,-1 1 0,0 0-41,-2 0 1,-1 1 0,3 1-1,0-1 1,-1 1 0,-1-1-1,2 1 1,0-1-176,-45 8 1,3 6-1,11-3 1,7-3 186,11-3 0,28-4-73,-3 2 0,36 2 0,18-7 1,21-3-93,20-6 1,14-1-1,15-6 1,9-5 166,-42 8 1,1 0 0,2 0 0,1 1 0,5-5 0,2 0-1,2 0 1,1 1-3,5-1 0,1 0 0,-1 0 0,2-1 0,7-2 0,1 0 0,3 0 0,0 0 41,2-1 0,1 2 0,0 1 0,0 1 0,0 0 0,-1 0 0,-2 1 0,-2 0 118,-3 2 1,-3 0-1,-13 0 1,0 1 0,2 1-1,1 1 1,-5 0-1,-1 0 56,-2 1 1,0 0 0,41 0 0,0-3-1,-8-1 36,-8 1 0,3 5 1,-1-3-1,2 3-70,-1-2 0,-6 3 1,1-3-1,-1 4-12,1 1 0,-6-2 0,6-1 1,6-2-112,6 1 1,4 3 0,-46 1 0,2 0 0,0 0-1,1 0-145,1 0 1,-1 0 0,-1 0-1,0 0 1,3 0 0,1 0-1,0 0 1,0 0 1,4 0 0,1 0 0,-6 0 0,0 1 0,8 1 0,0 0 0,-1 0 0,0 1 73,-3-2 0,1 1 0,1 1 0,0 1 0,2-2 0,0 1 0,2-1 0,0 1-5,2 0 1,-1 1 0,-5-4 0,0 1 0,3 2 0,1-1 0,-3 0 0,0 0 63,1 0 0,0 1 0,-7-3 0,0 1 0,6 2 0,1 1 0,-1-1 0,-1-1 21,-4 0 1,0 1-1,-1 2 1,0 0 0,-3-1-1,-1-1 1,1 1 0,0 0 8,-1 2 0,0 0 0,42 2 0,-43-3 0,0 0 1,44 5-11,-6-1 1,-17 2 0,-2-4 0,-1 0 49,-4 0 1,-9-2 0,1-5 0,-7 0 856,-7 0-875,-14 0 1,-12-2 0,-29-3 0,-23-5-6,-21-4 0,-12-2 0,-11-1 0,-6-1-110,-9-1 0,7 9 0,36 2 0,0-1 1,0 1-1,1 1-39,-45-5 1,17 6-1,11-3 1,6 3 150,4 2 1,15 4-232,7 5 1,24 2 0,20 5 0,11-2 126,8 2 0,3-6 0,12-1 0,7-3-3,7-2 0,7 5 1,10 0-1,-1-2 91,3-1 0,-3-2 0,11 0 0,0 0 114,0 0 0,-16 0 1,-1 0-1,-6 0 495,-9 0-540,-17 0 1,-39 0 0,-26-2 0,-15-1 50,-12-2 0,5 0 0,-11 3 0,-4-1-24,-5-2 0,-1 0 1,-5 5-169,6 0 94,-9 0 1,14 0 0,-10 0-318,4 0 183,2 0 1,24 5-1,5 2-248,4 1 0,21-3-600,7 5 0,20 0 932,15 5 0,4 7 0,1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7:38.3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7 136 12124,'-3'-34'362,"-1"1"222,33 31 7,-19-5 392,10 14-853,-5-5-132,2 4 49,11-6 1,4 6 152,13-1 0,-6 0 60,11-5-305,-23 0 132,42 0 0,-43-2 221,25-3-325,-25 3-76,30-5 149,-30 7-126,11 0 58,-15 0 36,7-6 18,2 4-23,15-11 1,-1 11-5,-7-5-14,-14 7 100,9 0 11,-1 0-81,22-6 1,6 4 61,0-3 164,-19 3-313,7-4 91,-23 4-67,5-5 57,12 7 180,-1 0-47,26 0-88,1 0 1,1 0-135,-2 0 123,-7 0 1,2 0 57,4 0 1,-20 0-39,5 0 1,-9 0-25,13 0 0,-5 0-123,5 0-51,-19 0 85,19 0 56,-22 0 1,26 0 31,-4 0 16,-16 0-69,16 0-4,-15 0-16,14 0 21,-9 0-28,-21 0 35,2 0 3,-2 0-57,14 0 25,8 0 18,-8 0-179,6 0 108,-6 0-138,-13 0 90,15 0 10,-14 0 233,19-7 40,-13 6-232,-4-6-258,-20 7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7:48.6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0 167 12410,'54'-24'983,"-9"9"-326,-21 8-418,2 7 144,-16 0-20,12 0 51,0 0-81,15-6-247,10 4-256,13-11-80,-20 11 350,9-5-17,-31 7 0,31-2 18,-4-3 1,-5 4-50,5-4 1,7-2-62,19 2 0,2-5-49,3 5 1,-8 0 9,-2 5 1,-9-5 22,-2 0 0,-10 0-22,6 5 0,-11 0 0,10 0 1,4 0 10,16 0 1,-1-5 24,6 0 0,0 0 4,-4 5 1,-19 0-63,-2 0 1,-13 0 5,13 0 1,-15 0 30,10 0 0,-3 0-2,19 0 1,2 0 0,11 0-24,-4 0 0,-11 0 22,-4 0 1,-1 0 31,16 0 1,-6 0 3,1 0 1,-3 0 4,-2 0 0,9 0-113,6 0 1,3-2-10,7-3 0,-1 3 114,1-3 1,-9 4-21,-11 1 1,-7 0 129,3 0 0,-14 0-105,8 0 1,-1 0-49,11 0 0,-1 0 10,6 0 0,-5 0 44,6 0 1,-8 0 16,3 0 0,-4 1-4,-2 4 1,0-3-1,0 3 1,2-3-21,4-2 0,2 1-31,8 4 0,6-3 7,3 3 21,-16-3 1,-5-2-11,-14 0 173,7 7-158,25-6 1,-27 6 55,1-7 0,-8 0-58,12 0 1,6 5-26,-1 0 1,7 0 10,-2-5 1,2 5-25,-1 0 0,-4 0 59,-7-5 1,-5 0 0,1 0 35,-8 7-52,24-6-5,-35 6 5,39-7 1,-45 0-59,25 0 0,-4 0-1,8 0 1,0 0 14,1 0 0,-1 0 2,0 0 0,-3 2 44,3 3 1,-13-3-17,9 3 1,-10-4-22,10-1 1,-1 5 25,5 0 1,6 0-124,-1-5 107,-6 0 1,-11 0-17,-3 0 0,6 0 23,14 0 1,-13 0 50,3 0 1,-18 0-34,8 0 0,-8 0 87,18 0 0,-16 0-127,16 0 1,-21 0 7,16 0 32,-17 0 0,11 0 13,-4 0 67,-16 0-25,38 0-13,-22 0 71,20 0-102,0 0 1,6 0-9,-1 0 1,-15 0 49,-4 0 1,-5 0 65,20 0 1,-18 0-96,13 0-212,-28 0 114,27 0-37,-36 0-423,23 0-457,-17 0 0,18 0 909,-4 7 0,-7 1 0,-4 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7:54.5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69 76 12277,'-25'-33'-73,"-2"6"2,18 20 999,1 6-795,42 1 1,-3 1-202,35 4 1,-6-3-65,5-2 179,-9 0 1,-1 0 72,-10 0 0,15 0-67,16 0 0,3 0-24,-4 0 1,-5 0-92,1 0 0,-1 0 40,5 0 1,1 0 10,-1 0 1,1 0 30,-1 0 0,-1 0 67,-4 0 0,2 0-69,-7 0 1,2 0 0,-1 0-6,-11 0 1,7 0-11,-7 0 1,5 0-1,14 0 12,2 0 0,-21 0 0,7 0 35,0 0 1,-7-2-16,10-3 0,-4 4-10,9-4 0,-1 3-33,1 2 1,9 0 16,-4 0 0,7 0 1,-3 0-1,0 0 0,-16 0-1,8 0 1,-6 0 83,5 0-68,-16 7 1,-5-6 2,-4 4 0,-5 2-9,20-2 0,-13 2-29,19-2 1,-18-2-8,23 7 1,-3-7 4,18 2 1,-1-3 11,-10-2 1,3 0 0,-13 0 0,-3 0 0,-2 0 0,-18 0 0,8 0 0,-16 0 0,14 0-39,-2 0 1,14 2 0,19 1-33,-6 2 1,-7 0 0,-8-5 39,4 0 1,-6 0 5,-1 0 1,2 0 37,13 0 1,-3 0 4,-7 0 1,1 0 111,-1 0-127,-6 0 1,-4 0 17,0 0-12,-6 0 1,14 0-11,-2 0 1,1 0-35,18 0 1,4 0 3,-9 0 0,2 0 24,-7 0 1,1 0 28,9 0 1,-25 0 13,6 0 1,-6 0-29,15 0 0,2 0 1,5 0 11,-1 0 0,-11 0-154,5 0 135,-13 0 0,5 0 117,-7 0-120,-6 0 1,11 0 67,-10 0 0,9 5 78,11 0 0,7 0-143,-1-5 1,2 5-17,3 0 0,-2 0 15,-4-5 1,-1 0-132,-4 0 102,-30 0-955,19 0 240,-36 0 744,6 0 0,-4 0 0,-12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8:16.00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641 664 7893,'15'-17'-148,"0"-3"0,0 3 0,0-3-158,0 3 1,0 7 0,0 0 211,0-2 0,7 1 362,3 0 0,-1 0-87,1 6 0,-5 0-129,5 5 1,0 0-20,5 0 0,0 5 0,-1 1-131,-4 3 0,-1-4 86,-4 5 0,-4-5 141,4 5-68,-3-7 1,-17 4 52,-10-7-72,-10 0 0,-5 0 0,-2 0 23,-5 0 1,2 0 0,-7 0 28,0 0 0,4 0 0,-4-2-66,5-3 0,4 4 1,9-6 42,-1 0 1,0 4-127,5-7 0,8 5 0,9-4 54,11 3 1,9 1-1,8 5 1,2 0 0,3 0 0,4 0 0,8 0 0,3 0-7,5 0 1,-1 5 0,1 0-192,2-2 138,-5 5 1,7-6 0,-6 3 0,3-3 60,-1-2 0,-12 0 0,1 0 0,-5 0 163,-6 0 0,-6 0-82,-2 0 1,-15-2 0,-7-1 0,-14-4-47,-13-1 1,-6 3 0,-5-4 0,-5 1-23,-4 0 0,-3 4 0,0-1 0,-1 2-21,-1-2 1,6 3 0,-6-3 0,5 3-1,4 2 0,5 0 0,-3 0 0,1 0 9,3 0-75,9 0 60,-3 0 0,23 0 32,10 0 0,10 0 0,22 0 0,-1 2 27,5 3 0,4-3 0,5 3 0,5-3-46,4-2 1,3 0 0,2 0 0,3 0 11,1 0 0,-2 0 0,2 0 0,-1 0 20,-3 0 1,-14 0-1,-5 0-18,-1 0 0,-14-2 30,-5-3 0,-20 1 0,-11-4-63,-11 1 30,-7-4 1,-2 7 0,-3-6 0,-6 0 10,-7 2 1,4-1-1,-9 6 230,3-2-236,-10 0 0,18 0 0,-13 0 0,0 2-58,3 1 1,4 2 0,0 0 24,-5 0 0,13 0 1,1 2-145,8 3 188,11-4 1,38 6-1,16-7 36,7 0 0,3 0 1,-1 0-1,4 0-45,6 0 1,-5 0 0,9 0 0,1 0-35,-2 0 1,-3 0-1,-4 0 1,0 0 0,-3 0 0,-7 0 0,5-2 64,-3-3 1,-15 2 117,-7-7 0,-16 5-146,-14-5 1,-15 7-1,-16-2 1,1 1-32,-2-1 0,-1 3 0,-7-3 1,-2 4 11,-4 1 1,8 0-1,-6 0 1,-1 0-43,-2 0 1,4 0 0,-1 0 0,4 0-73,0 0 0,13 0 0,-7 0 86,4 0 53,8 0-54,12 0 0,45 0 19,21 0 0,7 0 0,-3 0 0,2 0-24,2 0 1,1-2 0,-3-1 0,-3-2 3,-4 1 1,-1-2 0,6 1 0,-5 0-18,-3-2 1,-8 4 0,-4-6 631,-3 2-500,-9-4 1,-16 2 0,-17-4 0,-12 3-126,-6 5 0,-4 3 0,-3 1-52,-6-4 97,-9 3 1,1-5 0,-2 7 19,4 0-36,-9 0 0,11 2 0,-12 1 1,2 4-12,-2 1 1,3-3-1,1 4 1,1-1-8,3 0 1,7-3 0,4 5 60,1 2-54,15-5 0,16 6 0,17-4 0,8-1 73,6-3 0,7-3 1,6-2-1,9 0-91,5 0 0,2 0 0,3 0 0,-4 0 11,-1 0 1,-2 0-1,-6 0 299,-4 0-248,-3 0 1,-12 0 276,0 0-450,-13-7 115,-12-1 1,-17-1 0,-15 4 0,-3 2 33,-5-2 1,-5 3-1,-4-3 1,-3 4-58,-1 1 0,-1 0 0,-1 0 0,3 0 71,0 0 0,3 0 0,-4 0 0,2 0 10,8 0 1,-2 0 0,3 0 15,-7 0 1,9 0-129,0 0 341,6 0-193,18 0-31,-5 0-36,20 0 44,-6 0 0,22 0-3,10 0 0,0 0 0,9 0 0,1 0-96,2 0 0,0 0 0,5 0 0,1-2-85,-1-3 1,-2 3 0,2-3 0,-2 3 112,2 2 0,-10-1 1,-2-3 219,-1-1-168,-1 0 73,-11-1 1,-17 4 0,-22-3-73,-10 3 0,6 4 0,-6 1-106,-2 2 1,9 2 76,-5-2 6,10-3 1,-4 6 17,4-3-17,10-3 0,22 5 1,25-7-36,11 0 1,9 5 0,9 0 0,7-2 109,11-1 0,3-1 1,10 3-1,-1 1-34,-2-2 1,-17 4 0,0-2 141,-12-2-136,-8-1 0,-18-1 1,-3 3 48,1 1 1,-10 2 0,2-2-86,-6 5-57,-3-4 1,-13 8 36,-7-4 0,-9-4 1,-11 1 4,-5 0 0,2-5 0,-4 4 3,-5 1 1,2-5 0,-5 3-1,3-4-17,2-1 1,0 0-1,0 0 1,-1 0-2,1 0 0,3 0 0,-3 0-119,-7 0 0,4-1 246,3-4-187,0 3 12,13-11 1,5 4 46,17-6 1,17 2 0,16 1-1,3 4-48,-1 1 0,0-3 0,5 5 0,1 0 30,-1-2 0,-5 5 0,-2-4 1,-1 1-39,-3 0 1,-9-7 244,-5 2 1,-13 1 0,-14-1-108,-16-1 0,-13 2 0,-10 1 0,-3 0-42,-1-1 0,-7 6 0,3-2 0,-1 3 24,0 2 0,4-5 0,-2 0 0,-1 2-53,1 1 0,9 2 0,-1 0 0,1 0-6,1 0 1,1 0 0,-3-2 5,-7-3 0,6 4 0,4-6 0,7 2-54,7 0 1,-1-7-160,-6 2 503,10-3-249,3-2 0,17 5 81,10 0 103,-3 6-724,5-2 613,-21 12 17,11-4-72,-17 11 15,11-11 16,-6 11-86,7-11-48,1 5 1,26-7 26,6 0 0,2 0 0,-2 0-34,2 0 1,-4 0 87,2 0 1,-6-2 12,1-3-16,-4 3 0,-11-14-37,-10 6 1,-10 0 0,-16 10-31,-5 0 1,8 0 12,-7 0 0,6 0 20,-6 0 2,3 0 0,12 5 78,0 0-76,7 0 0,-4 1-98,7 4 30,6-3 1,6 5-1,15-7 46,11-2 0,3-1 0,4-2 0,-2-2 10,2-3 0,-3 3 0,3-4 0,-3 1-18,-2 0 1,0 0 0,-1 3 185,-4-3 1,4 3 0,-6-4 74,0-1-139,-7 5-28,-10-4-6,-6 6-253,7 0 180,-5 6 306,11-4-151,-5 5-5,1-7 0,-4-2-42,-10-3-14,-4 3-139,1-4 124,-5-1-70,11 5 51,-18-11 0,15 9-59,-10-6 1,8 5-50,-3-5 1,0 5 57,-5-5-9,0 7 0,-2-4 1,-3 7 129,10 0 7,-10 0-298,18 0 1,19 2 133,13 3 1,5-2 31,-10 7 1,2-5 35,-7 5 0,0-5 4,-5 5 1,0-5 8,1 6-5,-8-8-145,-1 4 113,-27-14 1,1 5-1,-16-3 3,3 3 1,7 2 0,0 2 0,-4 2 6,-4 1 1,1 5 0,-3-4 0,1 3-18,-1 2 0,3-2 0,-3 1 0,3 0 2,2-2 0,5 6 0,0-4-31,-2 3 0,4-5 67,-2-3-37,6 4 1,1-7 162,3 3-157,10-4 152,-15 6-131,11-5 1,-6 6 23,0-3 1,-7-3-5,-3 3 1,2-2-3,-2 2 1,4-3-33,-4 3 1,5-4-23,-5-1 1,5 0 34,-5 0 0,5 0-14,-5 0 0,-1 0 234,-4 0-211,7 0 84,1 0-115,0 0 0,4 0-38,-7 0 1,11-1-46,-1-4 44,-3 3 31,-6-11 0,1 9 40,3-6-9,10 7-14,3-10-177,0 11-23,-1-5 241,-7 0-17,-7 6 0,4-6 67,-7 7 1,-1 0-38,-4 0 0,5 0-22,0 0 0,7 2-32,-2 3-68,10-4 33,3 6 76,20 0 1,-1-5 0,13 3-29,2-4 1,-2-1-127,5 0 0,2 0 0,8 0 82,-5 0 1,-6 0-6,1 0 1,-10-1 92,5-4-68,-6-4 0,-19-11 68,-10 0 1,-11 0-40,-9 5 0,2 5 0,1 1-20,2 3 1,12-1 0,-4 4 9,-2-2 0,4-2 48,-5 2 1,2 3 101,-2-3-46,10 3-119,-4-4-256,14 4 166,0-5 72,7 21 1,6-4 52,7 10-37,0-3 0,-9-7 1,-1 0 0,1 2 1,4-1-1,4 1-3,1-2 0,0-5-144,-5 5 66,7-7 1,-7 1 48,0-14 1,-20 0 0,-17-10 41,-10 3 0,1 3 1,-5 3-1,5 2 18,0 3 0,6-1 10,0 2-41,-7 3 1,6-9 38,-5 6-21,11-1 22,5 6-26,2 0 1,20 7 24,3 3 0,3-1 0,10 1-85,4 1 0,-7 3 28,10 1 0,-3 0-47,3 0 0,1-2 1,-3-1 61,-3-2 0,-3-5 33,-7 5 134,7-6-115,1 2 0,2-6 12,1 0 1,-11 0 49,5 0 7,-14 0-134,14 0 0,-11 2-12,6 3 1,-5-2 213,0 7 0,2 0-44,8 6 0,3-6 135,7 0-235,7-7 1,-5 5 0,3-4-45,-3 1 19,5 0 1,-9-5-1,4 1 1,-2 3-16,-3 1 1,-5 0-15,3-5-177,0 0-58,-8 0 140,-17 0 264,-17 0-104,-6-7-41,1 5 85,14-4 57,1 6 0,25 0-141,8 0 0,0 0 0,-1 0 6,2 0 1,-5 1 0,2 3 22,2 1 0,-6 0-124,11-5 1,-5 0-77,5 0-43,-15 0 152,4 0 16,-25 0 37,-10 0 0,-5 0 16,-10 0 0,15 2-23,0 3-67,-4-4 0,3 8-152,-4-4 174,10-4 1,6 8 41,14-4 38,7-4 1,8 6 0,2-5-27,5 3 0,-2-4 0,5 4 1,-3-1 19,-2 1 0,-5-3 1,0 3 6,2-4 1,7 4 0,2 0-18,3-1 1,-11-1 0,3 0 0,-3 4-24,1 1 0,-3-4 0,1 2 0,3 1-130,2 3 0,-7-1 0,9 1 0,1 1-489,2 3 1,-2 1 634,5 0 0,-6 7 0,3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3:13.800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1906 543 7776,'-11'-7'-76,"1"-3"0,0-3 0,-5-2 77,0 0 1,0 0-1,0 0 1,0 0-41,0 0 0,5 5 0,2-1 0,-1 0 64,1-3 1,4 4 0,-2 2 231,-1 1-346,5 2-11,2 5 0,9 0 312,6 0-163,7 7 1,1-4 0,9 7 0,5 2 39,8 1 1,3 2 0,13 1 0,9-1-69,12 0 0,7-5 1,-38-5-1,2 0 1,2 0-1,0 0-15,4-1 0,0 0 0,0 2 0,1 0 0,3-3 0,1-1 0,0 0 0,-1-1-66,2 0 1,-1 0 0,-3-1-1,-1 0 1,4 0 0,1 0-1,-3 0 1,0 0 43,1 0 0,-1 0 0,-7-1 0,-1 0 1,8 0-1,2-1 0,1-1 0,1 1 23,-1 0 1,0 1 0,1 0-1,-1 0 1,0 1 0,1 0-1,0 0 1,2 0-3,0 0 1,1 0 0,-4 0 0,1 0 0,5 0 0,2 0 0,-4 0 0,-1 0 61,0 0 1,0 0 0,-9 0-1,1 0 1,2 0 0,1 0-943,-1 0 0,-1 0 871,-1 0 1,-2 0 0,41 0 0,-10 2 0,-14 1-53,-14 2 1,-26 0-18,0-5 0,-28 0 0,-14 0 0,-20 0 39,-16 0 0,-19 0 0,-17 0 0,-15 0 22,41 0 1,-1 0 0,0-1-1,-1 0 1,-8 0 0,-1-1 0,-2-1-1,0 1 14,-3 0 1,2 1 0,3-3 0,1 1 0,-4 0 0,0 1 0,-3-1 0,0 1-21,-1-1 1,-2-1-1,2 0 1,-2 0 0,-8-3-1,-2 0 1,3 1 0,-1-1 96,2-1 0,1 1 0,8 1 0,1 0 0,-6-4 0,1 0 203,5 1 0,0 1-214,1 1 1,2-1 0,-31-7 0,2 0 0,4 0-2,4 0 1,17 0-1,-2 1 1,17 3-5,14 1 0,15 1 1,5-2-69,5 1 0,9 5 0,9-4 0,11 2-38,11 4 0,12-4 0,10 2 0,12 2 35,16 1 0,8 2 1,-31 0-1,2 0 0,2 0 1,0 0-2,4 0 1,0 0 0,-5 2 0,1 1 0,3 1 0,1-1-1,2 0 1,0 1-20,4-1 0,1 0 1,-3 3-1,1-1 1,8-2-1,0 0 0,-1 1 1,1-1-21,-2 0 1,0 1 0,-7 1 0,0 0-1,7-2 1,1 0 37,-3 2 0,1-1-3,2-3 0,-1 1 1,-16 4-1,-1 0 0,-1-3 1,0 1 99,40 4-105,3 2 0,-31 0 1,3 0-1,-12 2-40,-9 1 0,-18-3 0,-5 0-3,-9 2 0,-9 0 0,-12-2 0,-10-4 36,-11 1 1,-17-5 0,-14 3 0,-10-3 9,-9-2 1,-1-2-1,-20-1 1,46 0 0,-1 1-1,-4 0 1,0 0 0,0-1 0,-1-1 0,-6 1 0,-1 0 0,-3-1 0,-2 1 12,-3 0 1,-1-1-1,-3-1 1,-2 0 0,-9 2-1,-3 1 199,2 1 1,-2-1-141,23-1 1,-2 0 0,3 1 0,-20 1 0,0 0 0,-10-2 0,-2 1-86,3 1 0,0 0 43,29 1 1,-1 0 0,3 0 0,-9 0-1,3 0 1,-1 0 0,2 0-71,8 0 0,0 0 58,-1 0 1,3 0 0,-26 0 0,1 0 0,19 0-48,17 0 0,20-1-23,5-5 0,21 3 0,16-5 0,16-1 20,16 1 1,16-2 0,14-5 0,11 0 79,14 0 0,-3 0 0,-39 7 0,3 1 0,0-1 0,1 1 18,1-1 0,1 0 0,-3 3 0,-1 0 0,6 0 0,1 0 0,1 0 0,0-1 26,3-1 0,1 0 0,-4 2 0,1 0 0,9 1 0,0 0 1,-3 0-1,-2-1-71,-2 1 0,-3 0 0,-11 2 0,-3 1 0,2-2 1,-1 1-107,40 0 29,-19-5 0,-36 6 1233,-14-4-1231,-27 3 0,-11 2 0,-27 0 0,-12 0 33,-10 0 1,-10 5-1,-14 2 1,-11-1 13,44-2 1,-1-1-1,-2 2 1,0 0 0,-4-1-1,-1-1 1,-2 0 0,-1 0-73,-1 1 0,-1-1 0,-2 2 0,-1 0 1,-8-2-1,-2-1 0,-3 0 0,-2 0 111,-5-1 0,-1-1 0,6 0 0,0 0 0,-7 0 0,-2 0 1,1 0-1,2 0 76,3 0 0,3 0 0,3 0 0,3 0 0,8 0 0,2 0 1,4 0-1,1 0 76,5 0 1,2 0-1,-33 5 1,1 0-1,14 0 84,13 2 0,20-4-295,10 7 148,18-6 1,1 8 0,17-6 0,9 1-264,9 0 1,16 3-1,16-4 1,9 1 61,11 0 0,2 3 0,22-5 0,-47-3 0,0-1 39,0 0 1,1 0-1,2-1 1,-1 0 0,0 0-1,-1 0 1,2 0 0,1 0 24,1 0 0,0 0 1,-4-3-1,1-1 1,5 0-1,1-2 1,-2-1-1,0-1 20,-1-2 1,0 0 0,40-7-1,-7-3 1,-16 5 80,-21 5 1,-21-2 0,-23 7 170,-18 2 1,-19 1 0,-19 4 0,-13 3-199,-14 5 1,-5 5 0,-11 3-1,-7 4-25,46-10 1,-1 0 0,-4-2 0,-2 0 0,1 2 0,-1 1-633,1 0 0,0 1 626,-11 0 0,0 0 1,13 1-1,0 0 1,-11 0-1,-1 0 1,3 1-1,-1 0 6,0 2 1,0-1-1,5-3 1,2-1-1,3 2 1,0 0-1,5 0 1,1-1 17,-33 14 1,12-2-1,19-3 1,13-1 5,11-4 1,20-1 0,2-2-1,14 0-97,9 0 0,14-5 1,13-1-1,10-3-67,9-2 0,13-3 0,14-1 0,-41 0 0,2-1 63,5-1 0,0-1 0,-2-1 1,0-1-1,5-2 0,1-1 1,-1 1-1,1-1-50,1 1 0,-1-1 0,-4-2 0,-1-2 0,1 0 0,0-1 0,-3-1 0,0 0 74,-2-1 1,-1-1-1,39-20 1,-18-3-1,-15-1 402,-15 0 1,-22 6 0,-12 1 0,-11 4-225,-12 4 0,-8 12 1,-14-1-1,-8 6-54,-9 5 1,-8 1 0,-5 4 0,-8 3-99,-8 5 0,5 5 0,-14 3 0,-2 4 17,-3 1 1,13-3 0,-12 4 0,-1-2-53,48-13 0,-1 0 0,-42 8 0,-3-4 0,13-3 103,11-5 0,24-3 0,4-2 1,13 0 52,10 0 0,10-7 0,8-3 1,9-5-75,8-5 1,12 2-1,3-6 1,10 1-9,8-1 0,3-1 0,7-5 0,6 0-75,3 0 1,-7 0-1,2 1 1,-3 2-56,-7 2 1,-10 2 0,-10-2 0,-11 4 40,-11 5 1,-25 6 0,-13 0 0,-12-2 92,-12-1 0,-12 4 0,-6 4 0,-6 3 19,-4 2 1,-6 0 0,-6 0-1,-3 2 2,-4 3 1,5-2-1,40 2 1,-1 1 0,1-1-1,-1 1-7,1 1 1,1 0 0,-37 8 0,9-2 0,8-1 27,6-2 0,13 0 0,2 3 0,12-1 99,10-2-151,10-6 0,8 7 1,17-6-1,13-1-10,9-3 1,12-1 0,6 0 0,10 0-41,9 0 1,1 0 0,11 0-1,6 0 25,5 0 1,0 0-1,-2 0 1,2-1-191,1-4 0,-11 1 1,6-4-1,-9 1 54,-9 4 1,-16-4 0,-11 2 0,-9 2 70,-9 1 0,-17 2 1,-9 0-1,-13 0-36,-11 0 0,-3 7 0,-9 1 400,0 1-193,-12 11 0,7-10 1,-13 10-1,-2-2-68,-3 2 1,6-1 0,-5 4 0,-1-1 49,-2-4 1,2 6 0,-1-1 0,6 1 40,7-4 1,19-2-1,1 1 1,9 1-96,11-2 1,6-1 0,14-4-5,8-3 1,13 2 0,12-7-1,9-1-11,11-3 1,9-2 0,23-5 0,-41 2 0,0-2-3,4 0 0,1-1 0,-1-1 1,2-1-1,8 0 0,2-2-1066,2-1 0,1-1 1030,15-4 0,0-1 1,-9 2-1,0 0 0,7-2 1,0 1-62,-10 1 0,0 0 23,6 1 1,-4 0 0,-26 0 0,-3 0 0,9 0 0,-1 1 0,40-11-11,-19 5 0,-18 8 95,-16 2 0,-20 7 0,-21-2 0,-11 5-11,-13 5 1,-4 3-1,-18 7 1,-6 2-46,-4 3 1,-8-1-1,-1 6 1,-6 2-15,-1 1 1,5 1 0,-10-3 0,5-1 553,0 2 0,10 2 0,3-1 0,6-3-431,4-5 0,16-3 1,11-2-1,14-1 54,13-4 0,16 1 0,13-6 152,9-1-277,19-3 0,4-2 0,18-4 1,8-5 8,5-4 0,-42 5 1,2-2-1,5 0 1,2 0-1,6 0 1,2-1-33,6-1 0,0-1 0,-2 0 0,2 0 0,9-1 0,2 0 0,-4 0 0,1-1-83,0 1 0,-1 0 0,-12 0 0,-1 0 0,-1 1 0,-3 0 0,-5 0 0,-2 1 35,-7 0 1,-2 1 0,32-7-1,-19 1 1,-17 4-17,-17 4 1,-20 7 32,-11-2 1,-13 5 0,-14 3 202,-6 2-233,-6 14 1,-9-9-1,-4 10 1,-9-2 34,-6 3 1,5-3-1,-13 5 1,-2 1 43,-7-1 0,9-3 1,-9 4-1,4-1 7,3 1 0,6-6 0,11 2 0,11-3 38,14-2 1,20-5 0,7-1-1,13-3 183,15-2 0,12-3 1,18-1-1,9 0-149,9 0 0,13-5 0,16-1 1,-45 2-1,1-1-90,3-1 0,1 0 0,-1 2 0,1 0 1,9-1-1,1 0 0,2-1 0,2 0-60,6 0 1,1-1 0,-3-1 0,2 1 0,5 0 0,0 0 0,-1 2 1,-1 0-32,2-1 0,-2-1 0,-6 3 0,-2 0 0,2-3 0,0 0-113,-6 2 1,-1 0 140,6-2 0,-3 1 1,23 4-1,6-3-71,-18 3 97,-13 2 0,-22 0 0,-13 2 0,-14 3-40,-13 5 1,-7 3 0,-9 3 0,-12 0 31,-10 4 0,-10-1 1,-12 6-1,-9 2 52,-9 1 0,-5 2 0,-15-1 1,42-15-1,-1-1 19,-1-1 1,-1 1-1,-1-1 1,0 1 0,-3 1-1,-1 0 1,0 0-1,0-1 2,1 0 1,2-1-1,-41 8 1,1 4-1,8-2 209,10-4 0,35-6 1,17-4-108,21-1 1,25-2 0,25-5-68,13 0-23,21 0 0,13-7 0,-38 3 1,2 0-387,3 0 0,2-1 312,11-1 1,2-1 0,-9 2 0,2 0 0,8-4-1,3 0 1,5-2 0,2 1-12,4 1 0,2 0 0,-2-2 0,1-1 0,8 0 0,0 0 0,-5 0 0,-1-1-44,-3 0 0,-2 1 0,-15 2 1,0 0-1,3-2 0,0 0 1,-4 1-1,-2-1 71,-4 0 1,-4 0 0,-12 3 0,-1-2 0,36-12 0,-13 1 62,-15 4 0,-15 1-18,-12 2 0,-23 6 0,-21 4 1,-16 4-15,-12 1 1,-11 0 0,-19 1-120,-9 4 71,30-4 0,-2 0 1,-39 13-1,38-10 1,-2 0-1,-1 1 0,0 0 36,-1 0 1,0 0 0,8-2 0,0-1-1,-5 2 1,-1 0 0,1 1 0,0-1 135,-1 0 0,3 0 1,-36 0-1,5 1 321,17-4 40,0-1 0,45 0 1,1-1-1,16-3-350,16-1 0,24-5 0,22 3 0,17-1-106,15-4 0,6-1 0,-42 6 0,2-1 0,3 0 1,1-1-84,3-1 0,1 0 0,3 2 1,1-1-1,7-1 0,3 0 1,2 1-1,2 0-96,5-1 0,-1 0 0,-3 1 1,0 1-1,12-3 0,2 0 1,-1 1-1,1 0 99,-2 0 0,-1 0 0,-11 0 1,-1 0-1,-2 2 0,-1 1 1,-2-1-1,-1 1 12,-2-1 1,-2 1 0,-12-1 0,-2 1-1,1-1 1,-1 0 0,37-5 135,-20 3 0,-21 2 59,-7 3-105,-18 3 0,-8-5 1,-20 7-1,-12 0-45,-11 0 0,-11 2 1,-16 1-1,-8 4-41,-11 1 0,-6-4 0,-19 2 0,42-3 1,0-1 18,-3 1 0,-1-1 0,5 2 1,0-1-1,-1-1 0,0-1 1,-1 2-1,1-1 46,0 0 1,0 0-1,2-1 1,-1 0 0,-2-1-1,1 0 1,-42 0 201,14 0 1,26-2 0,12-3-59,17-5 1,35 1 0,30 1-1,24 1-133,18 4 0,8-4 0,-37 4 0,0 1-89,0 1 1,1-1 101,12-2 1,1 0 0,-10 2-1,1 2 1,13-3 0,2 1-162,1 1 0,1 0 57,5-2 0,-1-1 1,-3 3-1,-1 1 0,3-3 1,0 1-1,1 1 0,1 0-32,1 1 0,-1 0 0,-8 0 0,-2 0 0,2 0 1,-1 0-1,-6 0 0,-1-2 22,-4 0 0,-3-1 1,33 2-1,-40-2 0,1-1 1,43-1 57,-11 0 0,-14 0 0,-14 5 0,-9 0-22,-13 0 0,-11 0-48,-2 0 0,-12 0 1,-9 0-1,-14 0 54,-14 0 1,-13 5-1,-15 2 1,-15-1 25,-13 1 0,-7 3 0,35-6 1,-2-1 32,1 1 1,-1 0-93,-4 1 1,0 0-1,3 3 1,0-1-1,-4 0 1,-1 0-1,-3-1 1,0 1 83,-2 1 1,-1-1 0,-3-1 0,-1 0-1,-1 4 1,0 0-422,3-1 0,0-1 435,-9-1 1,1 1 0,23-1-1,1 1 1,-5-1 0,2 1 0,-36 7-8,22 0 0,38-5 0,19-1-161,20-3 1,22-1 0,21-5-1,12 0 92,16 0 1,8 0 0,-30 0 0,1 0-1,5 0 1,0 0-35,5 1 0,1-2 0,-1-1 0,0-1 0,7 0 0,1 0 0,3-1 0,1 1-42,1 0 1,0-1-1,1-2 1,0 0 0,2 2-1,0-2 1,-2-1 0,0-1 111,-2-2 0,-3 0 1,-11 2-1,-3-1 0,3-1 1,-3 0-1,38-6 162,-19 1 0,-30 4 270,-22 1-436,-14 7 0,-26-4 1,-10 9-197,-12 3 197,-26-3 1,-6 11 0,-25-3 0,42-3-1,-3 1-32,-5 2 0,-1 0 0,-1-1 0,-1-1 0,-10 2 0,-2 0 0,-3-1 0,-1-1 37,-2-1 0,-2 1 0,-7 2 0,-3 0 0,28-3 0,-2 0 0,0-1 0,-3 1 0,-1-1 0,-1 0 7,-2 0 0,0-1 0,1 0 1,5 0-1,1 0 0,-1-1 0,-3 0 1,-1 0-1,1 0 0,3-1 0,2-1 1,-1 1 8,-33 0 1,4 1 0,15 1 0,3 0-1,1-2 1,1-1 0,9 0 0,2-1 98,9 0 1,3 0 0,-27-1-1,21-2 1,17-1-70,19-2 1,16-5 0,7 3 0,13 0-156,16 1 0,15-6 0,26 3-162,10 1 208,14-5 1,-39 9 0,2 1 0,7-3 0,3 0 0,7 2-1,3 0-31,4 0 0,2 1 0,-3 0 0,1 1 1,7 2-1,1 0 0,0 0 0,2 0 16,4 0 1,0 0-1,-5 0 1,0 0-1,7 1 1,0 0-1,-2 1 1,-1 1-10,-4 1 0,-2 2 1,-8 0-1,-3 1 1,-9 1-1,-3-1 0,-11 1 1,-4-1-20,22 8 0,-29 1 0,-19-1 0,-18 0-12,-12 0 0,-23 2 0,-11 1 0,-15 2 42,-14-1 1,-13 2 0,32-10 0,-2-2 0,-7 1 0,-1-1 106,-8-1 0,0 1 0,3-2 0,-2 1 1,-13-1-1,-3 1-496,0-1 0,-1 1 472,-15 0 1,0-1-1,8-2 1,-1-2-1,24-1 1,-2 0-1,-1-1 48,1 0 1,0 0-1,-3-1-46,-12 0 1,-3 0 0,2 0-1,10 0 1,1-1 0,0 0 0,-11 0-1,-1-1 1,2 0 87,5-1 0,0 0 0,0-1-103,-8 0 0,-2-1 0,3 1 0,17 0 0,3 1 0,-2 0 0,-9-1 0,-2 1 0,0 0 0,1-1 0,0 0 0,0 0 0,0-1 0,1 1 1,2 0-1,5 0 0,0 2 1,2-1-1,0 1 0,0 0 1,1-1-1,-32 1 1,2-1-65,5 1 0,3-1 0,15 1 0,3-1 0,8 4 0,4 0 0,-27 4-73,33 5 1,36 7-1,25 6 1,33 9-1238,35 5 1364,-27-20 0,5 0 0,16 4 0,4 1 0,-1-3 0,0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8:25.229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2458 815 7091,'0'-17'-493,"0"3"869,0 8-204,0-3-100,0 1-17,0 1 0,-7 6 103,-3-4 20,3 3 14,-6-5-81,4 7-10,-6 0 34,0 0-64,7-7 1,20 6 0,13-4-38,5 3 0,-2 2 0,1 0 0,3 0-12,-1 0 0,8 0 0,1 0 0,4 0-39,1 0 0,0-2 1,0-1-1,2-2 27,4 2 0,-10 1 0,3 2 0,-5 0 43,-6 0 0,4 0 0,0 0-41,1 0 1,-9 0 0,-1-2 10,-4-3 10,-11 4 0,-10-6-43,-13 7 0,-8 0 1,-16-2-15,-1-3 0,-2 4 1,4-4-1,-2 3 5,1 2 1,-4 0 0,-1 0-1,1 0 15,2 0 1,5 0 0,0 0 0,0 0-9,-5 0 1,10 0 0,-4 0 47,1 0-104,7 0 57,7 0 17,42 0 6,-12 0 1,30 0 68,-20 0 0,1 0-29,9 0 1,-3 0-19,-2 0 0,-5 0-32,0 0 99,-13 0-39,8 0-51,-19 0 51,-14 7-162,-5-6 115,-13 6-4,10-7-12,-1 0 86,12 0-22,-17 0-10,17 0 3,-12 0-11,7 0-88,7 0 175,1 0-39,0 0 141,6 0-205,14 0 1,6 0 0,17-2-31,1-3 0,-8 4 0,4-4 0,2 1 4,2-1 1,-2 4 0,4-6 0,-1 2-4,1 0 1,1 0 0,4 3-28,-4-3 28,4 3 1,-11-6 0,6 5 0,-1-2 24,1 1 0,-9-2 0,3 1 0,2 0 7,2-2 1,4 5 0,2-5 0,-1 2-35,-2 0 0,-6-5 0,2 4 0,0-1-58,-1 0 1,2 1 0,-2 0-12,5-4 1,-5 2 0,-3 0-1,-7-1 54,-3 1 1,-7 3 86,-5-5-14,0 0-68,-1-5 1,-4 5-42,-10 0 0,-6 6-52,-9-1 1,-3 4 0,-9 1 68,-3 0 1,3 0 0,-3 0-1,3 0-16,2 0 0,0 5 0,-2 0 105,-3-2 1,5 0 0,-4 1 56,2 1 0,11 0-112,-10-5 2,18 0 1,15-2 0,21-3-1,9-5 0,8 2 0,-3-2 99,2-2-86,7-2 0,-2 4 0,5 0 0,-1-1 15,-1-3 1,5 4-1,-2 2 1,0-1 5,2 1 0,0-2 0,5-3 0,-1 1-26,1 2 1,-11 0-1,0-4 1,-4 3-3,-4 1 0,1 5 0,-6-5-26,2-2 1,-6 3 104,-9-1-33,-3 7-52,-9-10-27,-1 11 20,-27 9 1,1 3 0,-14 10-1,4-3-29,4-2 0,5-5 0,-4 0 0,1 1-8,0 3 1,-3 1-1,-4 0 42,0 0 0,7-5-63,3 0 47,-4 0 1,17-1 6,7-4 1,10-4 77,21-1-72,-5-6 0,6 2 1,-7-4-1,2-1-3,2 1 0,-4 3 1,0-3-2,2 1 7,1-5 1,-3 4 0,2-7-2,5 0 1,-4 0 0,6 0 2,-2 0 0,-15-1 0,6 1 0,-3 0 1,-2 5 17,-2 0-45,-8 7 0,-11-9 14,-18 7 1,5 2 0,-11 6-68,3 2 71,1 0 0,-7-3 18,0 3-18,-7-3 0,5 4 0,-5-6 2,0 0 1,16 0-3,-5 0 15,5 0 0,6-1 0,10-4-31,11-6 1,9 3-5,5-2 0,4 0 48,6-5 0,-6 5-48,-4 0 265,-4 6-220,6-9-6,-12 11 26,10-4-60,-11 6 30,6-7 5,-7 5-37,-1-4 13,0 6 10,-6 0 153,-14 0-124,8 6 10,-15-4-12,20 5-44,0-7 13,13-7 0,-8 4-4,10-7 1,-8 5-39,3-5-21,-7 6 42,11-3 226,-6 7-177,0 0 33,6 0-98,-6 0 10,1 0-67,4 0 11,-11 0 101,11 0-14,-11 0-8,11 0 31,-5 0 19,8 0-37,-8 0 0,-3 2 19,-10 3 0,-10 4 6,-10 6 0,-2 0 0,0 0-15,2 0 1,0 0 0,-4 0 0,3 2-12,0 3 0,1-3 0,-3 4 0,-1-1 6,-1 1 1,3 5-1,-9 0 1,-1 2-21,-3 2 1,1-5 0,-1 0 0,-2 2-1,-2 2 1,-1-4 0,-2-2 59,-3-1 0,10-2 1,0-6-56,6-4-77,17-4 47,-3-6-1,19-6-7,1 4-30,8-5 36,7 7 18,-7 7 0,-4 0-1,-14 3 1,5-2 0,-12-5-10,-2 2 1,3 0 157,-9-5-55,6 0 1,-6 0-66,0 0 0,-7 5 1,-11 0-7,2-1 1,4-2 0,7-1-1,0 3-101,0 1 0,0 0 0,-2-5 46,-3 0 0,10 1 123,0 4-69,6-3 62,11 5-88,8-7 1,-12 0 0,-3 0 146,-10 0 1,-5 0-1,0 0 1,-1 0-60,1 0 0,-7 0 1,-1 0-1,-4 0-35,-3 0 1,3 5 0,-8 0 0,1-2-6,-1-1 1,6-2 0,-4 0-1,-1 0-20,2 0 1,0 0 0,4 0-1,1 0 7,2 0 0,6-5-57,-1 0-155,10 0 89,3-2 1,22 5 114,10-3-23,10 4 1,12-1 0,3-1 0,7-2-18,7 1 0,4-3 0,8 2 1,1 2 20,3 1 0,-6-3 0,4 0 0,4 2 22,5 1 0,-3 1 0,8-3 0,-2-1-35,-3 2 0,-10 1 0,-1 2 0,-6 0 123,-8 0 1,-17 2-79,-5 3 0,-16 2 38,-15 3-22,-9 3 0,-23-10 0,-6 6 0,-6-2 19,-4-4 0,-2 0 0,-6 1 153,1 1-197,-9 0 0,8 0 1,-12 0-42,4-2 49,-11-1 1,6-2-1,-19 0 1,42 0-1,-1 0-51,-5 0 0,0 0 0,6-1 0,0 0 0,-2 0 0,-1-1 0,1-1 0,0-1-34,-1 0 0,1 0 1,-40-1-1,42 1 0,0-1 1,-43-3 52,9-1 1,19 6-1,2-4 1,9 2 99,15 0 1,17-1-85,9 1 0,13 3-4,7-3-40,4-3 0,14 6 0,-3-5 1,5 2 18,4 0 1,1 0 0,0 3-76,0-3 58,1 4 1,-1-6-1,2 7-26,3 0 1,-8 0-1,3 0 108,-2 0 1,-4 0 74,1 0 1,-15 7-78,-5 3 1,-12-2 0,-13 1 0,-5-3 0,-4-2 0,-2 2 1,-3-1-1,-3 0-10,-1 2 0,-3-5 0,-4 3 0,-2-4-53,-3-1 0,2 2 0,-6 1 0,2 2 24,3-1 0,1-2 0,1-2 1,0 0 9,3 0 0,8 0 23,-5 0-5,15 0 0,0-2 1,25-2-29,16-1 1,7 0-1,13 5 1,-3 0-73,-2 0 0,-3 0 0,1 0 18,4 0 1,6 0-1,-2 2 1,-3 1 27,-1 2 0,-7 1 1,2-5 217,5 4 1,-7-3 24,5 3 4,-10-3-124,-5-2 1,-11-2 0,-13-3-12,-6-5 0,-5 1 0,-2-1-95,-8-1 0,0-3 1,-5 1-1,1 1-13,-1 2 1,-4 0 0,-4-3 0,-1 1 51,-1 2 1,7 0-1,-11-5 1,0 0 28,3 0 1,-3 0-1,2-1 1,0 1 0,4 0 1,7-1 0,3-3 0,4-1 34,4 2 0,5 1 0,-5 2 0,-2-2-76,-1-3 1,3 3-1,1-3 1,1 3 40,-1 2 0,1 5 0,-4 0-168,2-2 143,0-1 0,-2 3-46,-3 0 0,3 7 1,-6-4-43,6 0 35,12 5 4,1-4-254,13 6-45,-6 0 233,7 13 0,0-1 4,0 13 0,0-10-84,0 5 119,0-13 0,7 13-21,3-10 0,3 8 66,2 3 1,0-1 34,0-5 12,0-7-34,-6 6 1,-6-13 5,-13 4 0,-7-5 0,-13-3 76,0-2 1,5-5-1,1 3-54,3-1-22,-6 4 1,10-9 0,-6 3 20,-4-3 0,12-1 0,-9 1-26,4-2 1,2 8-1,3-8 57,0 1 1,0 1-2,0-2 0,-1 5-42,1 0 1,5 5 55,0-5 11,7 6-79,-4-2-92,7-1 18,7 5 0,3-4 10,10 6 1,-3 6 0,3 4 3,-3 4 1,-2-4 0,0 0 0,0 2-43,0 1 0,0-3 0,0 2 57,0 5 0,2-2-26,3 5 1,5-5 0,7-3 189,-2-2 1,-1-7-132,-9 2 0,8-5-30,7-5 0,1 3-75,-6-3 81,-7-3 0,1 6-62,-4-3 56,-4 4 1,11 7 8,-7 4 0,0 4 0,-4 2 1,-1 5 0,0-5 1,0 4-1,2-3-1,3-2 1,-2 0-1,7 0 1,2-1 50,1-4 0,3 3 0,-1-4 0,2-1-21,3-3 1,3 2 0,8-2 27,-1-2-40,0 5 0,-3-6 1,1 3-1,4-3 0,0-2 0,-3 0 0,-2 0 0,3 0 33,2 0 1,-9 0 0,8 0-1,-1 0 122,3 0 1,-4 0-1,6 0 1,2 0-40,0 0 0,8 0 0,-3 0 0,4 0-102,-3 0 1,-9 5 0,-2 0 0,-7-2 25,-3-1 1,-2-2 0,-5 0 0,0 0-191,0 0 0,-3 0-69,3 0 214,4 0 0,4 0 1,1 0 15,3 0 0,-7 0 1,8 0-1,-2 0 9,-3 0 1,4 0 0,5 0-1,2-2-13,-1-3 1,-9 2-1,6-6 1,0 3-18,4 2 0,-7 1 0,1 0 1,-4-2-7,-6 1 1,1-2 0,1 1 12,5 1 0,-3 3 0,-2-1 0,-3-1 0,-2-2 0,2 0 0,1 5 0,4 0 0,2 0 1,-4-6-1,3 1 1,1 2-14,0 1 0,1-3 0,3 0 0,-1 0-20,-2-1 1,-4 4 0,4-3-193,2 3 212,-6 2 1,1-5-1,-7 0 1,1 2 11,-1 1 1,0 2 0,3 0 15,8 0 1,-13 0-1,9 0-17,-2 0 0,-10-1 0,5-3 1,-1-1 3,-1 2 1,3 1 0,-1 2 0,0 0-8,0 0 0,-3 0 0,3 0-144,7 0 1,-7 0 104,0 0 21,-3-7 0,-9 4 182,-3-7-194,-3 7 250,-4-11-200,-1 6 0,-5-7 31,3 0 0,-3 3-67,3-3 0,3 7-58,2-13 30,-3 8 221,6-15-179,-11 4-36,4 1-7,-6 1 57,-6 14-24,4 1-2,-5 0 24,1-1 1,-3-7-1,-6 0 1,-1 6-26,-5 4 0,8 4-10,-7 1 0,5 0 28,-10 0 0,5 0-25,-6 0 53,15 0-30,-16 0 21,24 0-11,-17 0-7,11 0-16,34 0 1,-13 0 7,33 0 0,-13 0-6,3 0 0,-8 0 159,-2 0 41,-13 0-117,15 6 35,-24-4 25,10 5-162,-6-7 47,-5 0-1172,4 6 393,1-11 387,-5 10 0,5-11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8:31.441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415 197 7302,'21'-5'-334,"-1"0"0,-10-2 233,10 2 230,-13 4 1,8-8 11,-10 4 637,-4 3 0,4 7-766,-10 11 0,-3 9 0,-7-2 0,0 2-1,0 0 1,0-5 0,0 4-1,-2-1 105,-3 1 0,6-4 0,-4 5-41,-1 2 0,1-10-19,3-2 30,7-10-238,1 1 139,0-6 0,7-1 1,0-6-11,9-8 1,4-2 0,2-6-1,0-1 10,0 1 0,0 3 1,0-4-1,0 1 10,0-1 1,1 6 0,-1-2 0,0 1 29,0-1 1,0 4 0,2-5 72,3 5 0,-7 6 115,7 0-109,-13 6-76,6 4 1,-13 5-8,0 10 0,-5-1 0,-1 9-5,-3-1 0,4 3 0,-5-3 0,-2 1-19,-1 4 1,3 2-1,0-1 1,-2 1-3,-1 1 0,-2-7 1,0 9-1,0-2 5,-1-3 1,6-7 0,0 0 3,-1-3 1,2-5-83,-1-7 1,7-10-1,0-19 49,6-6 1,0-3-1,7 2 1,0 1 26,-1 0 0,2 0 0,-4 0 0,1 0 3,4 0 0,-3-1 1,-1 1 122,-1 0-51,4 7 1,-9-1-1,5 4 99,-1-5-112,-4 10-64,5-5 1,-14 20-8,-3 0 1,-3 6 0,-2 11-1,0 2 4,-1 1 0,1 1 0,-1-2 0,-3 3 26,-1 1 0,-5 2 1,5 4-1,0-2 52,-2-2 0,5-2 1,-3 2 45,3-5-103,2 4 1,5-12-79,0 3 0,9-14 40,1-6 0,6-5 0,9-15 0,0 0-87,0 2 0,2-6 1,2 4-1,1-2 121,-2 2 1,4-2-1,-2 5 1,-2 1 51,-1-1 0,-2 2 0,0 3 80,0-3-54,1 10-35,-8-10 0,-3 30 0,-10 0-102,-5 5 58,-4 8 1,-1-4 0,0 6-62,0 2 59,0 1 0,-5 4 0,-2 0-44,-1-2 36,4 10 1,-7-13 0,6 12 0,-1-3-4,0-2 0,9-4 1,-1-3-119,4-2 99,4-13 1,17-7-1,5-19 1,3-6-3,1-3 1,5-4 0,-5-7 0,3-1-3,3 2 0,-4 1 0,1 2 74,-3 0-44,6-7 1,-8 5 0,4-3 0,-1 3 17,-4 2 1,-6 5 0,-2 1 44,2 2 0,-4 2-33,2 5 86,-7 0-82,4 7 14,-7 1 0,-2 24-20,-3 3 1,2 10 118,-7-5-105,0 10 1,0-3-1,0 7-6,-2 3 0,5-14 1,2 7-195,4-5 106,1-1 0,0-4 55,0 0 0,1-6-13,4 1 0,6-10 13,9-5-8,-10-10 1,10-5 0,-10-9 5,3-1 0,1-7 0,-3 2-7,-1-3 0,-6 3 0,1 0 0,-10 6 1,-5-1-36,-4 3 1,-2 9-1,-5 3 21,-4 3 0,4 4 0,-3 3 2,-3 5 0,9 3 0,-7 2 0,6 1-3,4-1 1,0 0-1,0 0 24,0 0-4,0 7 1,10-7-77,10 0 0,5-9 1,13-11 7,-1-5 0,8-8 1,-3-2-1,-2 1 48,-1 3 1,-2-1 0,-4-2 0,2-1 80,-2 2 1,-1 0 0,-2-3-74,0-4 199,0 10 100,-6-12-261,-2 24 0,-21-9 0,-4 17 4,-4 5 0,-2 4 1,6 1-194,-2 0 161,-7 7 0,9-4 0,-6 6 0,1-1 8,-1 1 0,4-4 0,-3 3 0,1-1 30,4-4 1,1-1-171,2-2 101,6 0 0,9-13 0,10-7 0,4-7 11,1-3 0,2-2 0,1-1 1,2-2-102,-1 1 1,-3 1-1,-1-1 191,1-1-107,-1 0 0,1 5 147,4 0-36,-3-7 0,5 6 22,-7-5-75,0-2 0,-5 11 1,0-3 49,2 2 1,-4 4-14,2-1-8,-6 7 1,1-2-31,-10 10 1,-4 3 0,-6 8 0,-1 0-40,-5 4 0,3-1 0,-7 6 0,-2 2-27,-1 1 0,2 2 0,1 1 19,-1-1 21,4 0 0,-2-2-137,4-3 115,3 4 21,2-12 0,20-9 0,12-15 0,5-8-5,5-5 0,0-7 0,-1 2 0,-1-3 5,2-2 1,-3 1 0,-1 2-1,1 2 8,-1-2 0,-4 2 0,1-2 0,-4 1 46,-1 4 1,-1-3 0,-2 1 15,-2 1 289,-7 1-145,4 14-111,-7 1-182,-14 20 113,11 4 1,-17 7 0,10-3-127,-4 1 113,-1 2 0,-1 2 1,-3 3-1,-1 3-47,2 0 0,-4 6 0,0 1 0,0 1-31,0 0 0,-3 0 0,4 4 0,-1-4 80,0-5 1,2-5 0,5-3 0,0-2-19,6-6 0,6-6-86,13-13 0,-5-2 0,10-8-96,-1-1 150,-1-3 1,2-1-16,0 0 12,7 0 0,-5-5 182,3 0-167,-3 0 0,-2 5 71,0-1 1,-5 1 114,0 0 1,-9 9-152,-1 6 1,-6 8 0,-9 12-1,-2 5-30,-3 4 0,3 1 0,-3-2 1,2 1 6,-3 1 0,3-7 0,-5 11 1,1-1-93,3-1 1,1-5 0,0-2 66,-3 2 1,1-10-62,5-2 182,7-10-143,1 2 0,19-21 18,3-6 1,3 0 0,-3 0 27,1 3 0,-6 7 14,0 0 1,0-5-10,5-5 1,-5 5 159,0 5-158,-7 0 13,11 1 2,-13 3-45,-7 26 33,-4-9 1,-12 18 0,7-14 0,0 0-29,0 0 1,-1 2 20,1 3 1,0-3 9,0 3-85,0-10 1,8-5 55,7-10 0,12-4 1,8-7-76,-1-4 1,-3 3 0,0-3 242,-1 3-172,-7 2 0,5 5 235,-3 0-219,4 0 213,-6 1-139,-1-4 39,-7 11 0,-12 7-147,-3 10 1,-3 4 0,3-2 3,0 3 1,5-9 0,-1 5 25,0-3 1,-3-5-30,-1 2 0,5-5 270,0 5-171,7-6-28,-4 2 48,21-6-157,-11 0 54,10 0-50,-13 7 76,-6 2 1,2 1 22,-6 0-29,7-7 87,-4 4-68,7-1-2,-7-4 1,4 11-15,-7-2 1,5-3-76,-5 2 34,7-7 6,-4 11 172,7-13-223,0 6 22,0-20 203,0 9 1,2-11-55,3 10 1,-2 0-57,7-10 1,0 2 0,5-11 0,0 2 1,-5 2 0,0 4 0,2-3-103,1-1 1,2-5 0,-1 3 77,-4-1-2,3-2 1,-4 0 0,6-1 30,0 0-22,-7 4 0,6-7 0,-6 4 14,0-3 0,1-1 1,-6 1 9,2-2 1,0 6-23,-5-11 0,5 7 0,0-8 1,-1 5 0,-1 12 1,0 2 4,2-1 11,0 10-17,-5-6 0,-1 31 0,-4 5-2,-5 3 0,-4 3 1,1 6-193,3 1 90,-4 0 0,6-3 1,-7 0-1,0 1 9,0 1 0,5-11 0,0 9 289,-2 2-216,5-18 0,9 1 0,11-27-38,6-10 1,7-9 0,-2-6 0,1-5-20,0-4 0,-5-1 0,4 2 0,-1 1 69,1 2 1,-4-1 87,5-4-37,0 0 0,-7 11 111,-2 4-171,-5 10 184,-2 5-99,-3 8 0,-12 11 0,-4 4-66,-4 7 0,-1 5 1,0-1-1,0 4-54,0 6 1,-2-1-1,-1 11 1,-4 1 34,-2 3 1,4 1 0,-5 11 0,-2 2-4,-1 2 0,4-11 0,3-2 1,1-4 195,0-4-226,6-14 0,9-8 1,10-17-57,5-11 0,5-3 1,4-10-60,1-2 144,7-8 1,-4 3 0,7-5-14,0 0 19,0-1 1,1-8 0,-3 1 0,-1-2 6,-2-3 0,0 8 0,4-1 0,-4 4 63,-5 6 0,-3 7 1,-2 6 209,0 4-230,-7 7 1,-3 4 0,-10 10 24,-5 5 1,-3 4-1,-2 1 1,0 1-78,-1 5 0,0-3 1,-3 5-1,-1 1-8,2-1 1,-1 3 0,-1 4 35,-5 0-13,3 0 1,-6 2 0,4 1 0,-1 2-20,0-1 0,2-2 0,-4-2 0,3 0-19,3 0 0,1-6 0,4-4 0,1-3-57,0-2 24,7-7 58,1-1 1,26-12-2,6 0 1,2-5 0,-2 5-106,2 1 1,-4 3-1,2-1-6,2-3 1,-4 3 228,2-3-187,-6 3 206,-4 2 18,5 0-94,-17 0 1,9 7 24,-17 3 1,-15-1 0,-10-1-58,-2-1 1,0-1-1,2-2 1,0 2 24,0 3 1,0-6-1,-1 4 1,1 0-19,0 3 0,5-4 0,2 1 0,-1-2 48,1 0 0,4 7-151,-1-2-52,10-3 1,7-1-99,13-6 217,0 0 1,15 0-1,-2 0-25,8 0 1,-3-5 0,-1-1 23,5-3 0,-7 6 0,3-4 1,-3 2 22,-1 0 0,-4 0 1,5 3 6,2-3 0,-9 4-61,2-4 119,-6 3 1,3 2-27,-17 0 18,-10 0-61,-21 0 0,6 0 1,2 2-22,1 3 46,-5-4 1,7 11 0,-7-5 25,1 1 0,-5-3 0,10 5-16,-3 2 1,4-5 0,-3-1-126,1 1-36,2-5 1,15 9-17,10-6 1,5 0 0,17-6 72,4-4 0,1 1 0,7-4-9,-2 1 1,-7-3 0,-3 5 31,4 2 1,-7 0 0,3-1 258,-4-1 0,-4 0-165,6 5-38,-14 0 1,-1 7 4,-20 3 0,-1-2 0,-14 1 32,-2-3 1,3 1 0,-3-4 29,-4 2 0,6 5 0,-7-3-31,-2 2 1,9-4-1,-7 3-35,-1-1 1,8 4 40,-6-1 1,6-1-294,0 1-57,3-7 227,14 4 1,10-7 48,13 0 0,2-5 0,6-2-5,-1-1 0,5-2 0,-4-5 9,0 0 0,1 6 19,-4 4 1,-2-3-19,8-2 21,-15 3 0,9 0 1,-25 9 9,0 3 0,-11-2 0,-4 7 1,-7-6-26,2 1 1,6-3-10,-1-2 1,10 0-145,-10 0-2,13 0 83,-6 0 131,6 0 0,27-2-217,0-3 102,7 3 0,-15-6-243,3 3 0,2 1-501,8-6 803,-3 7 0,-14-10 0,-1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8:37.355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0 1130 7416,'11'-20'0,"-3"-2"-299,-1-1 1,3 4-1,-4-3 1,3 2 358,2 0 0,3-5 1,1 3-1,2 0 1,3 1 0,-3-1 0,3 3 0,-2-2-26,2-3 0,-3 4 0,3-3 0,-3 1-17,-2 3 0,0-2 1,-2 1-1,-1 0 95,-2-2 0,-5 5 0,5-5 0,2 2-56,1 0 1,-3 0 0,-1 5-1,-1-2 30,0-3 0,3 3 0,2-3 0,-1 3-28,-2 2 0,-5 0 0,5 2 0,0 1-11,-2 2 0,4 5-92,-7-5 26,0 7 1,-5-2-1,0 10 1,-2 5 20,-3 3 1,2 2 0,-5 0 0,-1 2-7,1 3 0,3-2 0,-4 6 0,1-2-29,0-4 0,4 1 1,-2-1 19,-1 2 24,5 0 1,-4-5 0,6 0 102,0 0-111,0-6 0,6-4 0,4-10 1,4-5-25,1-4 0,2-2 0,1-4 0,2-6-14,-2-2 1,1 3-1,-1 0 1,2-2 37,-1-2 0,-2 4 0,-2 0 0,0-2 44,0-1 0,0 3 0,-2 1 0,-1 1 17,-2-1 1,-5 6 0,5-2 87,2 3 0,0 7 1,-1 2-65,-1 1-14,-6 2-110,9 5 34,-11 7 1,10-4 0,-7 7-58,-2 2 1,-3 6 0,-5 4 0,-5 0-7,-4 0 0,-1 4 1,-1-2-1,-3 1 29,-1 0 1,-5-5-1,5 4 1,0-3 57,-2-2 0,5-2 1,-3-2-1,3-2 120,2-3 1,5 2-159,0-7 1,7-2 0,0-8 0,4-5 23,4-3 0,7-7 0,0-1 0,4 1-71,5-1 1,-1 4-1,-5-5 27,0 0 23,7 6 1,-6-8-1,4 6 88,-3-2-48,-2-7 1,-5 10-1,0-3 1,0 1 46,-1-1 0,2 4 1,-6-4-1,1 1 20,0-1 0,-4 8 0,3-3 0,-2 2-27,2-1 0,-3-1-61,3 0 0,-5 7-48,-5 3 0,-2 5 0,-4 5 1,0 5 37,0 3 0,-4 9 0,-4 3 0,-3 2-6,-1-2 0,3 5 0,-4-1 0,1 4-62,0 1 58,-3 4 0,1-6 1,0 5-10,-2 0 1,4-4-1,-1 4 1,3-3 15,2-6 1,3-8 0,2 0 95,4-3 1,3-10-69,7-7 1,7-7-1,3-8 1,4-2-15,1-3 1,1 2-1,3-6 1,1 1-14,-2-1 1,-1 4-1,-2-3 1,2-1 7,3 1 1,-3 3 0,3-4 0,-2 1-28,2 0 0,-1-3 0,4-2 1,1 3 31,-1 5 0,-4 3 1,1 4-1,-4 1 74,0 2 0,-8 8 1,-3 2-32,-3 8 0,-4 13 0,-3 5 0,-7 8-45,-6 6 1,-7 4 0,-9 1 0,-3 0 14,-1 0 0,3 2 0,-6 3 1,-1 6-186,-1 2 1,3 3 0,1-1-1,2 2-1519,4 3 1683,8-3 0,-4 12 0,6-5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8:43.595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1465 989 7838,'-15'0'0,"0"0"0,0 0 349,-1 0 1,1 0-88,0 0 1,0 2-259,0 3 1,7 3-198,3 7 170,-4 7 0,6-5 1,-5 4-1,-1 1-28,1 3 1,-2 4 0,-5 3 0,-2 3-162,-3 5 1,2 4 0,-8-1 0,1-1 176,2-2 1,-4-6-1,9-1 1,2-6 131,5-7 0,7-13 0,-1-11-96,4-9 0,7-19 0,4-1-144,4-4 104,8-7 0,-4 6 0,7-7 0,0-1 45,-1 1 0,3 3 0,-6 0-270,3 0 269,-6-4 1,6 12-1,-6-3 1,2 2 14,-1 2 1,-4 11-1,-4-3 265,-1 6 1,-6 12-19,1 7 1,-8 7-1,-4 10 1,-2 3-145,-2 5 1,-1 4-1,-1 1 1,-1 3-65,-3 7 1,-1-3-1,1 12 1,-1 1 7,-2 2 1,-7 7 0,2 8-165,-4 3 2,-8 14 1,4-15 0,-4 6 0,4-10 148,4-8 0,11-23-46,3-14 0,6-20 0,13-9-165,6-12 118,6-11 1,16-22 0,3-4-1,6-8-21,2-2 0,-1 2 0,0-1 0,1 2 10,-1 1 0,-5 4 0,0-9 0,-2 1 13,-1-1 0,-11 4 0,7-4 0,-3 2 105,-3 3 0,-8 14 0,-7 8 1,-3 9 17,-2 9 1,-3 9 135,-1 10 1,-6 7 0,-4 14 0,-4 5-126,-1 4 0,-7 10 0,-1 5 1,-4 5-12,-3 6 1,3 4-1,-10 7 1,1 1-38,-5 1 0,3-9 1,-4 9-1,-3 1-77,-4 2 1,-1-1-1,6-1 1,4-5-173,5-6 0,10-15 63,5 1 1,11-22-1,9-15 1,10-14-5,9-13 1,4-11 0,7-5-1,4-5-19,6-6 0,-5 3 0,11-4-104,-3 5 274,1-8 1,-4 13-1,0-12 1,2-1 9,1-4 1,-2 6 0,-4-9-1,-4 1 30,-4 5 0,-4 7 1,-2 5-1,-6 13 152,-5 9 1,-9 13-84,2 9 0,-10 7 1,-5 10-1,-5 5 27,-5 8 1,0 7 0,-7 8 0,-3 2-108,-2 3 1,3-5 0,-8 7 0,1 3 9,-5 1 0,1-4 0,-2 1 0,-3 1-77,-2-1 1,4-4-1,-6-2 1,7-9-7,7-7 0,15-13-324,5-3 262,10-6 1,0-13 0,10-6 0,7-10-100,6-7 1,5-5 0,8-3 88,-1-5 55,7-4 1,-4-1-1,7 0 1,2-2-46,2-3 0,-9 6 0,-2-4 0,3-3 76,0 0 0,-7-5 0,-1-1 0,-2 4 81,-3 2 0,-10 18 0,2-4 0,-3 7 362,-3 8-42,-3 4-318,-6 9 0,0 4 0,-1 9 0,-3 2-52,-1 3 1,-7 1 0,4 5-62,0 0 16,-6 7 0,6-6 0,-7 6-116,0 0 98,0 1 0,0 1 0,0-4 0,1-3 0,4-2 1,-2 0 0,6-2-87,-3-3 1,6-5 0,0-11 52,6-9 1,10-7-1,9-10 1,2-3 64,2-5 0,3 1 0,-1 1 0,-1-1-11,-2 1 1,-1-1-1,1-1 1,-3 5 131,-1 3 1,-9 7 0,3 1 0,-3 2-28,-4 4 0,-1 6 102,-7 2-144,0 7 0,-2-9 5,-3 7 1,2 0 0,-7 5-12,-2 0 0,0 2 0,1 1 0,1 2-12,-2-1 0,0 4 1,0 0-1,2 2 4,-1 0 1,-3-1 0,-2 2 0,-3 0-18,-1 0 0,0 3 0,5 1 1,0 0 6,0 0 0,0 0 1,0 0-78,-1 0 0,6-1 0,2-3-165,1-1 199,2-6 1,7 1-13,3-10 1,8-4 0,9-6-173,2 0 198,1-7 0,5 4 0,0-7 0,0-2 11,0-1 0,1 2 0,-3 3 0,-1-1 60,-2 1 0,-5 3 0,3-4 0,-1 3 77,-3 2 1,-9 8-44,-5 1 0,-4 8 0,-2 2 0,-4 8 6,-5 6 0,-4 2 1,-2 3-1,-3 3-109,-1 1 1,-5-3 0,3 5 0,0 0 14,1-1 1,-5 4 0,5-4-1,-1 1 22,0 0 1,0-5-1,4 4-15,-2-3 6,0 6 0,6-10 0,3 3-120,1-3 1,6-9 1,4-8 0,10-10 0,4-5 92,1-5 1,5 1 0,2-4-1,-1 0-1,1-1 0,5 1 1,-4-4-1,3 2-9,-1-2 0,-5 3 0,3-1 0,-1-1 85,-4-3 1,-1 4-1,-2 3 1,0 2 100,0 2 0,-6 4 23,-4-6-165,-4 10 1,-2 3-1,-4 7 1,-5 2 15,-4 3 0,-6 3 0,-2 9 0,1 2 12,-1 1 0,-5 5 0,4-3 1,-3-1-34,1 1 1,5 0 0,-3-2 0,-1 5-33,1 4 1,8-4 0,-2-2 0,2 1 27,3-1 1,2-3 0,0 4 0,5-3-187,3-2 0,4-2 56,3-2 1,4-7-1,6-3 1,1-5 70,4-5 1,-3-3 0,5-7-1,-2-2 43,0-3 0,2 3 0,-4-3 0,4 2 18,2-3 1,-6 3-1,2-5 1,-3-1-1,-2 1 1,0-1 0,0-3 0,-1 4 87,-4 1 1,1-3 0,-6 5 0,0 0 10,2-2 0,-5 10-73,3-3 0,-10 10 0,-5 0-5,-4 4 1,4 7-1,0 6 1,-3 5-2,-6 3 1,3 5-1,-4-3 1,1 1 15,-1 4 0,2 1 0,-6 3-84,2-1 55,-4 7 1,9-9 0,-5 6-76,0-1 72,5 7 0,-4-13 1,7 2-1,3-4-46,1-2 1,4-9-88,-4 1 0,9-12 1,1-3-1,8-10 55,6-9 0,1-6 1,0-8-1,1-2 50,5 1 0,-5-3 0,4 2 0,-1 0-20,1-2 1,-2 9 0,6-8 0,-2 0 15,-4-1 0,0-2 1,1 7-1,1 1 141,-2 2 0,-6 7 0,-2-1 166,2 1-272,-5 9 1,-1 4 113,-6 4-87,0 4 0,-1 6-5,-4 10 0,-2 5 0,-5-2 1,0 4 29,-4 1 1,1-1 0,-7 7 0,2 3-44,0-1 0,-7 3 0,3-1 0,-1 6-60,0 4 0,0-4 1,-5 10-1,0 1-125,0 2 1,-1-7-1,5 2 1,4-5-51,7-10 0,10-2-118,0-10 0,10-13 0,6-14 1,8-8 177,6-5 1,3-9 0,4 1 0,2-6 160,1 1-32,0 1 1,-5 2 0,0 0 51,1-1 1,-3 1-1,-3 0 1,-3 0 15,0 0 1,-5 5-1,1 0 1,-5-1 84,-3 3 1,-6 1 0,1 7 28,-4 0 0,-7 7 0,-4 3 0,-5 3-58,-5 2 1,1 7-1,-6 3 1,-4 5 61,-4 5 1,-6 3 0,-4 8 0,-1 0-36,-1 5 0,5-3 0,-7 6 0,5-1-47,0 1 7,12-6 0,-5 11-348,10-4 173,10-3 0,-4-2 1,14-10-1,4-5-15,4-3 1,7-9 0,10-3 0,5-3 19,4-2 1,3-2 0,3-3 0,5-5 7,3-3 0,3-2 0,-3 1 0,1 3 45,1 1 1,-8-1-1,8-4 1,-3 0 31,-3 0 0,-1 0 1,-6 0-1,0 0 117,-4 0 0,-6 0 86,3 0-144,-6 0 1,-4 0 0,-10 0-22,-4 0 1,-9 4 0,-5 3 27,-6 1-60,-8 2 0,-1 5 0,-9 2 0,-2 5 34,-2 8 0,-5 2 1,-2 8-1,-4 3 30,-2 6 0,4-1 1,-4 7-1,-1 6-77,-4 7 0,1-1 1,-9 12-1,3-1-44,6-1 0,7 2 1,1-2-1,5 0 35,5-3 1,9-12 0,11 1-1,5 1-44,5-2 1,4-7-1,7-7 1,4-4-339,5-4 1,5-12 0,5 1 91,6-6 248,2-3 0,4-5 1,0 0-1,1-2-4,1-3 0,-4 2 0,7-5 0,-2 1 54,-2 4 1,-11-4-1,3 2 128,-6 2 1,-13 1-36,-6 2 1,-13 8-1,-14 6 1,-6 6 11,-7 3 1,-1-3-1,-2 5 1,-6 2-22,-3 2 0,0 1 0,-6-2 0,-6 1-16,-3 1 0,3-3 1,1 6-1,4-6-7,4-7 1,10-1-1,-2-3 1,3 1-21,7-3 0,10-4 0,9 1-422,6-1 329,6 0 0,12-1 0,6-3-47,6 1 0,6-5 0,6 5 0,2-2-174,3 0 1,-1 1-1,4-2 1,1 1 208,-1-2 0,-3 4 0,4-2 0,-1-2 83,1-1 1,-4-2 0,4 0-1,-1 0-3,1 0 1,-9 0 0,3 0-1,1 0 148,-2 0 0,-1 0 1,-2 0-1,-4 0 78,-5 0 0,-3 0 102,-2 0-301,-7 0 0,-3 0 0,-11 0 0,-9 0 45,-9 0 0,-6 0 0,-5 1 1,-5 4-24,-4 6 0,-4-3 0,-4 2 1,-7 2-18,-3 1 1,7-3 0,-7 0 0,0 0 41,0-1 0,-2 4 0,-5-3 1,7 3-56,6 3 1,10-6 0,1-2 0,5 0 34,8 1 1,15-6-1,6 2-178,7-3 1,19-4-574,15-3 518,11 3 0,-1-11 0,10 3-367,5-3 419,4-9 0,3 8 0,0-2 0,2 1 19,-1 3 0,1 0 0,8-3 1,-2 0 46,2 0 1,-3 5 0,0 0 0,-1 0 177,1 1 1,-5 1 0,-1 5 0,-4-2-34,-4 1 1,-13 3 0,-2 1-1,-8 0 348,-7 0-330,-3 0 1,-17 0 0,-8 0 0,-14 0-114,-10 0 0,-1 0 1,-12 1-1,-6 3 20,-7 1 1,-1 1 0,-13-1-1,-3 4 32,-1-1 0,3 0 1,-3-3 36,4 6-55,-15-5 1,19 6 0,-18-5 0,1 1 15,-6 4 1,16-1-1,-7 1 1,7-3-16,9-3 0,6 4 0,13-3 0,7 0-143,10-1 1,10-1-68,10-5 1,13-6 0,17-4-1,5-4 37,6-1 0,9-5 0,10 0 0,5 0-20,6-2 0,2 4 0,6-6 0,0 3 159,1 2 0,-6 2 0,10 4 27,-1 3-62,1-4 1,-2 11 0,0-5 0,0 1 88,-3 4 0,-15 1 0,-4 2 0,-8 2 20,-7 3 0,-8-2 0,-10 7 35,-6 2 0,-6-4 0,-15 1 0,-6-1-26,-8 0 1,-4 2 0,-9 4 0,-5-2-40,-8-2 1,-4 0 0,-9 3 0,-4-1-63,0-2 1,-7 0 0,2 3 0,0-3 24,2-5 0,4 2 0,-7-2 0,1-2-5,3-1 1,7-2-1,5 0 1,4 0 7,4 0 0,15-7 0,6-4 0,10-8-92,8-6 1,5 0 0,6-3 0,11-4-72,12 0 0,4-7 1,11-1-1,4-3 53,4-3 1,-2 1 0,4 0 0,1-2 108,4-3 0,-11 6 1,9-3-1,0 2 51,-1 3 1,-11 7-1,-2 1 1,-1 8 7,2 6 0,-9 3 1,4 3-1,-11 4 23,-8 5 0,-10 5-21,-5 5 0,-10-1 0,-7 6 0,-8 2-69,-10 1 0,-8 9 1,-11 3-1,-5 3 60,-4 2 1,4 2-1,-9 3 1,-3 6 60,-1 2 0,7 2 1,-2-1-1,2 0-124,3 1 1,1-10 0,5 5 0,7-8-106,7-7 0,20-8 91,-3-7 1,22-8 0,8-2-1,13-9-199,11-4 0,4-4 0,8-1 0,1-4 57,3-2 0,-5-1 0,7-5 1,3 0 129,1 0 1,-10 0-1,1 0 1,0-1 60,0 1 1,-3 0 0,4 0 0,-4 1 36,-4 4 1,-10 4 0,2 7-1,-2 4-31,-3 5 1,-12 3 0,-2 4 0,-4 3 83,-6 5 0,-1 10 0,-2 5 0,-2 4-84,-3 1 0,-3 7 0,-7 3 0,-2 5-44,-3 6 1,-4-10 0,-4 5 0,1-5 24,2-2 0,0 3 1,-2-9-1,5-2-27,7-5 0,3-12 0,-1 1-81,3-2 1,3-8-6,7-5 1,5-6 0,2-11-1,1-2 12,4-1 0,2-7 1,1 2-1,-2-3 54,-3-2 0,3 0 0,-4-1 0,1 0 60,0-5 0,-5 5 0,3-5 0,-1 3 75,-4-2 0,1 1 1,-1-4-1,2 1 43,-1 3 0,-3 9 0,-1 5-86,0 3 0,-7 9 0,-1 5 0,-4 8-21,-3 10 0,2 8 0,-11 12 0,1 6-19,0 2 0,2 4 0,-2 2 0,0 1-19,-1-2 0,1 1 0,-2-2 0,3 0-26,0-4 0,5-12 0,-3-1-47,3-2 60,2-6 1,5 0-229,0-7 121,7-7 0,-4-3 1,9-8-1,1-4 52,2-1 0,7-4 1,-4-6-1,2-4 74,0-2 1,-5 4 0,5-3-1,1-1 67,-3 1 0,4-2 0,-6-5 0,3 1-43,2 4 1,-2-3 0,-1 4 0,1-1 106,-1 0 1,-5 6 0,4-1-109,0 4 1,-7 9-8,0 7 0,-7 13 0,-8 12 0,-2 6 4,-3 4 1,3 3 0,-4 7 0,0 1-45,1-1 1,-1 0 0,2 0 0,-1 1-1,2-1 1,6-7 0,3-2 0,3-6 34,2-5-218,3-3 0,7-14 0,6-5 0,5-6 75,3-7 0,2-5 0,-4-4 0,4-2 19,1-3 1,3 6-1,4-4-39,0 0 120,0-1 0,2-2 0,1 1 1,3 1 8,-3-1 1,1 6 0,-3-2-1,3 3 49,-1 2 1,-9 2-1,4 3 1,-4 4-34,-6 5 0,-6 1 0,-4 1 0,-1 5 53,-4 4 0,-1 8 0,-4 4 0,-3 0-1,-5-1 0,-8 6 1,-4-2-1,-1 4-67,-4 1 0,-2-3 0,-1 1 1,-2 4 7,-3 0 0,3-4 0,-3-1 0,2 2 13,-3-3 0,5-1 0,-3 1 0,6-5-8,3 1 1,1-10 0,-3 1-1,6-3 2,4-1 0,-2-6 1,9 2-1,-3-3 18,-2-2 1,6 1-136,4 4-177,4-3 246,1 5 1,6-7 0,6 0 10,7 0 1,-3-2-1,6-3 1,-2-3-42,0-1 0,5-4 0,-3 3 0,0-3 26,0-3 0,0 1 0,-6 0 118,-1 0-95,11 0 0,-21 2 0,8 1 89,-5 2-33,-3 7 1,-6-4 0,-6 10-36,-8 7 1,-7 2-1,-8 13 1,0 2 58,0 1 1,0-2 0,-1-3 0,1 0-1,0 1 0,5-11 0,1 2 0,3-3-56,2-3 0,8-3-18,0-6 1,10-6-1,1-6 1,8-7-43,6-6 0,1 2 0,0-2 0,0-2 12,0-2 1,0-1 0,0 2 0,-2 3 100,-2 5 1,-3 3 0,-5 2 0,2 0 7,-1 0 0,-4 8-22,-5 7 0,-4 12 1,-6 9-1,0 4 18,0 7 1,0-7 0,0 6 0,0-3-67,0 1 0,5-4 0,1 0-43,3 2 1,1-11-1,6-2-38,4-6 1,5-3-1,9-7 1,2-3-7,3-5 0,3-10 0,6-3 1,2-2-3,-1 0 0,-2-2 0,-2-5 0,-2-2 67,-3 1 0,-3 10 0,-7-8 77,0 3 15,-6 6 1,-3 0-1,-7 7 1,-4 2-8,-5 3 1,-4 1 0,-2 6 0,-3 0 14,-1 4 1,-5 1 0,3 8 0,0 2 9,1 1 1,-1 7 0,3 0-1,-1-1-42,2-2 1,1-1 0,4 3 0,1 1-96,2-2 0,7-1 1,-2-2-1,3 0 66,2 0 1,7-5 0,3-1-218,3-3 191,2 6 0,5-10 1,0 3-236,-1-3 229,4-2 0,-6 0 1,3 0 69,-3 0 1,-4-2 33,-3-3-31,-3 3 1,-19 2 0,-3 10-13,-2 4 1,6-4 0,1-2 0,-2 0-48,-1 1 1,4-4-1,2 3-190,1-1 201,4-2-32,-5-5 30,21-7 0,-4-1 1,12-7-1,-2 0-23,0 0 0,0-2 0,-5-2 0,-2-1-80,-3 2 0,2-4 0,-7 2 101,-1 2-20,-3 1 0,-2 8 1,-5 4-1,-5 4 65,-8 1 1,-6 1 0,-8 6 0,-2 7 91,1 4 1,-3 7-1,2-3 1,0 0-83,-2-1 0,7 5 1,-2-6-1,5-2 28,0-1 1,11-4-1,1-1-121,1-2 1,9-7 0,5 1-391,9-8 1,6-4 0,5-7-1,5 0 175,3 0 1,2-2-1,1-1-496,-1-3 502,7-5 1,-4 7-1,6-4 246,-3 1 0,6-11 0,-3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8:55.396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1825 408 7819,'-23'-10'0,"3"0"0,-2 4-45,2-4 1,-7 7-1,3-2 1,-1 3-81,0 2 0,0 0 0,-5 0 0,0 0 71,0 0 1,-2 0 0,-2 0 0,-1 0-21,2 0 0,4 0 1,2 0-1,0 0 111,6 0 1,-3 0 0,4 0-1,2 0 185,1 0 0,2 0 0,0 0 0,0-1-72,0-4 0,5 3 119,0-3-174,6 3-33,-2 2-64,6 0 0,6 5 0,4 0 1,4 0-116,1 2 0,1-5 1,3 4-1,3-1 99,1 1 1,-3 0 0,5-2 0,2 1-2,2-2 0,-4 0 0,0 1 0,2 1 2,1-2 1,-3-1-1,-1-2 1,-1 0 46,1 0 0,-6 0 0,2 0 1,-3 0 17,-2 0 1,0 0 0,-1-2 8,-4-3 1,-5 3 0,-12-3 0,-8 4 17,-9 1 1,-4 0 0,-4 0 0,-3 0 31,-5 0 0,-1 0 0,0 1 0,-5 4 41,-1 5 0,-1-1 0,-7-1 0,3 0-73,0 1 1,5-4-1,-2 5 1,6 0-114,3-2 0,6 1 0,0-6 0,8 2-94,6-2 1,3-1 108,2-2 19,6 0 1,4 0 0,10 0-5,5 0 1,-1 0 0,1 0 0,3 0-47,6 0 0,-1 0 1,6 0-1,-1 0-50,0 0 0,3-2 1,2-1-1,1-2 49,1 2 1,-7-1 0,11 1-1,-1-4 56,-1-1 0,1 3 0,-1-3 0,2-1-27,-1 1 0,-9 4 0,4-2 0,-3 1 91,-1 0 1,-11 0-1,2 3-30,-1-3 1,-9 3 0,-5-3-25,-9 4 0,-6 1 0,-3 1-23,-2 4 13,-7-3 1,4 6 0,-8-4 97,1 1-89,0 0 1,0 0-1,1 0 1,3 0 21,0 2 0,1-6 1,-3 4-1,1-1-12,2 1 0,5-4 1,-4 4-1,1-1-36,0 1 0,7-4 0,-2 4 3,0-3 1,4-2 4,4 0 1,8 0 0,2 0 13,9 0 0,4 0 0,2 0 0,0 0-19,0 0 1,6 0 0,0 0 0,1 0-72,0 0 83,5 0 0,-4 5-233,7 0 224,0 0 0,1-5 1,-1 0-1,2 0-27,3 0 0,-3 0 0,3 0 0,-2 0 14,2 0 1,-6 0-1,3 0 1,0 0 25,-1 0 1,-9 0 0,3 0-1,-5 0-12,0 0 0,-3-5 0,3 0 2,-3 2 0,-9-1-42,-2-1 0,-6 4 41,-6-4 0,-2 3 0,-7 2 0,0 0-10,0 0 0,-5 0 1,-2 2-1,0 1 31,0 2 1,1 0-1,2-5 1,-3 0 32,-1 0 1,5 0 0,-3 0 0,5 0 32,1 0 0,0 0 0,0 0-2,-1 0-96,8 0 0,8 0 0,10 0 0,4 0-49,1 0 1,6-5-1,4 0 1,4 2 43,1 1 1,-3-3 0,1 0 0,4 2 5,0 1 0,2-3 0,-1 0 52,2 2-43,7-6 0,-3 6 0,6-6-104,0 3 106,-6 1 0,4 0 0,-4-2 0,3 0 16,3 1 0,-8-1 0,6 4 0,-4-3 5,-6 3 0,-1 1 1,-3 2-1,-3 0-18,-1 0 0,-6 0 0,1 0 35,-3 0-82,-9 0 0,-1 2 0,-9 1 1,-3 4 45,-5 2 1,-3-4 0,-2 3-1,-2-1 2,-3-4 1,-2 4-1,-5-2 1,2 0 136,-2 1 0,-1-4 0,-2 3 72,-1-3-186,-5 5 0,2-6 0,-4 4 0,-1-3 26,1-2 0,2 0 1,-4 0-1,-2 0 24,-1 0 0,1 0 0,0 2 0,-2 1-18,3 2 1,4 0 0,0-5 0,2 0 17,1 0 1,11 0-1,-6 0 1,6 0-43,4 0 0,3 0-216,1 0 47,6 0 145,2 0 0,7-2 0,2-3-26,3-5 1,4 2-1,6-1-46,0 3 63,0-6 1,5 4-1,0-6 1,0 3 10,2 1 1,-4 1-1,6-3 1,-1 4-23,1 1 1,-9-3-1,3 5 1,-1 0-68,-5-1 0,3 4-6,-5-3 129,-4 3 0,-6 2 1,-10 2-1,-3 1 29,-2 2 0,-2 0 0,-1-5 0,-2 2-34,1 3 0,2-3 1,2 3-68,0-4 46,-7-1 1,6 5 0,-6 0 0,2 0-9,0 2 1,-7-5 0,2 4 0,-4 1 26,-1 3 0,0-1 0,0-1 0,0 0 17,0 1 1,4 1 0,1 5-108,-1 0 0,9-5 41,2 0 0,10-5 0,1 3 1,8-1-54,6-4 0,3-1 0,2-2 0,2 0 27,3 0 1,-2 0-1,6 0-75,-2 0 100,5 0 0,-9 0 0,7 0 18,2 0-14,-5 0 0,1 2 0,-4 1 65,1 2-62,6 0 1,-7-5-1,6 0 11,2 0 0,-5 0 1,-2 0-1,-4 0 11,-1 0 1,1 5 0,-1 0 0,0-1-52,0-3 0,-5-1 1,0 2-64,2 3 1,-4-3-42,2 3 160,-7-4 1,4 1 0,-9 1-5,-3 2 0,2 0 0,-7-5 44,-2 0-58,6 0 0,-8 0 28,4 0-25,-3 0 1,-2 5-1,0 1 1,-1-3-2,1-1 1,0-2 0,0 0 0,0 0-2,0 0 1,-2 0 0,-1 0-1,-2 0 63,1 0 0,1 0 0,0 0 0,-3 0-17,3 0 0,1-2 0,2-1 0,-2-3-8,-3 3 0,7 1 1,-5 2-77,-1 0 0,1-1 1,3-3-22,0-1 63,6 0 0,-4 5 47,3 0-50,-4 0 1,4 0 10,0 0 5,7 0-112,-4 0 40,7 0 7,14 0 1,-9 0 0,10 0 9,-2 0 1,-5 5-1,2 0-148,2-1 113,2-3 1,1-1 0,0 0 85,0 0-13,0 0 0,0 0 1,0 0-1,2 0 13,3 0 0,-3 0 0,3 0 0,-2 0 8,2 0 1,-6 0 0,4 0 13,1 0 0,-6 0 18,-3 0-71,-7 0 1,2 0 0,-10 0 0,-5 0 29,-3 0 0,-2 0 0,0 0 0,0 2-26,0 3 1,0-3 0,-2 3 0,-2-3-9,-1-2 1,-7 0 0,4 0 0,-2 0 25,0 0 0,5 0 1,-4 0-1,1 0 47,-1 0 1,4 0-1,-3 0 1,1 0 48,4 0 0,1 0 0,3-2 0,3-1-46,1-3 1,5 1-1,-5 5-36,-2 0 1,3-1-75,-1-4 1,5 3 34,-5-3 1,5 3 0,-3 1 6,1-4 1,0 3 177,2-3-137,4 3-45,-6 2 0,17 2 13,0 3 1,7-3 0,-7 3 3,3-4 1,2-1 0,1 0 0,-1 0-9,0 0 1,0 2 0,0 1 0,2 2 7,3-1 0,-2-3 1,7-1-1,2 0 1,2 0 0,-3 0 1,3 0-152,3 0 145,1 0 1,-3 0-1,0 0-28,1 0 29,-1-6 0,0 4 1,-2-3-1,-1 3 3,-2 2 1,-5-5 0,4 0-1,-2 2 12,-4 1 0,0 2 1,1-1-1,1-3-10,-2-1 1,-1 0 0,-2 5-1,0 0 1,0 0 1,0 0 0,1-1 0,-1-3-74,0-1 1,-5 0-1,0 5 171,2 0 1,1-2 32,2-3-77,0 4 1,0-6 0,0 7-10,0 0 1,0-2-108,0-3 70,1 4 0,-1-6 0,0 7 0,0-2-11,0-3 0,2 4 1,1-4-1,2 3 20,-1 2 0,-1 0 1,0-2-1,3-1-2,-3-2 0,-1 0 0,-2 5 1,0 0 7,0 0 1,-5-2-1,0-1 1,2-2 9,1 1 0,2 3 0,0 1-53,0 0 1,0 0 0,1 0-1,-1 0 47,0 0 1,0-2 0,0-1-48,0-2 25,7 0 0,-6 5 1,5 0-77,-5 0 74,-1 0 0,2 0 0,2 0 0,1 0-29,-2 0 0,-1 0 0,-2 0 0,0 0-23,0 0 0,0 0 0,0 0 53,0 0 1,0 1 0,0 3 0,0 1 20,1-2 0,-1-1 0,-2-1 0,0 3-37,3 1 0,-10 0 1,9-5-1,-1 2 6,-1 3 1,2-4-73,0 4 54,0-3 0,-8 3 0,-7 0-56,-8-2 85,-12-1 0,1 0 0,-6 1 0,-3 2 10,-6-2 0,6 4 1,-6-2-1,1 0-8,1 2 0,-5-5 1,2 3-1,1-2-1,2 2 0,1-3 0,-3 3 208,-1-4-201,0-1 0,8 0 0,0 0 0,-1 0 17,1 0 1,5 0-1,-3 0-42,-2 0 0,10 0 0,2 0 4,2 0 0,4 0-234,-1 0-45,7 0 250,-4 0 1,9 0 23,3 0 0,3 0 0,8 0 0,-1 0 0,0 0 0,0 0 0,0 0 1,0 0-7,0 0 1,2 0 0,1-1-1,2-3 51,-1-1 1,2 0 0,0 5 0,-3 0-2,-1 0 0,-2 0 0,0 0 0,2 0-74,3 0 0,-9 0 0,5 0 23,-3 0 1,-5 2 8,2 3 0,-6-2 36,1 7-32,-10-6 1,1 2 0,-6-6 0,-1 2 2,-3 3 0,-1-3 0,0 3 0,0-4 18,0-1 1,0 0-1,0 0 1,0 2-9,0 3 0,5-3 0,-1 3 5,0-3 1,2-2-9,-1 0 1,9 0-7,1 0 1,6 0 0,9 0 0,1 0-4,-1 0 0,1-5 0,3-1 0,3 3 3,1 1 1,-5-3 0,4 0 1,0 2-1,-5-5 1,6 6-1,-4-5 3,1 1-7,0 4 0,-5-5 0,0 6 0,0-3-5,0-1 1,-5 0 8,0 5 0,0-7 0,-3 6 0,-7-4 2,-8 3 0,-6 2 0,-1 0 0,0 0 28,0 0 0,-2 0 0,-1 0 0,-4 0 25,-1 0 0,-1 2 0,-3 1 1,2 2-31,-2-2 1,4-1 0,-2-2 0,-2 2 3,-1 3 1,-3-3-1,1 3-81,0-4 79,0-1 1,-5 0 0,0 0 0,-1 0-3,0 0 0,2 2 0,-5 1 0,1 2-4,-1-1 0,6-3 0,-2-1 0,3 0 3,2 0 0,-2 0 1,0 2-1,0 1 3,4 2 0,1 0 1,-3-5-1,0 0 4,0 0 0,6 0 0,4 0 1,2 0-36,-3 0 0,5 0 0,-4 0 0,3 0 13,2 0 1,0 0 47,0 0-39,0 0 1,0 0-1,-1 0 6,1 0 1,5-1 0,0-3-26,-1-1 0,2 0 0,-1 5-8,-2 0 1,4 0 0,-2 0 1,-2 0 1,4 0-3,-2 0 31,6 0 0,-4 0-18,3 0-14,3 0-93,-4 0 95,-1 0-20,5 0 0,-6 0-14,3 0 0,3 2 32,-3 3 0,2-3-56,-2 3 26,3-4 0,-3 4 1,10 0-17,5-1 1,4-3 0,1-1 0,0 2 10,0 3 1,2-3 0,1 3 0,4-3-23,1-2 0,2 0 0,4 0 0,-2 1 61,-2 4 1,2-3-1,6 3 98,2-3-110,0-2 1,-4 0 0,-1 0 104,0 0-93,0 0 1,0 0-1,0 0 1,0 0-25,1 0 1,-8 5 0,-1 0 0,-2-2-64,0-1 0,-5-2 0,-5 0 53,2 0 153,1 6-72,-4-4 1,-4 5-1,-10-6 1,-5 4 0,-4-3 0,-1 3 1,0-3-55,0-2 1,-2 0-1,-1 0-42,-2 0 57,0 0 1,5 0-1,-2 0 1,-2 0 21,-1 0 1,0 0 0,5 0 0,-2 0 83,-3 0 0,3 0 1,-3 0-1,2 0 6,-2 0 0,3-2 0,-3-1 0,2-2-118,-3 1 1,5 3 0,-6-1-1,2-1-44,0-2 0,-5 0 0,3 5 0,0-2 60,0-3 1,-3 3-1,5-3 1,0 4 61,-2 1 1,5 0 0,-3-2 0,2-1-33,-2-2 1,8 0-1,-3 5-97,2 0 84,-1 0 0,4-2 0,0-1-29,-2-3 1,4 1-1,-2 5-97,-2 0 1,4 0 81,-2 0 0,0 0 18,-5 0 0,0 0 3,0 0 1,4 0-1,1 0 0,0 0-15,-5 0 1,7 2 0,1 1 5,1 3 1,2-1 3,-6-5-2,7 0 0,-11 5-12,4 0 11,-3 0 1,3-5 0,0 0 90,-2 0 1,-1 1 0,-2 3-43,0 1 0,-1 0 1,1-5-1,0 0-31,0 0 1,5 0-1,0 0 1,-2 0-2,-1 0 0,-2 0 0,0 0-5,0 0 0,0 0 0,0 0 0,0 0-25,-1 0 1,1 0 0,0 0 0,0-2 17,0-3 0,0 3 0,0-3 0,0 4 2,0 1 1,0 0 0,0 0 0,0 0 0,0 0 1,-1-5 0,1 0 0,0 1 1,0 3 0,0 1 0,0 0 0,0 0-20,0 0 1,0 0-1,0 0-10,0 0 1,0 0 0,0 0 0,0 0 2,-1 0 1,6 0 0,0 0 0,-1 0-6,-3 0 1,1 1 0,1 3 4,2 1 0,5 0-119,-5-5 108,7 6 16,-4-4 0,14 5-76,3-7 76,10 0 0,-4 0 0,5 0 1,-3 0-56,2 0 1,-1 0-1,4 0 1,0 0-5,1 0 0,-4 0 0,5 0 0,2 0 40,1 0 0,-1 0 0,2 0 0,3 0-4,-1 0 0,1 0 0,-2 0 0,2 0 37,3 0 1,-3 0 0,2 0 0,-6 0 29,-3 0 1,-5 0-1,5 0 9,2 0-46,-5 0 0,0 0 0,-7 0-43,0 0 47,0 0 0,-5 0 11,0 0-14,-6 0 0,1 0 27,-10 0 1,-4 5 0,-6 0 20,0-2 0,0 0 0,0 1 0,0 1-13,0-2 1,0-1 0,0-2 0,-1 2-19,1 3 1,-1-4-1,-3 4 1,-1-3 5,2-2 0,-1 0 1,1 0-1,-4 0 23,-1 0 1,3 0 0,-4 0 22,2 0-50,-5 0 0,7 0 0,-6 0 1,-3 0 12,2 0 0,6 0 0,-3 0 0,1 0-15,-1 0 0,6 0 0,-2 0 0,1 0 9,-1 0 0,8-5 1,-3 0-29,2 2 0,5 1 0,-1 0-11,2-3-90,2 3 80,5-4 0,7 6-8,3 0 1,4 0-1,2 0 7,4 0 0,-8 0 0,3 0-84,-1 0 98,6 0 0,-4 0 0,5 0-105,-5 0 104,-1 0 1,0 0 0,1 0 0,0 0-12,4 0 0,-3 0 0,3 0 0,-3 0-10,-2 0 0,0 0 0,0 0 53,0 0 0,-5 0 0,-1 1 45,-3 4 1,-2-3-52,-9 3 0,-4-3 0,-6-2 0,0 0 30,0 0 0,-5 2 1,-2 1-1,1 2-29,-1-2 0,0-1 0,4-2 40,-3 0-43,-5 0 0,9 0 1,-3 0 257,3 0-248,2 0 1,0 0 0,0 0 52,0 0 0,0 0 121,0 0-196,6 0 0,4-5 0,10-2-27,5-1 0,4 3 0,1-4 0,0 3 20,0 2 0,7-2 0,1-1 1,4-1-2,3-4 1,-3 3 0,10 1 0,-2 0-14,0-1 1,7 4-1,-2-5-51,4-1 69,1 4 0,2-7 0,1 6-3,3 0 9,-1-6 1,-3 6-1,1-5 1,3 1-6,-3 2 0,1 0 0,-1-5 0,4 0 38,2-1 1,-4 6 0,4 0 0,-1-1-16,1-3 1,-9-1-1,4 0 1,-1 2 11,-1 3 0,-5-4 0,-3 6 0,-1-2-21,1 0 0,-1 1 1,4-2-1,-2 1-2,2-2 1,-3 5 0,1 0-1,0 2 2,-1 0 0,4-5 0,-4 4 0,1-1 3,0 0 1,-1-3 0,3 4 57,-2-3-64,0 6 0,-5-6 0,0 6 1,2-2 5,0 2 1,2-4 0,-6 2 0,4 2-18,1 1 0,-2-3 0,4 0 0,2 2 10,1 1 0,-3-3 1,1 0-1,-1 1 1,-2 3 0,6-1 0,-6-1 1,3-2-30,-1 1 1,-7-2-1,3 1 1,-3 1-14,2 3 1,-8-4 0,2 0 0,-6 1 25,-5 3 0,-1 1 57,-2 0-62,-6 0 0,-4 0 35,-10 0 1,-4 5-1,-8 0 1,-3 0-2,-5 1 0,-5-2 0,-3 4 1,-6 0 16,-4 1 0,4-1 1,-10 4-1,-1-2-16,-2 2 1,2-4 0,-4 2-1,-1 0-11,-4-1 0,6 4 0,-9-5 1,2 2 32,3 0 1,6-1 0,1 3-1,5-2 0,5 1 0,8-4-240,7-2 182,6 3 0,3-6-104,5 3 0,15-2 0,1 1-45,7 1 132,9 0 1,-2-5 0,6 0-1,2 0-10,1 0 0,4 0 0,2 0 1,2 0 46,3 0 0,-4 0 0,4 0 0,-1 0-22,1 0 1,-4 0 0,3 0 0,1 0 25,-1 0 1,1-2 0,1-1 0,-5-2-17,-3 1 0,-8 3 0,-4 1 0,-4 0 174,0 0 1,-10 0-65,-6 0 0,-6 0 0,-11 0-112,-3 0 32,-4 6 0,-8-4 0,-4 5-17,-10 0 13,1-6 0,-8 6 0,4-7 0,-3 2 1,-2 3 1,-1-4 0,-5 4 0,0-3 32,-1-2 1,1 0 0,0 0 0,1-2-30,4-3 0,3 4 0,8-6 0,2 2-24,2 0 0,12 0 0,-1 3 0,6-1 51,4-2-147,3 0 0,9 0 0,9 0 55,11 1 1,2-2 0,5 1-208,-3 1 177,5-4 0,-4 6 0,6-3 1,-3 4 50,-2 1 1,-8-5-1,-1 0 157,2 1-134,2 2 1,-8 2 0,-6 0 0,-8 0 1,-5 0 0,-9 6 0,-3 0 0,-4 1 42,-1 0 1,-2 4-1,-3-2 1,-4 1-32,1 0 1,-1 0 0,6 5-1,-2-2-14,1-3 0,1 4 0,1-6 0,0 2 18,4 0 0,2-5 1,1 4-1,4-3-25,-1-2 1,10-3 0,-3-1 43,2 0 8,6 0 0,0-1 0,9-3-21,3-1 1,3-5 0,7 4 0,2-3-26,3-3 1,0 4 0,7 0-1,2-1-60,-3 1 0,1 0 0,3-4 1,2 4 9,3 1 0,-8-3 0,3 3 0,-1 0 65,-1 1 1,4-4-1,0 5 1,0 1-52,-4 3 0,-3-4 0,0 0 17,-4 1-3,-11 2 64,-4 2 0,-19 2 0,-7 3 0,-7 4-10,-3-1 0,-7 5 1,-2-4-1,-1 1 44,0 0 0,5-2 0,-4 4 1,3-2-49,2 2 1,-3-4 0,2 0-1,1 1-3,3-1 0,6-3 0,1 4-255,2-3 161,9-1 0,18-5 1,12 0 63,4 0-6,11-6 0,7 2 1,6-4-1,4 0-20,6-1 1,-2 1 0,16-4 155,5 2-97,10 0 0,3-5 0,10 1 0,-46 8 0,2 1-31,0 0 1,1 0 0,-2 0 0,1 0 0,5-2 0,0 0 0,1 1 0,1 1-45,2-1 1,0 1 0,-8 3 0,-1-1 0,1-1 0,-1 0 0,-1 0 0,-1 1 34,44 0 0,-11-4 0,-9 2 0,-3 2 1,-5 1 0,-12 2 0,4 0 0,-5 0-3,-6 0 1,-11 0 0,-5 0 0,-4 0 111,-6 0 0,-5 7-122,-7 3 0,-3-2 0,-9 1-5,-3-3 29,-3-1 1,-14 1-1,-3 0 60,-4 3-76,-8-6 0,-1 9 1,-7-7-1,-2 0 13,-3 1 0,1-4 0,-5 3 0,1-3 47,-1-2 0,9 0 0,-2 0 0,2 0-5,3 0 1,0 0 0,0 0 0,5 0-23,7 0 0,10-5 0,0-2 0,3-1 12,2-4 0,7 4 0,3-2-80,3-2 0,4 3 0,3 1 0,6 1 21,8 4 0,-1-4 1,9 2 195,5 2-106,-2 1 1,14 1 0,-4-3-35,3-1-30,9 0 0,2 5 0,6 0 0,1 2-25,-1 3 0,2-3 1,1 4-1,4-1-57,2 0 0,-10 2 0,-2-4 0,-5 4 121,-4 1 1,-9-3 0,3 4 0,-9-1 82,-9 1 0,-6-4 0,-3 3 125,0-1-219,-6 4 1,-11-7 0,-12 4-65,-4-1 1,-9-2 0,2-5-1,-5 2-48,-5 3 0,-4-4 1,-6 4 212,0-3-138,-7-2 1,5 0 0,-3 0-1,1 0 15,-1 0 0,3 0 0,-3 0 0,3 0 46,2 0 0,6 0 0,6-2 0,6-1-22,7-2 1,8 0-1,4 3-49,1-3 0,10 3 0,11-3 0,6 4 30,3 1 0,4 0 0,8 0 0,5 0-8,4 0 0,3 0 0,1 0 263,3 0-165,12 0 0,-12 0 0,9 1-188,-2 4 75,1-3 1,-2 10-1,0-5 1,3-1 16,2 1 0,-10 3 1,2-3-1,-7-1-94,-2 1 1,-13 3 0,5-3-1,-7 0 116,-8-1 1,-9 4-2,-3-5 1,-8 2 0,-2-4 0,-9 2-55,-4-1 0,-9-3 0,-5-1 0,-4 0-46,-5 0 1,-7 0 0,1 0-1,-5 0 47,-2 0 0,4 2 0,-8 1-7,1 3 15,-5-1 0,13-5 0,-4 0 86,-1 0-84,0 0 0,9 0 1,3 0 111,6 0-84,-3 0 0,12 0 0,-3 0 0,12 0 1,14 0-10,13 0 1,8 0 0,8 0 0,2 0 74,3 0 1,3 0-1,7 1 1,2 3 30,4 1 1,-1 1 0,7-2 0,3 2-88,2 3 1,0-4-1,10 3 1,4 0-120,1 1 0,-10-1 1,3 2-1,-6-3 29,-4 0 1,-10-6-1,-3 4 1,-5-3 16,-10-2 0,-5 0 173,-7 0-104,-10 0 1,1 0-31,-16 0 0,-5 0 1,-10 0-1,-5 0-65,-3 0 1,-2 0 0,-2 0-1,-3-2 4,-6-3 1,3 4-1,-2-4 1,-4 1 20,-5-1 0,1 4 0,-6-6 0,1 2 56,-1 0 0,4-2 0,-4 4 0,1-2 54,-1 1 0,12-2 1,2 1 94,6 1-102,-2-4 1,15 6 0,3-4-27,8-1 1,7 5-1,8-3-75,5 4 1,10-1 0,5-1 0,3-3 85,3 3 0,5 1 1,5 2-1,2 0 22,2 0 0,7 0 0,2 0 0,3 0-75,3 0 0,-8 0 0,8 0 1,-1 0-5,0 0 1,-6 2 0,-2 1 0,-5 3-25,0-3 0,-8 0 0,-4 1 0,-8 1-1,-5-2 109,-5 5 0,-9-1 53,-7 3-110,-13-3 0,-6-6 0,-6 3 0,-3 1 7,-6-2 1,1-1-1,-8 0-255,0 3 236,-3-4 0,-3 6 0,-2-7 0,-1 0 6,2 0 0,-4 0 1,1 0-1,3 0 41,1 0 1,2 0-1,1 0 1,4 0-11,5 0 0,10 0 1,5 0-18,3 0 1,8-2 0,6-1-1,6-2-38,8 2 1,9-1-1,5 1 1,3-2 93,2 1 1,2 3-1,3-1 95,6-3-151,9 3 0,-2-4 0,6 6-24,-2 0 25,5 0 0,-14 0 0,8 0 0,1 0-20,0 0 0,0 0 0,-9 0 0,-1 1-23,-2 4 0,-6-1 1,-1 4-1,-4 0 25,-4 1 0,-12-6 0,1 4 0,-4-2 14,-2 0 1,-5 2 0,1-4-7,-8 2 0,-9 2 0,-9-4 0,-1 2-45,-4-2 1,-3 4-1,-5-2 1,-6-1 0,-2-3 1,-2 4 0,-1 0 0,-1 0 52,-3 2 1,3-5-1,-3 4 82,3 1-71,-5-5 1,9 6-1,-4-5 1,2 3 2,3-3 1,12 0 0,1 1-157,6 1 0,11 0 77,12-5 0,8 0 0,12 0 0,5 0 84,4 0 0,8 0 0,1 0 0,4-2-24,3-3 0,-3 3 1,9-4-1,-5 1 109,0-1 0,-6 1 0,0 5 0,2-1-77,2-4 0,-4 3 0,-3-3 0,-4 3 5,-4 2 0,-3 0-119,4 0 79,-6 0-2,-2 0 1,-16 0-7,-6 0 0,-6 5 0,-11 0-39,-3-1 0,1 2 0,-4 0 1,0-3 14,-1-1 0,-1 3 0,-5 0 0,0-2 56,0-1 0,4 3 0,1 0 0,0-2-32,2-1 1,1 3-1,7 0 1,0-2-46,0-1 0,5-2 45,0 0 1,13 0-1,2 0 103,7 0-90,3 0 1,7 0 0,3 0 0,3 0-4,2 0 0,0-2 1,1-1-1,-1-2 0,0 1 0,0 3 1,-1 1-1,-3 0-40,-1 0 1,-4 0-1,2 0 1,-1 0-7,-4 0 1,-1 0-32,-2 0 82,0 6 1,-7-2 0,-4 4 30,-8-1 1,-2 0-1,-6-4-28,2 2-8,0 0 0,-7 0 1,-1 0-66,-2-2 65,-7 6 1,8-8 0,-6 6-179,-1 0 173,4-6 0,-7 11 0,6-7 1,-2-1-3,0-3 0,4 4 1,-2 0-1,1-1 0,4-3 1,1-1 16,2 0 18,7 0 0,8-1 1,10-3-1,3-2-25,2-3 1,0 1 0,0-4 84,0 2-69,0 7 0,1-11 0,-1 6 0,0-2-2,0 0 1,0 6 0,-2-2-72,-3-1 66,4 5 0,-6-9 50,7 6-51,0 0 0,-5 0 201,0 0-94,-6 0-90,2 5 1,-6 1-46,0 4 1,0 4-1,0 6 25,0 0 0,-1-5 1,-3 0-124,-1 2 91,0 1 0,5-3 0,-1 0 21,-4 2-4,3-5 1,-5 6 0,7-3-8,0 3 1,0-3-85,0 0 85,0-6 0,0 9-20,0-3 1,0-1 23,0 1 11,0-7 1,0 5 0,2-4 26,3 1-15,-3 0 44,4-5-11,1 0-35,-5 0 116,4 0-127,-6-7 0,0 4 8,0-7 0,0 5 0,0-5 1,2 5 12,3-5 0,-3 0-1,3-6-28,-4 8 1,-1-5-9,0 3 20,0-4 0,0 4-19,0 0 15,0 0 0,0-5-12,0 0 10,0 7 5,0-6 0,-1 7 85,-4-3-79,3 4 0,-10 12 1,6 4 19,-3 4 1,4 1 0,-3 0-3,1 0 0,0 0 0,4 0-34,-2 0 0,-5 0-124,5 0 1,0-5 84,5 1 23,0-8 30,0 4-36,0-7 0,5-2 35,0-3 0,2 2 0,-4-8 0,4 0 18,1-3 1,-5-1-1,4 0-26,0 0 0,-5 0 0,4 0-4,1 0 0,-5 0 0,3 0-3,-4 0 0,-1 0-55,0 0 1,-6 1 0,-4 2 60,-4 2 1,4 7 0,0-2 0,-2 3 13,-1 2 0,-2 0 1,0 2-1,-2 1 5,-3 2 0,3 5 1,-1-3-1,4 1-13,4 4 0,0 2 0,-3 1-36,3 0 1,-2 0 0,7 0 14,2 0 0,1-5 41,2 0 1,7-7-21,3 2 0,3-5 1,1-5-1,-3-3-9,-1 0 1,-5-6 0,5 4-14,2-3 0,-3-2 0,-1 0 10,-1 0 0,3 0 0,-5-1 0,-2 1 1,-1 5-1,-2 0 21,0-1 1,0 2-1,-2 1 29,-3 1 0,2-3 1,-7 5-29,-2 2 0,5-1 1,1 1 2,-1-2 0,-2 0 0,-6 7-4,0 3 1,5-2 0,0 7-108,-2 2 1,1 1 0,-1 2 61,2 0 1,5 0 0,-3 0-38,1 1 1,2-6-1,5 0-17,0 1 1,0-2 99,0 1 0,2-7 1,3 2 6,5-3 1,0-2 0,3 0 0,4-2-48,0-3 1,1-2 0,0-4 0,4 1 11,2-2 0,-4-3 0,5-4 1,0-1 3,-2 2 0,6-1 0,-4 1 0,3-2 38,3 2 0,-6 1 0,-2 2 0,1 0-8,-1 0 1,-4-1 0,1 3 0,-4 1 14,-1 2 1,-1 5 0,-2-3 25,-2 1 1,-7 0 0,4 4 57,-1-2-129,-4 0 0,3 5 0,-8 2 0,-4 3 12,-1 5 0,3 0 1,-5 3-1,-2 4 7,-2 0 1,-1 0-1,0-2 1,0 1-11,0 4 1,0-3 0,0 3 0,0-1-6,0 1 0,5-7 0,0 6 1,0-1 2,1-1 0,-2-4 0,4 1-10,-1 2 0,4 3 6,-1-4 0,3-5-27,2 0 1,2-7 30,3 2 0,-1 2 0,6-2 8,1-2 0,-2-1 0,-1 0-6,-1 3 0,5-3 27,-2 3 1,-2-4 0,2-1 11,2 0 1,-6 2 100,-1 3-83,4-3-59,-8 4 50,6-6-189,-7 0 161,-13 0 1,8 5-5,-10 0 1,8 0-149,-3-5 89,0 0 37,-5 7 0,5-5 13,0 3-17,0-4 1,0-1 9,0 0 1,1 2-1,-3 1 8,2 2 0,5 1 4,-5-6 13,7 0-14,-10 0-1,11 0 50,-5 0-47,21 0 1,-11-2-4,7-3 1,-5 1 11,0-6 0,-3 5 22,3-5 1,-4 5-1,-1-5-1,0-1 0,0 2 4,0-1 1,0 0 0,0-5-21,0 0 0,0 0-62,0 0 46,0 0 1,0 5-1,-1 0-63,-4-2 9,3-2 1,-10-1 0,7 0-1,0 0-78,-1 0 1,2 0 0,-4 0 0,-1 0 22,1 0 1,3-5 0,-3-2 0,-1-1-146,1-4 1,5 3 0,-2-1 0,3-2 242,2-1 0,-7-9 0,-1-2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8:56.806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46 197 7739,'0'-15'-1336,"0"-1"1260,0 1 0,0 5 0,0 0 93,0-1 0,0 2-100,0-1 215,0 0-61,0-5 1,0 5-14,0 0 1,0 5 217,0-5 1,0 5-192,0-5 0,0 5 88,0-5-11,0 6-52,0-2 0,-2 6 11,-3 0 1,2 0-108,-7 0 0,5 5 1,-4 1 119,3 3-261,1-6 165,5 4 233,0-1-288,0-4 1,1 5 0,4-7 0,5 0-28,4 0 1,-4 0 0,0 0 49,2 0 1,1 0 0,2 0 69,0 0 0,-5 0 231,0 0-86,-6 0 0,2 2-243,-6 3 63,0-4-19,0 13 1,0-11 42,0 7-41,0-7 1,2 4-1,3-7-19,5 0 1,3 0 0,2 0 0,1 0-32,-1 0 1,0 0-1,0 0 1,-2-2-48,-3-3 1,4 4-20,-4-4 130,-4 3 0,-1 4 1,-10 1-161,-5 2 1,2 7 0,0-2 0,-1 3-303,1 2 0,-1 0 1,-2 0 423,1 1 0,0-1 0,-5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9:02.833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1357 739 7612,'0'-10'-51,"0"0"0,0 0-70,0-5 0,5 5 0,2 2 1,1-1 121,4 1 1,-3 3 0,1-4-1,0 1 85,-2 0 0,4 3 0,-6-4-6,3 3 1,-6-1 181,2 2-197,-3 3 88,-2-5-95,-7 14 0,4 0 0,-6 5 0,1-2-21,0 1 0,4 3 0,-2 1 0,1 2-37,0 3 0,-5-4 0,5 5 1,0-5-34,-2-1 0,3-5 1,-4 0-1,1 2-9,4 2 0,-4-4 0,1-2-107,-3-1 1,6-4 135,-2-8 1,2-3-1,-1-7 1,-1-2 40,2-3 0,1 1 0,4-4 0,1-1-9,2 1 0,5-2 1,-5-4 68,-1 4-84,4-3 1,-5 9 0,6-4 0,-3-1-7,-2 1 0,-1 5 0,0-3 0,3 5-18,-3 1 1,4 0-1,-2-1 66,-2 1 45,-1 7 1,-2 3 0,0 10-33,0 5 1,0 8 0,0 3-1,0-1 2,0 1 0,-2-2 0,-1 4 0,-4 1-25,-1-1 0,2-3 0,-2 4 0,0-2-49,-1-4 0,6-1 0,-4-2 0,2 0-35,0 0 1,-1-5-163,1 0 207,3-7-18,-5 4 1,12-19 0,2-3 6,1-1 1,2-6 0,4 2 0,-3 1 7,-1 3 0,-1-5 1,3 1-1,-4 2 30,-1 1 1,3-3 0,-4 0-1,1 2-22,0 1 0,3 2 0,-5 0 107,-2 0-74,-1-1 0,3 1 1,0 0 56,-2 0-86,-1 7 31,-2 1 52,0 7-77,-7 0 1,4 5-1,-5 2 1,-1 1 59,1 4 1,-1 1 0,-2 2 0,1 1 0,-2-1 0,4 5 0,-2 1 1,-2 1-46,-2 0 1,-1 3 0,2-3 0,1 0-41,2-1 0,0 5 0,-3-6 0,3-2 56,5-1 1,1-7-186,-1 0 88,4-7 1,-4 4 0,10-7 0,5-2 30,3-3 1,2-5 0,0-8 0,0-4-11,0-1 1,2 4 0,1-3-1,3 2 9,-3 0 1,-1 0-1,-2 3 1,0-1 33,0-2 1,-5-2 0,0 4-1,2-4-4,1-2 1,-3 6 0,-1-2-1,-1 3-10,0 2 0,-4 0 79,1 0 1,-5 7-62,-5 3 1,-4 5 0,-6 5 0,0 5 18,0 3 1,-5 2-1,-2 0 1,0 2 32,1 3 0,-6-2 0,3 6 1,-1-1-15,0 1 0,7-4 1,-4 3-1,2 2-15,0 4 0,-2-6 1,5 9-1,1-2-51,2-3 0,7-2 0,-1 2 1,1-3-91,4-3 1,1-1 0,4-6 0,3-4 62,5-5 1,3-3 0,3-2 0,0 0 19,4 0 0,-1-7 1,6-3-1,0-4-22,-1-1 0,-1 0 1,-5 0-1,4-2 21,2-3 0,-6 4 1,2-4-1,-3 1 41,-2-1 1,-5 7 0,-2-6 0,1 1-10,-1 1 1,-4 0-1,1 2-1,-4 0 0,-6 0 0,-2 2 1,-3 3 25,-6 5 1,1 3-1,-7 2 1,0 0-2,-3 0 1,1 2 0,-1 1 0,-1 4 21,-3 1 1,-1 2 0,1 5 0,3 0 21,1 0 1,-1 0-1,-2 2 1,1 1-33,2 3 1,5 0-1,-2-2 1,4 3-24,4 1 0,3 4 1,-3 5-1,4 1-27,5 1 1,3-4 0,2 8-99,0-1 51,0-2 0,7-5 1,5-1-64,6-4 73,6 4 0,6-13 0,-2 3 0,1-8-56,1-5 0,-3-10 0,8-3 0,-2-1 44,3-4 0,-5-8 0,5-3 0,-3-2 54,2 0 1,-3-1-1,2-2 1,-8 1 54,-5 2 0,-5 0 0,-1-4 1,0 3 1,1 0 0,-8 8 0,-3-2 0,-3 3-32,-2 2 0,-2 2 0,-3 1-14,-5 2 0,-4 7 0,-2-2 0,-3 3 0,-1 2 1,-8 5-1,-1 2 1,-4 1-8,-1 4 1,-4 6-1,-1 2 1,-1 0 75,0 2 1,-2 3 0,-7 9 0,-1 3 68,1 1 1,1 9-1,-1 7 1,-1 1-134,1 0 0,3-1 1,2 1-1,4-3-60,5 0 0,1-14 0,2 4 0,0-1 30,4-6 1,0 0-1,-6-2 1,-1 6-92,1 4 0,1-6 0,-1 9 0,-1-1 62,2 3 0,-1 1 1,1 3 117,-3-5-88,1 1 1,10-14 0,0 3-40,-2-5 47,5 1 1,2-16-1,9 3 1,2-3-53,3-2 0,1-5 0,6-2 0,4-1 21,5-4 1,10-1 0,6-2-1,4 0 38,5 0 0,-2 0 1,8 0-1,2-2 27,6-3 1,-4-3 0,7-7 0,3 0 6,0 0 1,4-6 0,5 0 0,3-3-106,1-3 1,3-1 0,4-4 0,2-3 43,4-5 1,-9 1 0,1 1 0,-2-1 11,-3 1 0,-4-1 0,0-1 0,-6 5-5,-2 3 1,-8 3-1,1 3 1,-6 2 33,-3 2 1,-6 2 0,-1 5 0,-6 0 5,-7 0 1,-5 5 0,-3 0 0,-3-2 40,-3-1 1,-2 3 0,-9 1 0,-5 1-18,-4 0 0,-8 4 1,-4-1-1,-8 2-14,-6-2 1,-5 3 0,-4-3 0,-5 4-127,-4 1 1,1 1-1,-10 3 1,0 2 42,-4 3 0,-4-4 0,-5 5 0,-6 1 85,-3 3 1,-1 1 0,3 0 0,5 0 145,6 0 1,14 0 0,7-1 0,13-3 12,9-1-381,16-6 1,12-4 0,20-12 0,10-6 41,9-8 0,6 1 0,9-5 0,4-7-32,6-5 0,1 1 0,14-3 1,6-6 92,-36 22 0,-1-1 0,-1 0 0,0-1 1,3-3-1,0-1 0,-1 1 0,0 1 89,-3 0 1,0 0 0,24-21 0,2-4 143,-7 8-123,-4 7 1,-18 17 0,-4 2 0,-8 1 27,-5 3 0,-5 3 1,-2 1-1,-4 0-64,-5-1 1,-4 6-1,-1 0 105,0-1 1,-6 4 0,-4 2 48,-4 3 0,-1 2 0,0 0 0,-2 0-153,-3 0 1,2 0 0,-6 0 0,3 0-5,2 0 1,-3 5 0,2 2 0,0 0 0,-2-1 0,1 6 0,-4-4 0,3 2 32,0 1 1,5-1-1,-3 3 1,2-1-35,-2-2 1,8 0 0,-2 5-103,6 0 49,3-7 1,5 6 52,0-4 0,8-3 0,8-2 0,7-4 1,5-1 0,4-1 0,3-6 0,6-7-44,2-4 1,-3-4 0,-1 4 0,-2-2 44,-4 1 0,-1-3 1,-3 2-1,-4 0-9,-5-1 1,-10 2 0,-7-6 47,-6-2 0,-7 5 1,-10 4-1,-5 5 112,-4 3 0,-1 4 0,0-2 0,-2 1-13,-3 4 1,6 1 0,-2 4-171,2 3 78,-9 3 0,12 8 0,-7-1 88,6 0-92,-1 6 1,9-4-1,-4 5 1,-1-2-21,1 0 0,9 2 0,1-4 1,3 4-81,2 2 0,4-6 0,-1 2 0,5-3-30,5-2 0,-1-2 1,6-1-1,3-4 8,5-1 0,-1-2 1,3-5-1,-1 0 25,1 0 1,-3 0 0,3-1-1,-2-4 84,2-6 0,-3-2 0,3-2 110,-3 0-86,5 0 1,-6-2-1,3-1 202,-7-2-173,1-1 0,-5 0 0,6-3 0,-3-1-17,-1 0 0,-5 0 0,4-4 1,-2 3-34,-4 0 0,-1 3 0,-2-2 0,-2 3-85,-3 0 1,-3 7 0,-8-2-1,0 7 54,-4 4 0,1 1 1,-4 5-1,-1 1 64,1 4 0,3 4 0,-4 6 0,1 0 9,-1 0 0,6 2 1,-2 3-1,3 3-41,2 1 0,5 4 0,2-3 0,1 4-110,4 1 0,1 0 0,2-1 1,0-3 12,0 0 1,7-6 0,3 3-1,5-3 35,5-6 0,-3-1 0,4-8 0,-1-2-8,1-1 0,4-2 1,-4 0-1,1-2 3,0-3 0,3-3 1,-5-7-1,0 0 6,2 0 0,-5 0 0,1 0 0,-4-2 39,-4-3 0,-7 3 1,2-3-1,-3 1 52,-2-1 0,-2 4 1,-3-4-1,-5 3 15,-3 2 1,-4 0-1,-2 0 1,-2 1-23,-3 4 0,1-3 0,-4 4 0,2 1 23,-2 3 1,4 3 0,-3 2-1,0 0-47,-3 0 1,4 2 0,0 3 0,-2 5-6,-1 3 0,2 2 0,3 1 0,0-1-5,-1 0 1,6 1 0,-1 3-1,6 3-54,3 1 1,6-3-1,-1 4 1,4-3-24,1-2 0,1-1 0,4-1 0,7 0 87,7-4 0,2-8 1,6 0-1,-2-3-50,2-2 0,3-2 1,4-1-1,1-4-27,-2-1 1,1-4 0,-2-6 0,1-2 32,1 1 0,-11-3 0,6 2 81,-6 2-27,4-6 0,-10 6 1,1-6-1,-4 1 40,-4 0 1,-7 2 0,2-2-1,-3 0-29,-2-1 1,-5 6 0,-2-2-1,-1 1 2,-4-1 1,-2 7 0,-1-4-1,0 2-30,0 3 1,0 0 0,0-1 0,0 1-36,0 2 0,0 7 0,0-2 0,0 3 66,0 2 0,0 0 0,-1 2-8,1 3 0,0 5 0,0 8 0,2 4-22,3 2 0,-2-4 0,7 5 0,2 2-92,1 1 0,2 1 1,0-3-1,2-2-2,3-2 1,3 3 0,9-5 0,3-3 73,5-6 1,0-2 0,4-6 0,2 2-71,1-2 0,0-6 0,-2-5 0,2-4-3,3-5 1,-1-6-1,3 1 1,-4 0 82,-4 0 0,-9 1 1,0 2-1,-3-3 39,-2-1 1,-7 8 0,-3-5 13,-3-4 1,-9 9-1,-3 2 1,-3 3-15,-2 1 1,-6 4 0,0-3 0,-3 1-22,-3 4 1,4 1 0,-1 2 0,1 0-24,0 0 1,2 0-1,-2 2 1,0 1 33,-1 2 1,4 7-1,-5-2 1,0 4-21,1 1 0,1 1 0,4 4 0,-1 6-24,2 2 1,1-3 0,4 0-1,1 2-22,2 2 1,7 1 0,-2 0 0,3-2-35,2-2 1,2-3 0,3-6 0,6-1 30,8-2 1,-2-4-1,4 0 1,-1-5 9,1-3 1,5-2 0,-1-2-126,4-3 132,1-3 1,-5-4 0,0-2 0,2-2 20,2-1 1,-4 0-1,-2 0 1,-1-1 47,-4-2 0,-1-2 0,-3 4 0,-3-4-31,-1-1 1,-6 2 0,1-2 0,-4 1-7,-1 4 0,-1-4 1,-4 2-1,-5 1 5,-4 3 1,-6 1 0,-2 0-1,1-1-1,-1 1 0,0 2 0,4 1 0,-4 4 48,-2 1 0,4 2 0,-3 5 73,1 0-116,-5 0 1,9 0 0,-6 2 0,1 3 28,-1 5 0,11 3 0,-2 2 1,2 0-48,-1 1 0,1 0 0,3 3 0,5 1-117,3-2 0,2 1 1,2-1 97,3 2 1,0 0 0,8-6 0,4-4 41,0-5 1,6-4-1,1-1 1,1 0-12,0 0 0,0-1 1,3-4-1,-1-4-88,-2 1 1,0-5-1,2 3-41,-7-4 108,7-1 0,-17-5 0,9 0 122,-8 1-115,3 3 1,-13 1-1,4 0 1,-3-1 43,-2 1 0,0 0 0,-2 2 0,-3 1-16,-5 2 0,-3 2 1,-2-2-1,0 3-16,0 0 1,0 6 0,0-4-1,0 3-33,-1 2 1,0 0-1,-3 0 1,-1 0 8,2 0 0,1 0 0,2 0 0,0 0 22,0 0 1,5 7 0,0 1-1,-2 2-27,-1 0 1,2 0 0,3 5-29,1 0 0,2 0 1,5 0-12,0 1 1,7-6-1,3-2 3,4-1 33,1-2 0,1-5 1,3 0-1,3 0-14,1 0 0,0-7 0,4-1 0,-3-2 5,-3 0 1,1 4-1,-3-2 1,1 0 12,-2-1 1,-1 1 0,-4-4 29,-3 2 0,2 5 36,-7-5 0,-5 5 0,-7-3 0,-1 1-34,-4 4 0,-1 1 1,-2 2 34,0 0 0,0 0 1,0 0-30,0 0 0,0 0-82,-1 0 43,8 0 1,-5 0-36,3 0 0,1 0 0,1 2-24,1 3 1,2-2 59,5 7 1,7-7 0,3 2-1,3-1 19,2 1 1,0-3 0,1 3 0,0-4 6,4-1 1,-1-1-1,4-3 1,1-2-31,-1-3 1,-3 4 0,4-3 0,-3-1 14,-2 1 0,-2 0 0,-2-4 0,-2 2-6,-3-2 1,-1 5-1,-6 1 32,2-1-18,0 5 0,-7-9 1,-3 6-1,-5 1 6,-3 3 1,-2-4 0,0 0-1,0 1 9,0 2 1,-1 2 0,1 0 0,0 0-13,0 0 0,0 0 0,0 0 1,0 0-3,0 0 0,5 2 1,0 2-21,-2 1 1,0 1 0,1-1-45,1 5 0,6-1 0,-1 1 27,4 1 0,1-2-5,0 1 1,1-7 0,4 2 30,5-3 1,4-2 0,1 0-1,0 0 15,0 0 1,0 0 0,0-2 0,0-1-14,0-2 0,-5 0 0,0 3 8,2-3 0,-4 3-4,2-3 1,-6 2 15,1-2 1,-10 3 0,-5-3 25,-4 4 0,-1 1 0,0 0 1,0 0-17,0 0 1,0 0-30,0 0 17,0 0 0,0 0-86,0 0 74,0 0 1,0 0 0,-1 0-11,1 0 1,5 0 0,2 1-72,1 4 1,1-1 47,1 6 1,3-5 0,-2 3 19,8-1 1,4-2 0,7-5-6,0 0 1,0 0 0,1 0-1,-1-2-39,0-3 1,0 4-1,0-6 1,0 2 59,0 0 0,-5-2 0,0 4 5,2-2 0,-4-2 9,2 2 1,-6 2 8,1-7 0,-5 6 1,-5-1 17,-5 4 1,-4 1 0,1 1 0,1 3-18,2 1 0,0 5 0,-5-4-50,0 3 1,5-4-1,0 3-53,-2-1 0,4 3 0,-1-3-18,2 1 0,2-3-274,5 5 1,2-5-722,3 5 1085,4 0 0,6 5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9:09.5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233 76 12129,'-33'0'655,"-8"0"-396,31 0-198,-12 0 53,1 7 23,4 1-3,-12 7 200,19-6 214,-16 4-164,22-11 53,-16 4-332,65-6 76,-33 0-106,57 0 73,-51 0-8,24 0 36,-23 0 0,29 0-9,-3 0 0,-3 0-51,8 0 1,-18 0-39,19 0 0,-10 0-25,15 0 1,-6 0 8,5 0 1,-4 0 57,4 0-18,-20 0 41,27 0-135,-20 0 0,15 0 4,-7 0 0,-5 0 8,11 0 0,-5-1-9,10-4 1,-14 3-14,8-3 1,-13 3-7,8 2 0,-15 0 23,10 0 1,-4 0-23,14 0-10,-6-6 1,1 4 13,0-3 0,7 2-156,18-2 154,-19 3 1,-3-5-13,-13 7 1,-3-5 51,14 0 0,-16 0 5,10 5 1,-15 0-25,15 0 1,-8 0 5,18 0 0,-13 0-27,14 0 0,-4 0 8,8 0 55,-7 0-49,6 0-11,-25 0 0,16 0 1,-10 0 0,-8 0 17,13 0 1,-15-1-7,31-5 0,-26 3 10,20-7 1,-6 7-8,11-2 0,-3 3 11,3 2-47,-23 0 47,25 0-26,-42 0 7,35 0 57,-28 0-59,30 0 1,-25 0 1,13 0 34,-13-7 0,10 6 3,-7-4 0,7 3-27,18 2 0,-3 0-24,4 0 1,-20 0 61,10 0 0,-13 0-43,17 0 0,-18 0-21,14 0 1,-11 0 0,3 0-103,-2 0 118,-5 0 0,13 0-19,-4 0 1,-1 0-57,11 0 54,-13 0 1,0 0 31,-7 0 0,-8 0 21,18 0 1,-13 0-27,18 0 1,-18 0-11,18 0 1,-3-2 4,13-3 1,1 4-57,-1-4 27,0 3 19,7 2 1,-18 0 23,6 0 110,-26 0-126,39 0 0,-39 0 4,26 0 0,-20 0-12,20 0 1,-16 0 0,16 0 1,-3 0-5,9 0 0,0 0 5,5 0 1,-19 0 24,3 0-38,-30 0 9,34 0 5,-21 0 1,27 0-64,1 0 1,-16 0-84,0 0 85,-20 0-15,24 0 98,-11 0-7,9 0-109,-1 0 37,-16 0 31,5-7-61,-23 6 51,28-6 14,-35 7-35,35 0 30,-35 0 57,35 0-50,-28 0-307,17 0 0,-14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9:14.5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46 121 12095,'-25'-25'983,"5"5"-607,20 20 0,38 7-216,18 3 0,-1-4-36,0 0 1,9-5-90,11-1 1,7 0-1,-5 0-37,-3 0 0,-12 0 26,3 0 0,1 0 75,9 0 0,0 0-51,1 0 0,-7 5 9,-4 0 0,-6 0-22,1-5 41,-23 7-56,25-5 1,-36 4-10,25-6 0,-19 2 12,18 3 1,-12-3-18,18 3 0,-20-4 4,15-1 1,-4 0-3,13 0 1,0-5 3,1 0 0,0 0 28,5 5 1,-9-5-48,3 0 0,-3 0-33,3 5 35,-13 0 0,-5-1-35,-7-4 0,7 3 44,18-3 0,7 2 9,4-3 0,-2 3-18,1-7 0,-5 5 6,6-5 1,-16 5-1,5-5 1,-21 7-8,11-2 192,-17 3-163,11 2-14,13 0 0,-15 0-16,23 0 1,-3 0 11,13 0 0,-6-5 18,-4 0 0,-3-2-10,-1 2 0,-6 3 9,0-3 0,1 4 40,4 1 0,0 0-26,1 0 0,0-5-69,5 0 1,-9 0 7,3 5 32,-16 0 1,-2 0-12,-7 0 23,-14 0-17,35 0 0,-31 0-1,20 0 0,-10 0-45,16 0 1,-16 0-15,10 0 1,-15 0-239,15 0 0,-15 1 71,16 4 0,-14-1-267,18 6 0,-18-5 246,18 5 0,-17 0 0,11 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9:16.4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1 166 11971,'0'-34'-780,"20"1"461,12 31 1302,15-4 0,5 12-24,0 3-813,-19 6 42,16 0 1,-21-5 41,17 0 1,-4-7-119,14 2 0,-18-3-36,13-2 0,-3 0-78,13 0 0,6 0 44,-1 0 1,9 0-78,1 0 1,-5 0 119,6 0 0,-6-2-58,0-3 1,-3 4-44,-6-5 78,-14-2-73,-11 6 37,13-4 0,-15 6-12,26 0 1,-22 0 71,13 0 0,-8 0 8,18 0 0,-15 0-81,10 0 0,-13 0 32,13 0 1,-20 0-125,15 0 1,-4 0 230,13 0-122,-13 0 1,-5 0 75,-7 0 0,8 0-70,23 0 1,-3-5-8,8 0 0,-3 0-113,3 5 1,1-5 108,-7 0 1,7-5 68,-2 5 0,6-6-46,4 6 0,-3-5 0,2 5-76,-7 2 1,-13 0 0,-6-1 17,6-1 1,-5-1-34,1 1 44,-10 3 0,12-6 88,-7 2-33,-6 5 1,13-8 23,-7 4 0,2 4 0,17-4-39,-2 3 1,-10 2-36,-2 0 1,-3 0 61,13 0 0,-3 5-64,-2 0 0,1 2-8,-1-2 0,7-4 35,3 5 0,-1-5-111,1-1 86,-6 0 1,-5 0 9,-4 0-91,-3 0 0,7 0-106,-4 0 1,-2 0-322,18 0 435,-14 0 1,5 2-426,-7 3 0,7-2 355,13 7 0,1 0 0,-1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4:49.705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9152 1056 6974,'15'-16'0,"0"1"0,0 0-51,0 0 1,-7 0 0,-3 0 0,-3 0 0,-2 0-1,-2 0 1,-3 0-830,-5 0 880,-3 0 1,-4 5-1,-1 0 1,-4-1 68,-2 3 1,-1-4 0,-5 7 0,-2 0-45,-3-1 0,2 4 0,-6-3 0,-1 3-19,-4 2 0,6 0 0,-12 0 13,-4 0-8,4-6 1,-16 4-1,3-3 1,-6 3-12,-1 2 0,-2 0 0,-7 0 1,-5 0 22,-5 0 0,6 0 0,-10 0 0,5 0 56,6 0 1,3 5-1,9 2 1,6 1-2,9 4 1,23-5-1,2-1-32,10 1 1,13-5 0,8 3-1,13-4-80,9-1 1,9 0 0,7 0 0,8 0 18,5 0 1,9 0 0,10-1 0,4-3 21,6-1 1,-8-1-1,6 2 1,0-2-7,-2-3 1,0 4 0,-5-3 0,-3 1 16,-4 4 0,-15-4 1,0 0-1,-13 1 48,-10-1 1,-13 0 0,-16 4 0,-13-2-51,-14 2 1,-14 1 0,-11 2-1,-3-2-38,-3-3 0,-2 4 0,-10-4 0,2 3 35,-3 2 1,1 0 0,-5 0 0,-8 0-32,-5 0 1,-3 0-1,43 0 1,0 0-1,-1 0 1,0 0 19,-1 0 0,2 0 1,-36-5-1,-9 0-807,2 1 827,5-4 0,22 5 0,6-6 0,6 1 117,13 0 0,17 3 0,12-4 1,9 1-83,10-1 0,15 4 1,11-5-1,14-1-27,10-3 0,3 4 0,12 2 0,5-1-31,5 1 0,0 5 0,12-2 1,-2 1-40,4-1 0,-11 4 1,14-4-1,-2 3 29,0 2 0,-13 0 1,-3 0-1,-9 0-24,-10 0 0,-10 0 1,-4 0 9,-6 0 1,-19 2-1,-14 1 312,-11 2 1,-15 5 0,-13-3-309,-8 1 10,-13 2 1,-9 0 0,-9 0 0,-4 0-18,-8-1 1,3 4 0,-20-5-1,48-3 1,-2 1 34,-1-1 0,1 0 1,-44 3-1,-3 2 1,4-5 53,4-3 1,19-2-1,0 0 1,17 0 73,15 0 1,18-7-1,10-3-21,9-3 0,8 3 0,17-1 0,10 0-159,11-3 0,6-6 0,11 0 1,7 2 8,5 1 0,7 2 0,5 0-10,6 0 42,4 0 0,-5 5 1,1 1-1,6 3-11,-1 2 1,-14-3 0,-3 1-1,-9-1 12,-12 0 1,-17-3 0,-1 4-23,-11-3 0,-14 6 0,-14-4 0,-12 2-44,-12 0 0,-9 0 0,-17 5 0,-9 0 7,-10 0 1,-4 0 0,-16 0 0,-7 2 31,45 0 0,0 1 0,-44-1 0,42 1 0,0 0 0,-1 0 1,-1-1 91,1 1 1,-1-1-1,2 1 1,-1-1 0,-1-1-1,1-2 1,3 1-1,2 0 139,-40 0 0,17 0 0,0 0 0,10-1-42,13-4 1,21-2 0,14-5-48,6 2 0,10 5 0,10-3-204,6 1 90,12 2 1,17 0-1,13-2 1,11 1-103,7-1 0,-2 0 0,6 4 0,7-2 105,6 1 0,-3 3 0,-39 1 0,0 0 0,-1 0 0,1 0-11,2-1 1,-1 2-1,45 4 1,0 1-1,-7 3 17,-12 3 0,-19-1 1,-14 1-1,-17-4-132,-14-1 0,-10 0 1,-5-4-1,-9 2 59,-12-1 0,-15-3 1,-11-1-1,-11 0 50,-11 0 1,-6 5 0,-15 0 88,-3-1-115,39-3 1,-1-1 0,4 0-1,-1 0 1,-4 1 0,0 0-1,0 0 1,-1 1 66,-2 1 0,1-1 0,3 1 0,0-1 0,-3-1 0,-1-2 0,2 1 0,1 0 138,4 1 1,2-2 0,-33-4 0,16 0 0,16 0-39,15-1 1,20 2 0,7-4 0,9-1-113,9 1 0,12 5 0,10-4 0,13 2 15,14 0 0,13-7 0,13 4 0,12-2-88,-44 5 1,0 0 0,-2 1-1,0-1 1,9 0 0,1-1-68,-2 0 1,1 2-4,9 2 1,1 0 0,-5-1 0,0 0-1,8 2 1,0 0 85,-2-2 1,-1 1 31,-2 1 1,-1 0-1,-8-2 1,-2 0-1,-2 2 1,-1 2-1,-3-1 1,-2 0-83,40 0 0,-27 0 0,-8 0 106,-19 0 1,-22 1 0,-18 3 0,-17 1-87,-14-2 0,-13-1 0,-15-1 0,-4 3 25,-6 1 0,9 1 0,-7-2 0,5 1 46,1-2 1,6 0 0,6 1 0,2 1 102,4-2 1,14-1-45,9-2 1,30 0-1,19 0 1,19 0 166,14 0 1,9-5 0,12-2 0,4 0-204,2 1 1,10-1 0,-43 5 0,0 1 0,3-2 0,-1 1-8,2 0 0,-1 0 0,-2 1 0,0 1 1,3-1-1,-1 2 0,-3-1 0,0 0-29,45 0 1,-16 0 0,-8 0 0,-8 0-71,-11 0 0,-11 5-70,-7 0 1,-18 0 62,-12-5 0,-7 0 0,-11 0 1,-5 0 15,-4 0 1,-5 0-1,-6 0 1,-4 0 65,-2 0 0,-1-2 0,-5-1 0,-2-2 62,-3 1 0,1-2 0,-3-1 1,0 0 22,-1 0 0,6 1 0,-12 2 264,5-1-224,4-6 1,10 9 0,1-3 0,3 2 185,2-2-325,16 3 0,18-5 0,21 7 0,13 0-12,11 0 0,9 0 0,11 0 0,7 0-21,7 0 0,1 0 0,7 0 0,6 0 9,4 0 1,0 0 0,-44 0-1,-1 0 1,46 0-33,-8 0 0,-28 0 1,3 0-1,-11 0-20,-14 0 174,-11 0-91,-14 0 1,-12 0 0,-11 0 0,-11 0 24,-8 0 1,-1 0 0,-12 0-1,-2 0 30,-2 0 0,-3 0 0,-1 0 0,-4 0 9,-2 0 0,-1 0 0,-5 0 0,-1 0 23,1 0 1,-2 2 0,-2 1 0,-3 2 2,-1-1 0,14-3 1,2-1-1,5 0-49,5 0 1,14 0-56,3 0 1,15 0 0,11 0-1,13 0-96,9 0 0,14 0 1,8-1-138,9-4 240,11 3 1,4-10 0,6 5-1,2-1 3,4-4 0,-2 6 0,4-1 0,-1 2 40,-3 0 1,-14 0 0,-9 5-1,-9-2 93,-9-3 0,-14 4-66,1-4 1,-20 3 0,-12 2-45,-10 0 1,-1 0 0,-7 0 0,-4 0-30,-4 0 1,-7 0 0,-7 2 0,-4 1 6,-2 2 0,4 0 0,-14-5 109,-1 0-95,-6 0 1,6 0 0,-5 0 156,2 0-94,-11 0 1,12 0 0,-4 0 191,11 0-219,-3 0 1,32 0 0,-7 0 11,7 0 1,13 0 0,19 0-88,11 0 0,11 0 0,11 0 0,9-2-19,9-3 1,6 2-1,15-6 1,4 1 4,4 0 1,0 3 0,6-5 0,2 0 14,2 1 0,-8-4 0,3 4 0,-7-1 18,-6 0 0,-20 5 0,-6-3 0,-9 1 112,-11 4 0,-9 1-23,-9 2-61,-7 0 0,-3 5 0,-10 2 0,-5 0 16,-5-1 0,1 4 1,-6-3-1,-1 0-15,-3 0 1,-4 3 0,-4-5 0,-7 0-30,-3 1 1,4-4-1,-8 3 1,3-3 85,-2-2 1,1 0-1,-6 0 1,-1 0 51,3 0 1,-1-5 0,9-2 0,1 0-3,6 1 1,14-1-137,-1 2 0,17 3 0,11-3 27,11 3 1,13 2-1,3 0 1,10 0-80,8 0 0,8 0 0,9 0 0,5 0-45,4 0 1,-4 0 0,1 0 0,1 0 55,2 0 0,-6 0 0,-4-1 0,-7-3 7,-7-1 1,-11 0 0,-9 5 89,-8 0 0,-14 0 1,-8 0-1,-12 0 37,-11 0 1,-4 2-1,-13 1 1,-4 2-36,-4-1 1,-6 4-1,-8 1 1,-3 1 10,-6 0 0,6-5 0,-4 3 161,-4-1-189,-4 4 0,-5-4 0,1 5 0,2-2 9,4 2 0,18-1 1,-5 1-1,10-2-44,9 2 1,14-5 0,6-1-7,9 1 1,14-5 0,12 3 0,8-4 1,10-1 0,9 0 0,11 0 0,7 0 13,7 0 1,6 0 0,10 0-1,8 0 11,5 0 1,1 0-1,3 0 1,0 0 8,2 0 1,-13 0 0,7 0 0,-7 0 0,-7 0 0,-14 0 1,-6 0-1,-7 0 18,-9 0 0,-11 0 0,-14 2-25,-6 3 1,-12-3 0,-12 4 0,-6-1-13,-7 0 0,-5 6 1,-7-5-1,-8 1-1,-9 0 1,-6 3 0,-2-4 0,-2 3 4,0 2 1,4-2 0,-9-1 0,2 1 20,4-1 1,4-3 0,4 3-1,1 1 56,7-1 1,17-4-48,5 1 0,22-4 0,14-1 1,16 0-48,12 0 1,13 0 0,6 0 0,11 0 22,10 0 0,-4-1 0,14-3 0,-2-1 5,2 2 0,-5 1 0,8 2 0,-4 0-11,-5 0 1,-18 0 0,-13 0 16,-14 0 1,-18 2 0,-23 3 2,-15 5 1,-16 0 0,-19 3 0,-11 4-16,-8 0 0,-10 1 1,-15 1-1,45-9 1,0 1-1,-2 1 1,1 0 0,0-2 0,0 0 0,-2 2-1,-1-1 1,2 1 0,0 0 2,-1 0 0,1-1 1,-43 9-1,41-8 1,1 0-1,3-1 1,2 0 11,-42 7 1,20-8 0,8-5 0,10-3 134,12-2 0,17 0-25,0 0-113,13-7 0,6 4 0,7-7 0,5-2-2,4-1 1,11 3-1,9 0 1,11-2-6,7-2 1,8 4-1,7 0 1,6 0-40,5 2 1,-1 0-1,11 4 1,0-1 11,0 2 0,-14 1 0,-1 2 0,-6 0 3,-7 0 1,-16 7 0,-3 3 3,-14 3 0,-11 2 0,-19 0 0,-10 2 17,-11 3 1,-11-3 0,-11 3 0,-7-3 7,-7-2 1,-1-5-1,-7 0 1,-5 2 25,-5 1 1,5-3 0,-14-1-1,3-3 43,-1-2 1,5-3-1,5-1 1,7 0 19,7 0 0,8 0 0,7-1 1,6-3 17,11-1 0,16-5 1,4 4-94,4-3 1,6 6 0,8-4 0,8 2-45,11 0 0,4 0 0,16 5 0,6 0-35,7 0 0,8 0 0,16 0 0,6 0 37,7 0 0,-4 0 1,7 0-1,-45 1 0,0 0-26,3 1 1,1 1-1,-4 0 1,0 2-1,3 2 1,0 0 0,42 4-83,-10-1 0,-23-1 0,-17 1 1,-14-4 49,-14 1 1,-11-4 0,-14 6 62,-10-2 1,-7 3-1,-12-4 1,-7 3 129,-7 2 0,-1-2 0,-10 1 0,-7 2-58,-5 1 1,-7-3-1,-1 0 1,-6 2 17,-1 1 0,3-4 0,-11-4 0,1-2-40,-1 2 1,12-3 0,1 3 0,9-5-43,11-5 0,6 1 0,15-4 0,5 0-12,11-1 0,14-1 0,9-5-5,10 0 1,12 0-1,21 0 1,9 0-82,7 0 1,13-5 0,7-1 0,12 3 84,8 1 1,2 4-1,-42 7 1,1 0-1,2 2 1,1 0-11,4 1 0,-1-1 0,-3-1 0,0 0 0,5 2 0,-1 1 0,-2 0 0,-2 1-11,-5 0 1,-1 0-1,40 1 1,-20 0 0,-11 0-22,-14 0 1,-23 0 0,-13 0 26,-21 0 1,-22 0 0,-18 0-1,-11 0 38,-11 0 0,-11 2 0,-6 1 0,-6 4 19,42-3 0,0 0 0,-1 0 1,-1 0-1,-5 2 0,-1 0 0,-3-1 1,0 0-14,-6 1 1,0 0 0,0-2 0,0 0-1,-11 1 1,-2-1 0,-3 0 0,-1 0-119,-2 1 1,-1-2-1,-3-1 1,-1 0-1,0 0 1,0 1 0,-2-2-1,0-1 111,-2 1 1,2-2 0,12 2 0,1-2-1,-7 1 1,0-1 0,8-1 0,2-1 20,3-2 0,2 0 1,10 1-1,1-1 0,-1 0 1,1 0-1,4 0 0,0 0 12,6 1 0,2 0 0,-37-10 0,24 6 0,12-2-3,15 0 1,12 0 0,14-5-20,9 0 0,17 5 0,18 0 1,15 0-74,12 1 1,10-4 0,12 4 0,12 1 37,-43 5 1,1 1 0,-3 1-1,2 0 1,4 1 0,1 0 15,-3 0 0,-1 0-26,2 0 0,0 0 0,-4 1 0,0 0 0,3 0 1,-1 1-1,0 1 0,-1 1 9,-1 0 0,-2 1 0,1-1 1,-1 2-1,40 9-43,-4 0 68,6 0 0,-35 0 0,3 0 0,-11 0 349,-9 0 1,-13 0 0,-10 0-308,-4 0 0,-3 0-29,-10 0 1,-2-6 0,-4-4 0,-9-3-9,-9-2 1,-8 0 0,-6 0 0,-11 0-69,-8 0 0,-10 0 0,-15 0 1,-8 0 56,-7 0 1,47 0 0,-1 0 0,-8 0-1,-3 0 1,-2 0 0,-2 0 12,-5 0 0,-1 0 0,4 0 0,-1 0 0,-4-1 0,-1 0 0,-1-1 0,1 1-2,-2-2 0,1 1 0,6-1 0,2 0 0,1 3 1,1 0-1,8 0 0,2 0-21,-40 0 0,19 0 0,8 0 1,9 0-111,9 0 0,16 0 34,9 0 0,15 0 0,12-1 0,13-4 8,13-5 0,11-4 0,9-1 1,6 0 62,5 0 0,-6 0 0,9 0 0,0 0 16,0 0 0,-3 0 0,3 1 1,-7 3 33,-5 1 0,-18 1 0,0-3 350,-12 2-381,-8 0 0,-26 2 0,-9 3-116,-14 3 110,-16 2 0,-23 0 1,-9 0-1,-7 0 0,42 0 0,-1 0 0,-3 3 0,-2 1 0,-9 0 0,-1 0 0,-5 1 0,-1 0 8,-4 0 0,0 0 0,4 0 0,0 0 1,0 2-1,0 0 0,0-1 0,0 0-22,-2-1 1,2 0-1,10-3 1,0 1 0,-4 1-1,0 0 1,8 0-1,4-1 78,-39 0 0,26-1 0,7-2 0,15 0 1,16 0 0,16-2 0,10-3-39,6-5 0,12-3 0,12-2 0,6-1-66,8 1 1,11 0 0,6 0-1,9-1 46,7-5 0,1 10 0,12-4 0,4 1-23,1 1 0,-3-1 0,0 4 0,-14 5-16,-15 4 0,-25 1 0,-3 1 0,-15 4-45,-19 5 1,-19 5-1,-25 4 1,-12 3 24,-16 1 1,-6-3 0,-18 4 0,3-1 75,1 1 1,4-6-1,40-7 1,-1 0-1,0-1 1,0 0 114,-1 0 1,0 0 0,-42 10-1,7-5 1,5 0-36,3 0 0,17-1 1,2-3 408,15 0-552,11-8 0,26 5 0,3-3 40,3 5 1,11-3 0,6-2 0,13-2 3,16 2 0,13-3 0,25 3 0,10-5 17,-41-2 1,2-1 0,-1 2 0,1-1 0,5-3 0,2 0-1,2 0 1,1 0-38,1 1 0,1-1 0,4-1 1,1-1-1,0 2 0,-1 1 0,-1 0 1,-2-2-111,-2 2 0,-2-2 1,37-4-1,-5-3 1,-24 1 21,-16 2 1,-28 5-1,-12-3 87,-14 1 0,-17-3 0,-13 5 0,-10 2-43,-9 1 0,0 2 0,-6 0 0,-3 2 254,-6 3 0,5 3 0,-4 5 0,-1-1-112,2-2 0,0 0 0,3 5 0,2 0-43,2 0 0,8 1 0,4-3 1,9-1-29,7-2 0,16-5 0,2 3 0,11-1-30,8-4 1,13 4 0,11-2-1,15-2 4,13-1 0,5-9 0,20-3 0,6-3 26,-41 5 1,0 1 0,-1-1 0,0 1 0,4-1 0,-1 1 0,2-1 0,-1 0-51,1 1 0,0-1 1,-4 1-1,0-1 0,-1 1 1,-1-1-1,38-8 25,-14-5 1,-25 5 0,-19-4-276,-17 3 215,-10 2 0,-21 1 1,-9 3 157,-8 1-67,-12-1 1,-6 3 0,-8 3-1,1 3-35,0 2 1,-1 2 0,3 3 406,2 5-298,-2-3 0,14 6 0,-4-1 0,1 5-32,5 3 1,2 2 0,8-4 0,2 4-76,6 1 1,8-4-1,5 1 1,6-3 6,4-2 0,14-5 1,9-2-1,11-1 32,13-4 1,9-1-1,14-2 1,9 0-12,9 0 1,9 0 0,-42-1 0,1 0 0,1 0 0,2-1 14,1 0 1,1-1 0,-7-2-1,1 0 1,2 1 0,0 1-797,-3-1 0,0 0 698,40 0 1,-21-2-1,-13 6 30,-10 0 19,-4 0 0,-23 0-27,3 0 0,-10 1 1,-10 4 78,-3 5 1,-2 4 0,-2 1 0,-3 0-10,-5 0 0,-4 0 1,-1 0-1,-1 0-49,-4 0 1,-4-1 0,-4-3 0,-1-1 355,-1 2 0,8-5 0,-6 0 1,3-2-355,1 0 1,11 0 0,-2-5 154,1 0 0,6 0 0,1 1 0,6 4 1,1-3 0,15 3 32,6-3-137,13-2 1,3 0 0,11 0-1,9 0-44,4 0 1,2 0 0,-1 0-1,2 0-48,-1 0 0,-11 0 0,0 0 1,-13-2-267,-14-3 0,-15 3 310,-10-3 0,-13 4 0,-12 1 0,-7 0 27,-9 0 0,0 0 0,-13 0 1,-1 1 4,-4 4 0,6-3 1,-13 3-1,-3-2 38,-3 2 1,9-3-1,4 3 123,6-3-153,-4-2 0,15 0 0,0 0 1,8-2 53,11-3 1,11 2 144,7-7-152,3 6 0,4-7 0,5 4 0,8 0-35,8 0 0,6 1 0,3 2 0,5-1 47,8 2 0,3 1 0,11 2 0,3 0-75,0 0 0,-5 0 0,-3 0 1,-3 2-136,-2 3 0,-9-2 0,-6 7 54,-7 2 1,-12-3-1,-12-1 1,-6 0-11,-7 1 1,-11-4-1,-2 3 1,-4-1 54,-3-4 1,3-1 0,-8-2 0,2 2 73,-3 3 0,3-4 0,-6 4 114,2-3-96,-4-2 1,7 0 0,-4 0 0,-1 0 35,1 0 1,2-5-1,-2 0 1,-1 2 10,1 1 1,3-3-1,-4 0 1,2 0-48,4-2 1,13 4 0,5-6-54,1 3 1,9-4 0,7 3 0,13 0 16,13 0 1,16-3 0,13 4-1,8-3-123,11-2 1,2 2 0,11 1 0,5 0 64,3-1 0,-3 6 0,-4-2 0,-11 1-133,-14-1 1,-24 4 0,-8-4 76,-8 3 66,-11 2 1,-9 0 0,-12 0 0,-8 0 40,-9 0 1,-6 0 0,-3 0 0,-6 0 18,-4 0 0,-1 0 0,-11 0 0,-2 0-23,-2 0 0,-3 0 0,0 0 1,-3 0 20,-4 0 1,7 0 0,-13-2-1,0-1-14,-4-2 0,3-7 0,-6 2 0,-3-5 63,-1-5 1,4 2 0,2-6 0,5 2-49,6 4 1,10-4-1,1 0 1,11 1 27,10-1 1,18 2 0,9 5 287,7 0-274,3-1 1,7 1 0,5 2 0,9 0-88,14-2 0,6 8 1,14-8-1,4 1-107,4 1 0,3 3 0,7 0 0,4-2 1,0-1 0,2-2 1,-4 0-1,-1 0 32,-5-1 0,-17 1 0,-2 0 1,-13 0-11,-10 0 1,-12 5 0,-12 2 207,-6 1 0,-14-3 1,-13 5 139,-9 2-250,-11 1 1,0 2 0,-9 0 42,-3 0-34,-15 0 0,9 5 1,-15 2-1,-2-1 2,0 1 0,-3 5 1,0-4-1,1 2 33,1 0 0,12-6 0,2 2 0,7-1 177,6 0 0,21 0-200,3-5 1,21 0 0,9 0 0,14 0-42,9 0 1,9 0 0,11 0-1,11 0 44,8 0 1,3-5-1,16 0 1,6 0-90,5-1 0,5 4 0,0-3-137,-1 3 146,-38-1 1,1 0 0,31 1-1,11-5 1,-11 2-22,-3 0 1,-22-2 0,-4 4-1,-14-4 5,-16-1 1,-14 5-1,-13-2 77,-13 3 1,-11-3-1,-14 0 1,-7 1 41,-6 3 1,-7 1 0,-10 1 0,-8 3 20,-5 1 1,0 0-1,-3-3 1,-4 1-19,-3 2 0,8 2 0,34-6 0,-2 1 0,0 1 1,0-1-10,-1 0 0,0-1 1,-40 1-1,-3-2 1,7 0 64,7 0 1,20 0-101,2 0 10,30-7 1,10 4-1,23-5 1,7-1-81,10 1 0,15-1 0,11-2 0,9 1 31,9-2 1,8 0 0,10 1-1,6 0 41,5 0 0,-3 2 0,9 1 0,0 0-42,0-1 1,-9 6 0,0-4 0,-2 2-11,-6 0 0,-20 0 0,-5 3 0,-17-1 12,-15-2 0,-15 0 1,-12 5-4,-11 0 1,-11 0 0,-12 0 0,-10 2 66,-7 3 1,-13-2 0,-4 5 0,-5 1-15,-6-1 1,1-3-1,-9 4 144,-3-3-193,39 0 1,-1 0 0,2-4 0,0-1 0,-7 3 0,-1 1 0,-2-1 0,-2 0 64,-2 1 0,0-1 0,1-2 1,-1 1-1,-2 1 0,-1 2-602,5-1 0,-1 1 607,-12 1 0,2 0 0,19 0 0,1 1 1,-12-1-1,-2 1 0,4-1 0,1 1-20,3-1 0,2 1 0,6 0 0,2-1 0,1 1 0,-1-1 0,0 1 0,0 1-59,-2 1 0,1 0 0,-39 7 1,41-8-1,0 0 0,-41 3-127,9-7 1,8 2 0,-6-2 0,-2-2 11,2-1 0,8-2 0,-6 0 0,1 0 49,0 0 1,7 5 0,-5 0-1,1-2-2,2-1 0,7-7 0,-12-2 184,3-1 66,-10-2 0,17-5 1,-10 1-1,0 2-111,0 2 1,8 0-1,-3-5 1,5 2 467,4 3 1,7-2 0,-7 5 0,-1 1-371,2-1 0,5-3 0,5 5 0,3 0-29,6-2 0,6 6 0,-1-5 0,1 5-87,3 1 0,7-2 0,2-1 1,0-2-49,2 1 1,8-4 67,10-2 0,3 2 0,4-1-231,3 3 206,3-6 0,15 10 0,6-3 0,6 2 2,4-2 0,3 3 0,4-3-165,0 3 122,9 2 0,-13 0 0,10 0 0,-2 0-43,-1 0 0,-11 2 0,7 1 1,-3 2 67,-3-1 0,4 2 0,-4-1 1,1-1 3,0-2 0,-5 3 1,4 0-1,-2-2 1,-4-1 1,-6-2 0,-3 0-1,-3 0 49,-2 0 0,-4-2-14,-5-3 1,-12 3 0,-13-3 0,-10 4-34,-9 1 0,-4 0 0,-9 0 175,-3 0-162,-4 0 0,-6 0 0,0 0 0,-1 1 37,1 4 1,0-3-1,1 3 1,2-3 55,2-2 0,11 0 0,2 0 0,9 0 6,9 0 0,8-2-134,6-3 1,16-2-1,14-5 1,9 2-34,6-1 1,5 2 0,11-1 0,4-1 3,3-3 0,3-1 1,-3 0-1,1 0-33,1 0 1,-11 5 0,1 1-1,-10 1 14,-3 0 1,-17 4 0,-3-1 31,-12 4 1,-15 2 0,-17 3 0,-6 2 46,-7 3 0,-4 1 1,-3 5-1,-3 0 7,-5 0 0,1-5 1,0 0-1,1 2 97,-1 1 1,4-3 0,-4-1 0,1-1-51,-1 0 1,5-4-1,-1 1 1,3-4 3,2-1 0,5 0 1,3 0-1,4 0 37,4 0 1,14 0-71,0 0 1,12-1 0,3-3-46,8-1 1,12 0 0,5 4-1,4-3-68,1-1 1,0 0 0,0 5 0,0 0-64,0 0 1,-6 0-1,-4 0 1,-2 0-286,2 0 282,-9 0 1,-1 5-1,-20 2 1,-12 1 145,-10 4 0,-8-4 1,-11 3-1,-4 0 35,-3 3 0,-9-4 0,-4 0 1,-3 1 88,-1 3 1,5-4-1,4-2 1,8-1 38,9-4 1,17-1 0,6-4-45,7-3 0,7 2 0,16-5 6,6 1-61,0-5 0,23 4 0,-1-7 0,8 1 58,12 4 1,4-3 0,14 5 0,5-3-91,9 1 1,-9 5 0,9-3 0,-2 1-153,0 4 0,-5 1 0,-3 2 0,-12 2-27,-10 3 1,-23 3 0,-11 7 0,-8 1-42,-7-1 1,-14 0 0,-9 0-1,-9 0 136,-6 0 1,-4 0 0,-4-2 0,1 1 91,2 1 0,5-8 0,-6 8 0,-1-2-21,-1 0 1,8-3 0,3 1-1,0-1 195,0-2 1,9 4 0,-6-7 121,6-2-277,3 5 1,5-6-5,0 3 1,8-3-1,7-2 21,8 0 1,7 0-1,5 0 1,7 0-18,7 0 0,8 0 1,11 0-1,9 0-55,5 0 0,0-5 0,7-2 0,5 0-192,3 1 1,-5-1 0,-3 4-1,-11-2-89,-6 1 1,-20 3 0,-4 1 34,-7 0 0,-15-2 140,-11-3 0,-6 3 1,-9-3-1,-1 2 275,1-2 1,0 3-1,-1-3 1,-3 3-26,-1 2 0,-2 0 0,4 0 1,-4 0-60,-1 0-1,3 0 1,-4 0 0,1 2-38,-1 3 1,6-3-1,-2 3 1,3-3 62,2-2 1,5 0-94,0 0 1,8 0-1,4 0 1,11 0 8,11 0 1,17 0 0,11-2 0,10-2 15,9-1 0,11-1 0,8 2-226,9-1 150,-41-1 1,1 1 0,0 3 0,0 2 0,3-3 0,0 1 0,-3 1 0,-1 0-31,-3 1 1,-1 0-1,28 0 1,0 2 0,-15 3-273,-14 5 0,-16 0 0,-8 3 200,-6 4 0,-3 2 0,-5-4 159,0 0 0,-1-5 0,-2 0 0,-2 0 56,1-2 1,3 4-1,1-7 1,2 0 20,3 2 1,-2-6 0,7 5 0,4-5-6,4-1 0,1 0 0,6 0 0,0-1 50,-1-5 0,4 5 1,-4-4-1,3 1-47,3-1 0,-3 4 1,8-4 33,-3 3-96,5 2 1,-2 0 0,9 0-1,4 0-6,4 0 0,4-2 0,2-1 1,-1-2-109,-1 2 1,-8 1-1,1 2 1,-7 0-265,-7 0 1,-16 0 161,-9 0 0,-15 0 0,-12 0 0,-13 0 58,-13 0 1,-9 0-1,-8 0 1,-2 0 125,-3 0 0,6 0 1,-5 0 192,1 0-143,-1 0 0,4 0 0,3 0 0,4 0 91,2 0 1,8-5 0,-6 0 175,8 2-235,4-6 1,14 6 0,3-7 0,6-2-29,9-1 0,12 1 1,17 0-1,4-1-30,9 1 1,5 0 0,3-3 0,4 2 2,6 3 0,-3-2 0,14 5 1,1 1-57,0-1 0,2 2 0,-9 5 0,-5 0-402,-11 0 1,-22 2 326,-22 3 0,-29 3 1,-41 7-1,-20-1-127,-16-4 0,-6 3 1,45-8-1,-1 0 195,-1 1 1,0 1-60,-5 1 0,0 0 0,5-3 0,0 0 0,-6 0 0,0 0 143,0 1 0,-1-1 0,-6-1 1,0-1 0,11 1 0,2-1 0,-3-3-1,0 0 1,3 0 0,0 0 133,-44 0 0,9-2 1,-2-1-1,3-4-40,0-1 0,11 4 0,-6-1 0,6 4-33,1 1 0,14-5 0,-6 0 0,4 1-64,7 3 0,2 1 0,9 0 1,5 1-285,7 4 176,12-3 1,16 5-1,16-7 1,13-2 25,11-3 0,6 2 0,7-6 1,1 1-18,1-1 0,-12 6 1,3-2-1,-8 3-273,-7 2 1,-12 0 0,-16 0 211,-15 0 1,-14 2-1,-20 1 1,-10 4 176,-12 1 1,-5 3-1,-9 4 1,-5 0 7,1 0 1,10 0 0,5-2 0,2-1 36,3-2 1,11-5-1,5 3 1,5-1 87,8-4 1,13-1-1,1-4-123,6-3 0,9 2 0,9-7 1,4-2-58,1-1 0,0-2 0,1 1 0,4 3 37,5 1 1,4 1 0,1-2-229,0 0 141,7 1 0,-6 2 0,4 1-373,-3 1 248,-8 4 1,-6-5-1,-11 7 1,-8-1 135,0-4 1,-8 3 0,1-5 0,-2 2 36,0 0 0,4-5 0,-2 3 0,0 1 68,-1-1 1,6-3 0,-2 3 0,3-1-18,2-4 1,-2 5 0,0 1 0,-1 1-33,-1 0 1,6-2 0,-7 4 6,3-2-26,-5 0 1,6 5 0,-4-2 0,3-1 11,2-2 1,0 0 0,0 5 12,-1 0-62,8 0 1,8 0 0,10 0 0,5 0 6,5 0 0,0-6 0,9 1 0,3 2-25,0 1 1,6 2 0,1-1 0,-1-3 6,-3-1 1,-1 0 0,-1 5 0,2 0-21,-1 0 0,-2-5 0,-4 0 0,-3 2 37,-3 1 1,-7 2 0,0 0 29,0 0 186,-6 0 41,-2 0-246,-21 0 0,9 0-6,-10 0 0,3 0 0,-3 0 6,0 0 0,0 0 0,0 0 3,0 0 0,-2 0 0,-1 0 0,-4 0 5,-2 0 1,-1 0 0,-5 0-1,0 0 11,0 0 1,-2 7 0,-1 1 0,-4 2-23,-2 0 0,6 1 0,-2 4 1,4-2-19,6-3 0,3 2-6,7-7 1,9 0-1,6-5 21,8 0 1,7 0-1,5 0 1,7-2 42,7-3 0,-1-2 0,7-4 1,2 1 4,2-2 1,-4 4 0,0-1 0,0 2-28,-1 4 1,-1 1 0,-4 2 0,1 0-38,-1 0 0,-8 0 0,-2 2-122,-2 3 90,-2 4 0,-5 7 0,-2 3 0,-1 1-74,-2-2 0,0 4 0,3-2 39,-3-1 54,4 4 1,-6-1 0,9 5 0,1-4-2,2-1 1,7-2-1,-2-5 1,6-2 50,4-3 0,5 2 0,9-7 0,4-1 54,6-3 0,6-1 0,15 0 1,9 0 12,10 0 0,0-5 0,-44 3 0,2-1 0,2 1 0,-1-1-28,3 0 1,-1-1-1,2 3 1,0 1-1,4-3 1,2 1-1,1 1 1,1 0-92,1 1 1,-1 0 0,-7 0 0,1 0 0,5 1 0,1 0 0,-3 0 0,-2 1 52,0 0 1,-1 1 0,-3 3 0,-1 0 0,1-2 0,-1 0-1,-3 1 1,0 0-64,-6 0 1,0 0 0,46 5 0,-5 5 0,2 2-79,0 3 0,-6-3 0,6 3 0,-3-3 3,-1-2 1,-11 0 0,10 0-1,1 0 28,1 0 0,7-5 1,-1-1-1,1-3 57,-3-2 0,-8 2 0,5-1 1,-5-1 55,1-3 0,-3-1 0,2 0 0,2 0 13,-2 0 0,-10 0 1,-2 0-1,-4 0-36,-9 0 0,-12-1 1,-5-3-1,-10-1-67,-8 2 0,-15 1-359,-17 2 0,-12 0 433,-18 0 0,0 0 0,-10 0 0,-4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9:30.029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1349 725 8336,'-14'-49'0,"2"4"0,2 3 0,-1 5-738,-3 7 671,-1 0 1,0 12 0,2-6-1,1 4 70,2 7 0,7-3 0,-3 6 75,5-3-85,1 5 0,1 1 0,5 7 0,5 0 11,8 0 1,11 2-1,12 1 1,10 4-1,13 1 0,5-3 0,17 5 1,9 0 3,-42-6 0,1 1 1,0 1-1,2 1 0,5-3 1,0 0-669,-3 0 1,1 1 667,7 2 1,-2-1-1,31-4 1,-46 0-1,0 1 1,32-2 12,-16-1 0,-21 0 1,-7 0-1,-9 0 50,-9 0 1,-10-1 0,-7-3 0,-8-2-24,-10-3 1,-3 1 0,-11-4 0,-6 2-49,-7-2 0,-8 1 0,-14-1 1,-4 2 21,-6-2 0,4 1 0,-12-1 0,-7 2-17,-7-2 1,-3-1 0,43 6 0,-1 0 0,-2 1 0,0 1-58,-2-1 0,-2 1 1,3 1-1,-2-2 0,-6-1 1,-1-1 124,2 1 0,0-1-61,-3 0 1,2 1-1,14 2 1,1 0-1,1 1 1,2 0-159,-37-3 181,0-5 1,40 11 0,0-6 263,18 0 0,23 6 1,24-6-1,17 2-405,19 0 0,16-2 1,19 4-1,-37 0 1,2 1 93,5 0 1,2 0 0,5 1-1,2-1 1,7 0 0,1 1 0,1-2-1,0 1-90,3 0 0,-1 0 1,-1 2-1,2 0 1,13 2-1,3 1 1,-30 0-1,2 1 1,-1-1 98,2 2 0,0-1 1,-1 1-1,23 0 1,-1 0-1,1 0 1,-1 0-1,-3 1 1,-2 0 28,-2 0 1,-3 1-1,-13 0 1,-2-1-1,0 0 1,-2-2-1,-10 0 1,-3-1 52,34 4 0,-30-5 1,-2 3-1,-15-4-4,-14-1 1,-13 0 0,-12-1 134,-11-4 3,-15 3 0,-19-12 0,-14 6-251,-7 0 56,-26-6 0,-5 8 0,38 0 0,-2 0 0,-5 1 0,-1 0-124,-7-1 1,1 0 0,4 0 0,0-1 0,-6 0-1,-1 0 1,-1 1 0,-1-1 88,-4-1 1,-1 1 0,1 3 0,-3 1-1,21-1 1,-2-2 0,0 1 0,0 0 0,2 1-1,-1 0 11,-1-1 1,1 0-1,1 1 1,-23 0-1,0 0 1,-9 1-1,-2 1 1,5 0-1,1 1 3,4-2 1,2 1-1,16 1 1,2 0 0,2-2-1,2 1 1,4 1 0,2 0 2,4 1 1,3 0-1,-31 0 1,17 0 0,22 0 208,18 0 1,17 0 0,13 0-545,16 0 308,18 0 0,23 0 1,19 0-1,-30 0 1,4 0-19,8 0 1,2 0-1,5 0 1,3 0-1,11 0 1,2 0-1,4 0 1,1 0 30,7 0 0,-1 0 1,-4 0-1,1 0 0,-21 0 1,2 0-1,1 0 0,1 0 1,1 0-1,0 0-88,3 0 0,0 0 1,0 0-1,-6 2 1,0 0-1,0 1 1,-1-1-1,0 1 1,0 0-1,-2 0 1,0 1-1,0-1 123,-2 1 1,1-1 0,-2 0 0,20 1 0,-2 1-1,5 1 1,-2-1 0,-12 0 0,-3-1 21,-9-1 0,-4 0 1,29 8-1,-12-6 151,-20-2 0,-32-1 0,-32-2 0,-28 0-183,-25 0 1,-14 0-1,-20 0 1,42 0-1,-1 0 11,-5 0 0,0 0 0,-1-3 0,-1 1 0,-6-1 0,-2 1 0,-3 0 0,0 0-46,0 1 0,-1 1 0,1-3 0,0 0 0,-4 1 0,-1-1 73,1 2 1,-2-1-37,-12 1 1,0 0-1,11 1 1,-1 0-1,-10 2 1,-1 0-1,1 1 1,0 2-23,-1 2 0,1 1 1,9 3-1,2 0 0,0 0 1,1 1-1,5 3 0,3 1-111,8-1 0,3 1 0,-33 23 1,16-1-1,15 4-215,16 4 0,17 1 0,16 9 0,16 1 191,18 5 1,22-6 0,21 2-1,14-6 78,-35-29 0,2-2 0,7-1 0,3-2 0,4-2 0,3-3 0,7 0 0,1-1 133,5-1 0,2-2 0,-5-1 1,1-1-1,9-1 0,1-2 1,-3-1-1,0-1 8,1-1 0,-2 0 0,-7-2 1,0 0-1,1 0 0,-1-1 0,-6-1 1,-2-1-44,-10 0 0,-2 0 0,33 0 515,-26-1-355,-28 4 1,-13 2 0,-21 3 961,-4 1-1093,3 13 1,-12-13 0,6 12 0,-2 0-12,0 1 0,-2 2 0,-6-5 0,-4-1-134,-1-4 1,-4 3 0,-7-4 0,-3 1 186,-1 0 1,3-7-1,-4 2 1,2-3-200,4-2 1,1 0 0,2 0 0,-2 0 27,-3 0 0,1 0 1,-4 0 67,1 0 0,-12 0 0,3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9:47.139"/>
    </inkml:context>
    <inkml:brush xml:id="br0">
      <inkml:brushProperty name="width" value="0.68571" units="cm"/>
      <inkml:brushProperty name="height" value="0.68571" units="cm"/>
      <inkml:brushProperty name="color" value="#FFFFFF"/>
    </inkml:brush>
  </inkml:definitions>
  <inkml:trace contextRef="#ctx0" brushRef="#br0">13405 1177 9222,'-72'0'-328,"-3"0"0,-1 0 0,9 1-656,7 4 738,23-3 0,26 11 0,36-4 0,23-1 247,19-3 1,5-1-1,12-1 1,3 2-13,7-2 0,1 4 0,-39-4 0,1-1 0,-1 0 1,2 1 38,1 1 1,2-1 0,1-2 0,2 1 0,4 2 0,1 0 0,2 0 0,1-1-53,-2-1 0,0 0 0,-2-1 0,-2-1 0,-3 0 0,-2 0 0,-2 0 0,-2 0 182,-4 0 0,-2 0-88,27 0 0,-24 0 1,-49 0-1,-40 0 0,-24 0 1,-25 0-1,-3 0-50,-6 0 0,-5 0 1,42 0-1,-2 0 0,1 0 1,-1 0-17,-2 0 0,1 0 0,1 0 0,0 0 0,-6 0 0,-1 0 0,-1 0 0,-2 0-60,1 0 0,-1 0 0,-4 0 0,0-1 1,0-1-1,1 0 0,-1 0 0,0-1 64,-1 1 0,0 1 1,9 0-1,-1 0 0,-2 1 1,0 0-1,6 0 1,0 0 9,2 0 0,3 0 0,-37-5 0,8 0 0,13 2 55,15 1-104,27-5 0,48 1 0,38-4-176,14 5 168,27-4 1,-48 6 0,3-1 0,11-1 0,3-1 0,5 1 0,3 1-78,5 1 0,1 0 1,6-2-1,1 0 0,5 2 1,2 1-1,4 0 0,2 0 105,-30 1 0,1 1 0,0 0 1,-1-1-1,-1 2 0,2-1 1,8 0-1,1-1 0,0 2 1,-3-1-1,0 0 0,-1 1 4,0 1 0,0 0 0,-2-1 0,24 1 0,-2 0 1,-2 2-1,-2 0 0,-9 0 0,-3-1 35,-11-1 1,-3-1-1,-9 0 1,-3 0 0,43-1 7,-13 0 0,-37 0 333,-37 0 0,-35-7-164,-36-3-179,-16 3 1,-5-4 0,32 7 0,-2 1 0,-6-1 0,-1 1-10,-6 0 1,-1-1-1,1-1 1,-2 0 0,-12 2-1,-1 0 1,-5-1 0,-1-1-84,-2 0 1,0-1 0,6-1 0,0 0 0,-4 0 0,-1-1 0,-1 1 0,0-1 50,-1 1 0,1-1 1,6 0-1,1-1 1,-4 0-1,-1 0 1,8-1-1,1 0-1,4 0 0,3 1 0,14 1 0,0 0 1,-5 0-1,1 0 0,7 1 0,3-1-53,-38-7 0,25 5-2,7 0 0,31 0 0,17-5 267,33 0 1,27 5-1,22 0 1,18-2-253,-38 5 1,2 1 0,3 0 0,1 2 0,12-1 0,2 0 0,4-1 0,2 0 41,4-1 0,1 1 0,1 0 1,2 1-1,11 1 0,1 0-478,-3 1 0,1-1 402,-25 2 1,2 0-1,-2 1 1,21 2 0,1 0-1,-23 0 1,1 1 0,0 0-1,-1 1 1,-1 0-1,0 1 44,-2 0 0,-1 1 0,-2 0 0,18 2 0,-2 1 0,-5-1 0,-2 1 0,-2-1 0,-2 1 245,-3-1 0,-3 1 0,-13-3 1,-2 0-185,40 5 0,-48-7 0,-37 2 0,-35-5-12,-30-5 0,-19 2 1,24-2-1,-2 0 1,-7 0-1,-1 0 27,-7 1 1,0-1 0,-2-1 0,-1-1 0,-9 2 0,0 0 0,0-1 0,-1-1-61,-1-1 1,1 1 0,10-1-1,-1 0 1,-12 1 0,-3 1-1,-2 0 1,0 0 50,-2 1 1,1 0 0,3 3-1,1 1 1,-5-2 0,-1-1-1,-3 2 1,0-1-143,32 2 0,0-1 1,0 0-1,-26-1 0,0 1 1,-5 2-1,0 0 70,14 0 1,1 0 51,-8 0 1,4 0 0,29 0 0,2 0 0,-10 0 0,-2 0 0,7 0 0,2-2-22,5 0 0,4-1 0,-29 2 1,15-4 1002,9 3-823,25 2 0,37-5 0,35-2 0,20 1-192,18-1 0,15-5 1,-36 8-1,1 0 1,8-1-1,2 0 27,7 0 0,2 0 0,2 0 0,2 0 0,10-3 0,1 1 0,2 0 0,1 0-91,1 2 1,-2 0 0,-6-1-1,-1 0 1,-22 4 0,0 0 0,0 0-1,1 0 1,-1-1 0,0 1 208,29-1 1,-3-1-1,-22 1 1,-3 1-50,-7 2 0,-7 0 127,2 0 1,-46 5 0,-61 0-1,-31 0-186,28-1 1,-4-1 0,-7-2-1,-4 0 1,-17 2 0,-4 0 0,-6 0-1,-2-1-6,29 0 1,-1-1-1,1 2 1,-29 1 0,-1 2-1,27-4 1,-1 0 0,0 0-1,-3 1 1,-1 0-1,0 0 0,-2 0 0,-1 2 0,0-2 0,3 0 0,0 0 0,0 0 0,-4 0 0,-1-1 0,2 1 0,4 0 0,2 0 0,1-1 39,4 1 0,1 0 0,2 0 0,-17-1 0,2-1 0,-7 2 0,0-1 0,6-1 0,2 0-16,3-1 0,3 0 0,12 0 0,2 0 0,2 0 0,0 0 0,2 0 0,0 0-3,1 0 0,1 0 0,-33 0 0,3 0 46,12 0 1,32-8 42,25-8 0,25 0 0,37-8 0,26 1-148,-22 11 1,4 0 0,10-1 0,4 0 0,18-4 0,4 0 0,-27 5 0,2 0 0,1-1 33,7 0 0,0 0 1,1 1-1,-2 0 1,0 0-1,2 1 0,7-2 1,2 0-1,0 0-322,0 0 0,1 1 0,0 0 246,7 2 0,1 1 0,-1 0 0,-4-1 0,0 1 0,0 1 0,5 1 0,1 1 0,-1 0 0,0 1 0,-1 1 0,0 0 14,-2 1 1,-1 1 0,-2 0 0,-12 1-1,-3 1 1,0 0 0,1-1 0,0 1 0,-3 1-1,27-1 1,-4 1 312,-6 1 1,-5 1 0,-23 1 0,-4 1-157,40 10 0,-65 5 0,-30-2 0,-41-3-91,-35-3 1,-18-7 0,30 0 0,-4 0-1,-8 0 1,-4 0 2,-9-1 0,-1 1 1,0 1-1,-1 1 1,-8-2-1,-1 0 1,31-1-1,-1 0 1,1 0-76,1-1 0,0 0 0,0 1 0,-3 0 0,-1 1 1,0-1-1,2 0 0,-1-1 0,0 0 0,-4 1 0,0 1 1,0 0 79,-2 0 1,-1 0 0,2 0 0,6 0 0,1 0-1,-1 0 1,-6 0 0,-1 0 0,2 0-335,3 0 0,1 0 0,-1 0 276,-1 0 0,-2 0 0,4 0 0,-20 0 1,3 0-1,-2-1 0,2 1 0,6-1 0,2 0 56,6 0 0,4 0 1,9-2-1,3 0 1,5 0-1,2 1 1,-36-2 978,18-1-692,22 0 1,25 0 0,36 0-328,28 0 1,33-6 0,15-4 0,-34 3 0,2 0 26,10 0 1,2-1-1,5 0 1,4 1-1,11-1 1,2 1 0,3-1-1,1-1-73,-28 2 0,1 0 0,0 1 0,-1 2 0,0 0 0,1 0 0,7-1 0,2 0 0,1 0 0,3 1 0,2 0 0,1 1 100,2-1 1,2 2 0,-1-1 0,4 1 0,-1-1 0,1 1-1,1 2 1,1 0 0,-1 0 0,-1 0 0,0 0 0,-1 0-15,-3 0 0,0 0 0,-3 0 0,-12 2 1,-2 1-1,-1-1 0,-1 1 0,-1 0 0,-2 0 53,21 0 0,-3 2-45,-6 1 1,-5 1 0,22 2-130,-19 6 322,-35 7 1,-34-7 0,-27 1-1,-22-4-196,-22 0 1,-24 1-1,26-5 1,-4-1-1,-7 1 1,-4-1-8,-11 1 1,-2-1 0,0 1 0,-3 0 0,24-3 0,-2 0 0,-1 0-1,-2 0 1,0 0 0,1 0 78,0 0 1,0 0 0,-1 0 0,-1 0 0,0 0 0,-1 0 0,0 0 0,-1 0 0,1 0 0,-2 0 0,1 0 0,0 0-56,1 0 0,0 0 0,2 0 0,-24 0 0,0 0 0,29-2 0,-1 0 0,2-1 0,-28 3 0,2-1-22,6 0 1,2 0 0,14-2 0,2 0 0,4 0-1,3 1 1,3-2 0,2-1-121,-40 0 0,17-5 57,21 0 0,26-12 0,29 2 386,27-1 1,35-1 0,24 0-355,-32 7 0,4 0-25,10 2 1,3-1-1,4-5 1,2 0-1,7 1 1,3 1-1,4-2 1,0-1-38,5 0 1,-1 0-1,-8 2 1,0 1-1,8-1 1,1 1-1,-1-1 1,0 1 183,-3 0 1,-2 0 0,-13 2-1,-3 0 1,-9 4 0,-3 2-8,37-1 1,-35 3 0,-54 4 107,-34 3 1,-40 3-1,-24 8 1,35-9 0,-2 1-152,-7 0 0,-1-1 0,1-2 0,0 0 0,-8 0 0,-1 0 0,-2 0 0,-2 2-52,-1-1 0,-2 1 0,2-2 0,-2 0 0,-5-1 0,-1 0 0,2 1 0,1-1-74,2 0 1,1 0-1,8-2 1,0-1-1,-7 2 1,-1-1-1,3 0 1,0-2 78,4 0 1,2 0 0,11 0 0,3 0 0,3 0 0,1-2 0,1 1 0,1-3 4,1 0 1,2-2-1,-31-2 1,-2-4-40,12-4 1,28-3-61,19-11 0,19 15 1,26-7 231,25 2 1,17 3-1,27-6 1,-41 11 0,2 0-154,6 1 0,1-1 0,1 0 1,3-1-1,11-2 0,3 0 0,3-1 1,1 1 32,4 0 0,-1 0 0,-4 1 0,-1 0 0,3 1 0,0 1 0,-3 1 0,0 2-55,-3 0 0,-3 1 0,-9 1 1,-1 0 65,-3 2 1,-1 0 681,39-1-714,-41 12 16,-13 3 1,-49-1-1,-13-3 45,-15-3 0,-10 3 1,-6 2-1,-5-1-1,-8 1 1,-1 3 0,-9-3 0,-7 1-33,-6 4 0,9-4 0,-10 1 1,0-1-43,-3 0 0,6 2 0,-6 4 1,6-2-26,8-2 0,22-7 36,4 2 1,23 3 0,18 1 13,28-1 1,22-1 0,16-7 0,14 0-10,17 0 0,-35 0 1,2 0-1,11-1 1,4 0-1,4 0 1,3-1-1,4 0 1,1-1 0,3-2 0,2 0 0,9 2 0,1 1-326,-29 0 0,0 1 0,2 0 246,8 1 0,3-1 0,-2 1 0,-7-1 0,-1 1 0,1 1 0,4-1 0,0 0 0,0 1 0,-4 1 0,-1-1 0,0 1-4,30 3 1,-2 0-1,-18 2 1,-1 0 0,8 0-1,0 1 1,-4 0 0,-2 1 110,-3 1 0,-3 0 0,-14-2 0,-2 0 1,-5 2-1,-2 1 0,36 7 31,-16 2 0,-20-1-43,-11 6 1,-35 0 0,-24 5-6,-27 0 1,-29-5-1,-13-1 1,32-12-1,-4-1 11,-9 1 1,-3 0-1,-2 0 1,-3 1-1,-14 2 1,-1 0 0,0 0-1,-1 2-107,-2 0 1,1 1-1,7-4 1,-1 0 0,-10 3-1,-2 0 1,2 0 0,0-1 74,3 0 0,0 0 1,3 0-1,1 0 1,6-1-1,2 0 1,6-1-1,2 1-74,7-3 0,5 1 0,-27 14 332,14-7 1,36 5 0,34-5 0,32-3-83,26-6 1,24-4 0,-23-6 0,3-2 0,11 1 0,3 0-191,12 0 0,3 0 1,4-1-1,3 0 0,-22 0 1,2 0-1,1 0 1,2-1-1,1 0 0,1-1-55,5 1 0,2-1 0,0 0 0,-3 0 0,0 0 0,2 1 0,7-2 0,1 1 0,1 0 0,1 0 0,0 2 0,-1-1 89,-1 2 0,-2-1 1,0 1-1,-4 0 0,0 0 1,-2 0-1,-5 0 0,-2 1 1,0-1-1,-4 2 1,-1-1-1,-1 2 29,27 1 0,-3 2 0,-16 0 0,-3 1 1,1 0-1,-1 1 0,-9-1 0,-2-1 10,-5-1 0,-4 0 1,21 7 19,-17-7-21,-33 0 0,-15-5 938,-37 0-955,-17 0 0,-45 0 1,37 1-1,-3 0 1,-9 0-1,-5 1-33,-9 1 1,-3-1 0,1 2 0,-2-1 0,-9-1 0,-3-1-1,-3 2 1,-1 1-95,-2 0 1,0 0 0,1-1-1,-2-1 1,32 1 0,0 0-1,-1 0 1,-1 0 0,-1-1-1,1 1 67,-1 0 0,0 0 0,1 0 0,-26 1 0,0 2 1,-4 1-1,1 1 0,8-1 0,2 1-9,6 0 0,3-1 0,19-2 1,3 0 285,3 0 1,7 0 0,7-2 0,32 2-207,43-3 1,32-2 0,24 0 0,-37 0 0,4 0-52,8 0 1,3 0-1,6-1 1,3 0-1,15 0 1,3-1-1,-27 0 1,1 0 0,1-1 10,1 0 1,1 0-1,1 1 1,4 0-1,0 2 1,2-1-1,5-1 1,0 0-1,1 1-327,1 0 0,-1 0 0,3 1 252,-14 0 0,3 0 1,-1 0-1,-2 0 0,9 0 1,-2 1-1,1 0 1,8-1-1,1 1 0,-2 1 1,-6 0-1,-2 0 0,-1 1 2,-4-1 1,-1 1 0,-2 0 0,23-1 0,-3 1 0,-2 1 0,-1 0 0,-4 0 0,-2-1 61,-5-1 0,-2-1 0,-3 0 0,-1 0 0,-1-1 0,0 0 0,0 0 1,-1 0 36,0 0 0,-1 0 0,-9 0 0,0 0 0,-1 0 0,-2 0 0,-3 0 0,-3 0 198,46 0 0,-24 0 1,1 0-1,-9 0-35,-12 0-192,-11 0 0,-26-5 0,-25 0 0,-31 2-41,-32 1 0,-29-3 0,31 2 0,-3 1 0,-8 0 0,-3-1 49,-7-1 0,-1 1 0,-7 2 0,-2 1 0,29-2 0,-1 0 0,1 1 152,3 0 0,0 1 0,0-1-198,-7-1 0,-2-1 0,4 1 0,-14 1 0,2 1 1,-11-3-1,0 0 0,10 2 0,1 1-10,5 0 1,6 0 0,-26 0 74,28 0 1,61 5-1,26 0 1,22-2-62,17-1 1,12 0 0,24 1 0,-37-1 0,2 1 25,9-1 1,1-1-1,0 0 1,2 0-1,9-1 1,2 0 0,5 0-1,1 0-87,6 0 1,1 0 0,1 0-1,3 0 1,-26 0 0,1 0-1,1 0 1,-1 0 0,-1 1-1,1 0 136,0 0 1,0 1-1,-2 0 1,26-2 0,0 1-1,-28 1 1,1 1 0,-1-1-1,31 1 1,-1-1-35,-4 0 1,-2 1-1,-14 1 1,-2-1-1,1-1 1,-1-1 85,-7 2 0,0-1 0,2 1 0,-3-1 1,-12-2-1,-3 0 0,47 0 0,-7 0-15,-8 0 0,-15 0 0,11 0 0,-9-1 57,-14-5 196,-21 5 1,-21-23 0,-31 4-132,-28 0 1,-18 0-1,-23 2 1,33 7 0,-2 2-188,-7-1 1,-2 1-1,-1 0 1,-1 0 0,-5 0-1,-2-1 1,-2 0 0,-1-2-60,-3 1 1,0-1-1,7 2 1,1 0-1,-1-1 1,0 0 0,7 2-1,2 0-84,6 1 1,5 2 91,-9 1 0,40-6 0,60 6 0,27 1 5,22 3 0,9 6 0,-38-3 0,1 1 80,-1-2 0,2 1 13,15 2 1,0 0-1,-13-2 1,0 0-1,13 2 1,3 0-1,0 0 1,1 0-54,2 1 1,-2-1 0,-6-2 0,-1 1 0,0 1 0,0 0 0,-5 0 0,-1 1 38,-4-1 0,-2 0 1,-9-2-1,-1-1 0,1 2 1,-2 1-1,40 1 98,-13 0 0,-26 0-65,3-5 1,-31-13 0,-24-7-21,-32-7 0,-30 2 0,-17-1 0,-16 0-99,39 12 1,0-1 0,0 0 0,-1 0 0,-11 0 0,-3 0 0,-3-1 0,-1 0 12,-4-1 0,-1-1 0,3 1 0,-2 0 0,-3-1 0,-1 0 1,-4 0-1,-1 0-133,-4 1 0,0 1 0,6 4 0,0 0 0,-6-1 0,3 0 53,12 3 0,1 1 239,-1-1 1,5 2 0,-7 1 0,-3-5-122,17 2 1,38 7 1,37-2 1,22 3-1,38 2 1,9 0-12,15 0 1,-44 1 0,2 0 0,14 0-1,2 1 1,5 1 0,2 1 1,4 0 1,1 0 0,-6-1 0,1-1 0,3 3 0,1 0 0,3 1 0,0 0-92,5 1 0,1 0 0,-3 1 1,0 0-1,7 1 0,-1 1 0,-5 0 1,-1 1 119,-5 1 1,-3 0-1,-10-3 1,-1 0-1,2 2 1,-1-2 191,-2 0 0,-2-1-118,-1 3 0,-4 0 0,19 1 399,-6 3 481,-14-3-656,-17-4 1,-37-1 0,-41-7-83,-18 0 1,-17-5 0,-6-2 0,-15 0-162,41 4 1,-1-1 0,-1-1-1,-2 0 1,-7 2 0,-1 0-1,0-1 1,1 1-15,-1 0 0,1-1 1,9-1-1,1 0 1,0 2-1,1 1 1,2 0-1,1 1 193,-40-1 0,18 2-210,16 0 0,46 19 0,29 6-2,28 5 1,26-2 0,13 1-1,-34-13 1,3 0-23,7 0 1,2 0 0,8 0 0,3 1 0,7 0-1,2 0 1,3 1 0,2 0-50,3 2 1,-2-1-1,-8-2 1,-1-1 0,3 2-1,-1-2 180,-8-2 1,-2-1-147,2 1 0,-3 0 0,-19-5 0,-4-1 0,2 1 0,-1 0 1,35 5 212,-14-4-159,-13 0 1,-24 3-1,-32-3 14,-36-5 0,-35-3 0,-19-2 0,33 0 0,-3 0-42,-5 0 0,-3 0 0,-3 0 0,-2 0 0,-5-1 0,-1 0 1,-2 0-1,-1-1-156,-4 0 0,-1-1 1,0 0-1,-1 1 1,-12 2-1,-2 0 1,1 0-1,-1 0 109,32 0 0,0 0 1,1 0-1,-18 0 1,3 2-1,0 0 1,3 1-1,12 1 0,5 2-31,-28 7 0,34 6-272,31 6 1,27-7 0,21 7 238,24-6 1,27-4 0,16 0-1,-33-7 1,2 1 50,7 1 1,2 0 0,7-1 0,2 0 0,3 3 0,-1 0 0,3-1 0,-1-1 78,1 0 1,0-1 0,-6-1 0,1 0 0,6 0 0,-1 0 0,-6-1 0,-1 1-53,-2 0 0,-2-1 1,-12-3-1,-2 0 1,-1 0-1,-2-1 1,45 2 241,-13 0-58,-19 0 1,-39-19 0,-41-6-190,-38-6 0,-27 0 0,-14 3 0,38 12 0,-1 0 38,-4 2 0,-1 0 1,-5-3-1,-1 0 0,-6 1 1,-2-1-1,-5-1 1,-2 1-109,-6-1 1,-2 1-1,-5-1 1,-3 0 0,20 4-1,-2-2 1,-1 1-42,-4 0 0,0 0 0,-1 0 112,-9 0 1,-2 0 0,1 0-1,5 0 1,1 0 0,0 0 0,-4 0-1,-1 1 1,1-1 0,1 1-1,1 0 1,1 1-1,4-1 0,1 0 1,1 1-1,5 2 1,0 0-1,1 0 0,4-1 1,0 1-1,1-1 1,2 1-1,1 1 0,0-1 1,-30-1 0,2-1 0,16 1 0,2 1 0,-2 0 0,1 0 0,9 2 0,2 0 22,6 0 1,4 1-1,-32-2-170,17 5 98,26 0 1,24 12-165,40 3 0,5-2 0,30-3 191,16 2 0,-9-4 1,16 1 207,-6-3-202,4-1 1,-9-3 0,1 1-1,-6 2 996,-7-1-820,-16-3 1,-98 4-1,8-2 1,-7-1-173,-15 0 0,-4 0 0,-10-1 0,-4 0 0,24-1 0,-2-1 0,-1 2 0,-4-1 0,0 0 0,-1 1 6,-3 1 1,0 0 0,1-1 0,7 0-1,2-1 1,0 1 0,-2 0 0,0 1-1,0 0 1,1-1 0,0 0 0,0 0-34,0 1 0,0 0 0,2-1 0,-27 1 0,1 0 0,29 0 1,0 1-1,1 0 0,-26 1 0,3-1 57,8-1 1,4-1-1,19 0 1,3 0-14,-1-1 1,5 0-1,-6 0 1,36-2 0,46-3-107,39-5 1,29-3 0,-30 5 0,3 1 0,11-1-1,3 0 55,11 1 1,1-1-1,0 0 1,1 0 0,-23 2-1,1-1 1,0 1 0,2 0-1,0-1 1,0 0-59,2 1 1,0-1 0,-1 2 0,24-2 0,-1 2 0,2 0 0,2 0 0,-1 0 0,-1 0 121,1 1 0,-1-1 0,-8 1 0,-1 0 0,4 2 0,-3 1 0,-9-2 0,-2 1 190,-9 0 1,-4 0 0,30 1 0,-4 1 326,-18 0-435,-17 0 0,-48-12 0,-25-3 142,-21-2 1,-12 0 0,-16 2 0,-14 0-301,-16 0 1,44 7 0,-3 1-1,-7 0 1,-2 1 0,-5-1-1,-2 0-4,-6-1 1,0 1 0,-1 4 0,-2-1 0,-10-2 0,-1-1-434,5 3 0,-2 0 369,17 0 0,-2-1 0,3 2 0,-19 2 0,0 0 0,19 0 0,-1-1 0,-1 0-89,5 1 1,0 1 0,0 0 270,-33-1 0,3 2 0,22 1 0,4 2 0,1 0 0,3 1 0,5 0 0,3 0-138,6 0 1,5 0 0,0-2 21,38 2 1,42-3 0,58-2-1,-35 0 1,4 0 29,10 0 0,3 0 0,0-3 0,3-1 0,15 0 0,3 0 0,5-1 0,3 0 22,-30 1 1,1 1 0,-1 0 0,-2 0 0,-1 0 0,2 0 0,7 0 0,1-1 0,1 1 0,-2 1-1,0 0 1,0 0-45,0-1 1,0 1-1,-1 0 1,-8 1-1,-1 1 1,0-1-1,3 0 1,-1-1 0,0 0-1,29 1 1,-2 0 58,-4 1 1,-4 0-1,-21 0 1,-4 0 0,-5 0-1,-3 0 158,32 0 0,-51 0 0,-39 0 159,-35 0 1,-26 0 0,-11 0 655,-16 0-906,32 0 1,-2 0 0,2 0 0,0 0 0,-8 0 0,-1 0 0,-3 0 0,-1 0-89,-2 0 1,-1 0 0,0 0 0,-1 0 0,-8 0-1,-1 0 1,-1 0 0,0 0 32,-3 0 0,2 0 0,5 1 1,0-2-1,-11 1 0,0-1 1,2-1-1,1 0 3,4 0 0,3-1 0,3 1 0,2-1 0,8 3 0,1 0 0,2 0 0,2 0 2,2 0 1,2 0 0,9 0 0,2 0 0,-3 0 0,2 0 0,-38 2 147,14 3-212,19-3 1,55 21 0,36-3 0,33 2 11,-20-10 0,3 0 1,5-3-1,4 0 1,16 3-1,4 1 0,5 0 1,2 1 34,8 0 1,1 0-1,-2-1 1,1-1-1,-26-3 1,2-1-1,-1 1-338,0-1 0,1 1 0,1 0 218,5 1 1,1-1 0,-1 1 0,-6 0-1,-1 1 1,0 0 0,3-1 0,0 1-1,-1 0 90,26 3 1,-1 2-7,-30-3 0,1 1 0,-6-1 1,-4-3-1,-5 0 0,3 4 1,-3 2-65,22 13 1,-45-4 0,-31 2 263,-30-1 0,-22-6 0,-21-9 1,-18 0-137,38-4 0,-3 0 0,-3 0 1,-2 1-1,-12-1 0,-3 1 0,-2-1 1,-2 1-13,-6-1 1,1 1-1,3 0 1,0-1-1,-6 1 1,-1-1-1,-2 1 1,0-1-61,1 1 0,1-1 1,1-1-1,2-2 0,3 1 1,0 0-1,4 1 1,1 0 60,3 0 0,3 1 0,16 1 0,2 0 0,-1-1 0,3 1-134,-31 7 1090,29-7-738,25 5 1,42-11 0,26 3 0,21-3-167,23-2 1,-31 0 0,3 0-1,13 0 1,4 0 0,5 0 0,2 0-80,8 0 1,2 0 0,-1 0-1,2 0 1,9 0 0,2 0-1,-33 0 1,1 0 0,1 0-67,0 0 1,1 0-1,0 0 1,2 0-1,0 0 1,0 0-1,2 0 1,1 1-1,-1 0 1,1 0-1,-1 0 1,0 2 90,-1-1 0,-1 1 0,-3 2 1,20 3-1,-2 2 0,4 0 1,-1 0-1,-11 0 0,-4 0 18,-8 1 1,-5 0 0,30 1 9,-21 3 1,-44-3-352,-27 3 391,-27-7 1,-45-1 0,-15-7-1,31 0 1,-2 0-86,-11 0 0,-3 0 0,-3 0 0,-2 0 0,-11 0 0,-2 0 0,-3 0 0,-2 0-95,-1 0 0,-2 0 0,32 0 0,-1 0 1,-1 0-1,-2 0 0,-2 0 0,1 0 30,1 0 0,0 0 0,-2 0 63,-10 0 0,-3 0 0,4 0 0,10 0 0,2 0 0,-1 0 0,-7 0 0,-2 1 0,1-1 0,4 1 0,2 0 1,0 1 1,2-1 1,0 1-1,2 0 1,-22 1 0,3 0-1,1 0 1,3-1 0,4 2-1,3 1-19,7-1 0,3 0 0,8 2 0,2 0 0,-40-1 69,18-2 0,37-1 90,41-2 0,51 0 0,39 0-178,-37 0 0,1 0 0,8-2 1,2-1-1,10 0 0,3-1 1,6 1-1,3 0 50,6-1 0,0 1 0,-5-2 0,0 0 0,12 2 0,2 1 1,-33 0-1,2 1 0,-1 0-143,3 1 0,1-1 0,-1 1 0,27 0 0,1 0 0,-29 0 0,1 1 0,-1-1 131,-4 2 1,0-1 0,0 1-7,10 1 1,1-1 0,-5 2 0,9 3 0,-3 1 0,7-1 0,-3 1 0,-16 0 0,-5 1 36,29 11 0,-56-7 1,-27 6 156,-35-1 1,-35-4-1,-28-6 1,31-4 0,-3-1-187,-11-2 1,-3 1 0,-6 2 0,-3 0-1,-11 1 1,-3-1 0,32-1 0,0 0-1,-1-1-12,-3 0 1,1-1 0,0 1 0,3 0 0,1 1 0,-2-1 0,-9 0 0,-2 0 0,0 0 0,-3 1 0,-1-1 0,0 0-81,-3 0 0,-1 0 0,1 1 0,3 1 0,2 0 0,-2 0 0,-4-1 0,-2-1 0,1 1 0,0 0 0,0 1 0,1-1 52,1 1 1,0-1 0,3 0 0,8-1-1,3-1 1,0 1 0,1 1 0,1 0 0,1-1-1,-24 2 1,4-1 49,7-1 0,6 0 1,20-1-1,3-1 1,0 0-1,1 0 1,-34 0-326,21 0 186,28 0 315,10-6 1,36 2 0,6-6 0,20-3-317,17-6 1,15 1-1,22-7 1,-38 11 0,1-1 75,6-2 0,0 1 0,0 1 1,0 1-1,3-2 0,2-1 0,-1 0 1,0 0 103,-1 2 1,-2-2 0,-9 2 0,-3-1 0,2 1-1,-2-1-19,30-14 0,-45 12 0,-47 3 0,-42 3-19,-39 4 0,33 4 0,-4 1 1,-13 3-1,-3 0 0,-9 0 1,-4 0-24,27 0 1,-1 0 0,0 0 0,1 2 0,0 0 0,-1 1 0,-6 0 0,-1 0 0,-1 1 0,1 0 0,-1 0 0,0 1-11,0 0 0,0 0 0,1 0 0,8-1 0,0-1 0,0 0 1,-7 1-1,-2-1 0,1 0 115,1 1 1,0 0 0,0 0-95,-4-1 1,0-1-1,4 0 1,-14 1-1,4 0 1,-3-2-1,2-2 58,6 2 1,-1-2-73,-8-1 1,3-2 0,25-1 0,3 0 0,-5-3 0,1-1 0,9 0 0,2 0 15,-38-10 0,16-1 0,7-10-197,14 0 0,24-14 0,34-4 16,29-4 0,29 5 1,19 8-1,-32 20 1,3 0 156,6-1 0,2 1 0,3 1 1,3 1-1,14-3 0,4 0 0,4-1 1,1 2-53,4-1 0,-1 1 1,-8 0-1,0 1 1,1 3-1,0 2 1,-3 0-1,-2 1 103,-2 1 0,-4 1 0,-13 4 0,-3 2 1,-4 3-1,-4 2-99,17 13 0,-31-1 1,-47 17-1,-12-3 68,-10-3 1,-9 2-1,-15-4 1,-12 2 40,-14 2 0,35-10 0,-2-1 1,-6 1-1,-2-1 0,-3 2 0,-1 0 12,-2 0 1,-1-1 0,0-3 0,-1 0 0,-10 3 0,-2 1 0,-6 0 0,-2 0 60,-4-1 1,0-1 0,9 0 0,0-1 0,-2-1 0,1 1 0,1 0 0,1 0-103,2 0 0,2-1 1,11-3-1,2 0 0,1 0 1,3-1-1,-37 2-80,17-6 0,40-6-161,28-9 0,32-7 0,35-15 0,28-3 220,-29 15 1,4 0 0,11-2-1,5 0 1,15-1 0,4 1 0,-28 6-1,1 1 1,1 1 7,5-2 1,0 1 0,1 0 0,0 0-1,0 0 1,1 0 0,6 0 0,2 0 0,0 0-1,2 0 1,2 0 0,-1 1-13,2 1 1,0-1-1,0 1 1,-6 0-1,0 1 1,0 0-1,-1 2 1,0 1 0,-1 0-1,-6 0 1,0 1-1,-3 0 108,30-3 0,-6 2 0,-25 1 0,-4 0-70,-7 3 0,-5 0 1,7-1-1,-52 7 41,-37 4 0,-26-1 0,-18 4 0,-14 1-53,35-5 1,-2 0 0,0 0 0,-2 0 0,-7 2 0,-2 0 0,0-1 0,-1 0 48,-2 1 1,0 0 0,3 0 0,0 1 0,-6 0 0,-1 0 0,-2-1-1,0-1-35,0 0 0,0 0 0,-4 0 1,-1 0-1,6 2 0,0 0 1,0-1-1,1 0-41,2-1 0,2 0 0,14-4 0,2 1 1,-49 3-85,27-3 1,44-1-1,33 3-70,30 1 1,29 0 0,16-5 0,19 0 121,-41 0 1,1 0 0,3 0 0,2 0 0,8-1 0,1 0 0,3 0 0,1-1 9,5-1 1,0 1 0,-3-1-1,1 1 1,10 1 0,1 2-1,4-1 1,1 1 89,2 2 1,0-1-1,0 0 1,0 1-1,-1 3 1,-1 2-1,-7 0 1,-2 1-52,-7-2 1,-5 2 0,-18 2 0,-5 0 0,39 11-236,-28 1 1,-38 2 138,-30 6 0,-21-8 1,-43-5-1,-5-4 93,-9-4 0,-1-2 0,32-2 0,-2 0 1,1-1-1,-1-2 58,-3 1 1,0-1 0,3 1 0,-1-1 0,-5-1 0,-2-1 0,-1 2 0,0-1-42,2 0 0,-2 0 0,-3-1 0,-2 1 0,1-1 0,-1 1 0,-4 1 0,0 1 8,-2 0 0,0 0 0,5-1 0,1-1 1,-4 2-1,0 1 0,4-1 0,2 0 26,2 0 0,2 0 0,-37 5-54,9 1 0,43-3 1,29-7-37,46 0 0,36-7 0,26-3 0,-36 3 0,3 0 61,7 0 1,2-1 0,6 0 0,2 0 0,11-2-1,3 1 1,3-1 0,0 0-41,1 1 0,0 0 0,-25 3 1,1 0-1,0 1 0,1 0 0,0 0 1,1 0-1,3 0 0,0 0 0,0 0 43,2-1 1,-1 1 0,-2 1 0,20-1 0,-4 1 0,-4 1 0,-4 1 0,-18 1 0,-5 1-117,21 0 0,-44 5 1,-34 0 83,-25-2 1,-27-1 0,-17-2 0,-20 0-18,38 0 0,-3 0 1,-4 0-1,-1 0 1,-11 0-1,-3 0 0,-4-1 1,-2 0 1,-3-2 0,0 1 0,6 1 0,0 0 0,-3-1 1,-1-1-1,-4 2 0,-1 1-31,-6-1 0,-1 2 1,1-1-1,-2 0 1,22 0-1,-1 0 1,0 0-1,2-1 1,1 1-1,-1-1 50,0-1 0,0 1 1,2-1-1,-23 0 1,0 1-1,-8-4 0,0-1 1,4 1-1,1-1-12,4-1 0,2 0 0,12 1 0,3 1 0,2-1 0,1 0 0,6-1 0,1-1-8,7 0 1,3-1 0,-29-6 0,12-12-74,19-5 1,28 4-1,36-11-15,26-4 1,18-6-1,27 1 1,-34 21 0,3 0 94,8-3 1,2 1-1,5 3 1,2 0-1,9-3 1,1 0-1,0 1 1,-1 1 3,0-1 1,0 2 0,-10 6 0,1 1 0,5 1 0,0 0 0,-4 1 0,-1 2 27,-5 0 0,-4 3-10,16-1 1,-45-1 0,-58 14-1,-24 0 10,-22 0 1,-17 0 0,34 1 0,-2 0 0,-2 0 0,-1 1 12,-1 0 1,0 1 0,2 2 0,1 0 0,-5-1 0,0-1 0,-1 1 0,-1 0 84,0 2 1,-1 0 0,4-2 0,-1 0 0,-4 1 0,0-1 0,2 0 0,1 0-40,2 1 0,1-1 0,10-3 1,0 1-1,-4 1 0,0-1 1,0-1-1,1 0-83,1-1 1,2 0 0,-31 0 0,2 0-39,-3 0 1,30-4-172,8-6 226,26 0 0,24-15 0,30 2-69,22-8 0,20-4 0,17 2 0,-37 14 0,2 1-3,7-1 0,2-1 0,2 0 0,2-2 0,5-1 0,0 0 0,-2-1 1,-1 1 27,-1 0 0,-2 2 0,-9 5 1,-1 0-1,4 0 0,-1 0 1,-8 2-1,-2 2 46,33-5 0,-45 7 91,-37 10 0,-35 10 0,-32 2-67,-5-1 0,-7 1 1,-8 3-1,-6 0 77,-5 0 0,13 0 1,-5 0-1,-1 1 102,1-1 1,-1 0-1,-11 0-1206,5 0 985,41-8 1,1 1 0,-32 7 0,-8-2-55,6-3 53,0 4 1,39-12-46,0 3 0,40-4 0,20-2 2,34-4 0,19-4 1,18-8-1,-35 8 1,2 0 31,5-1 1,3 0 0,2-3 0,3-1 0,2 2-1,3 1 1,4-2 0,2 1 10,5-1 1,0 0 0,-1 2 0,2-1 0,12-1-1,1 1 1,-3 1 0,-1 2-61,-1 0 0,-2 1 0,-12 3 0,-3 2 1,-6 0-1,-3 1 0,-9 0 0,-4 2 69,30 0 1,-36 10 34,-26 10 1,-25-3 0,-25 8 0,-12-7 0,-12-3 0,-9 0 1,-16 1 297,-2-1-314,-6 0 1,7 0-1,-7-2 1,-5 1 0,-6 1 1,5-4-1,39-1 1,-1 0-1,-2-1 1,0-1-88,-4 0 0,0-1 0,2 3 1,-1 0-1,-8 1 0,-2 0 1,-1 1-1,-2 0 67,-1 1 1,-1 0 0,2 2-1,-1 1 1,-2-1 0,-1 1 0,0 1-1,0 0-3,-1-1 1,0 1 0,8 0 0,0 2 0,-11 3 0,-1 1 0,4-1 0,0 1 74,1-1 1,2 1 0,10 0 0,1 1 0,-1 0 0,1-1 0,3 1-1,1-1-172,5-1 1,2 0 0,-35 13-1,6 2-54,2-1 0,28-14-224,2 3 473,30-16-190,0 4 44,20-13 1,-22 12 18,-13 3 0,-26 13 0,-12-1 0,-4 0 130,-6 1 0,3-4 0,-15 1 1,1 2-52,-2 1 0,13-3 1,-5 1-1,3-1-15,5-2 0,8-3 1,6-10 558,4-5-719,29-3 11,19-9 1,73-13 57,26-10 51,-27 10 0,3 0 0,2 1 0,2-1 0,11-2 0,3-1 0,7 0 0,1-1-101,6-1 1,0 0 0,-3-1-1,3-2 1,-24 8 0,2 0-1,1 0 1,2 0 0,1 0-1,1 0 73,4-1 1,1 1 0,-1 0-1,-5 2 1,-1 1 0,0 1 0,0 0-1,0 0 1,-1 2 0,-5 2-1,-1 1 1,-1 1-3,23-2 1,-4 2-1,-16 2 1,-4 4-1,-10 6 1,-4 5-145,31 13 0,-37 5 0,-33 13 99,-17-1 1,-14-5 0,-18-5-1,-10 3 222,-11 2 0,-18-4 0,-12 8 0,39-20 1,-1-1-109,-4 1 1,-1-1-1,3 0 1,0 0-1,-5 0 1,-2 0-1,4 0 1,0 0-5,-1 0 1,1 0-1,6-3 1,0 0 0,-1-3-1,1 0 1,-43 4-78,11-3-78,19-6 0,32 2 0,40-7-31,35-4 0,29-4 0,18-6 0,-37 8 0,2-1 163,7 1 1,1-1 0,2-2 0,2-2-1,10 1 1,3-1 0,4-1 0,2 1-74,6-1 0,1 1 0,-2-1 1,0 1-1,-22 2 0,1 1 0,0 1 1,-3 0-1,1 1 0,-2 0 18,31-2 0,-3 3 0,-19 3 0,-4 3 0,-10-1 0,-5 3 0,36 10 7,-27 6 1,-32 11 200,-10 1 1,-40 5 0,-25 5-1,-17-4 1,-12-6-79,-6-5 0,26-9 0,-3 0 0,0-2 1,-1 0-31,-4 2 0,0 0 0,0-3 0,0-1 1,-4 4-1,0 0 0,2-1 0,1 0-50,-1-1 0,2-1 1,4 0-1,0 1 0,-6 1 1,-2 0-1,-1 0 0,0 2 1,-1 0 1,2 1 0,7-4 0,1-1-1,-1 1 1,0 0 0,3-1 0,0-1-29,-43 12 1,21-8-1,-4 1-18,6-5-67,29-9 1,22-3 0,42-11 0,23-8 131,24-6 0,17-5 0,-33 13 0,2-1 0,3-2 1,0-1-38,4 0 1,0-1 0,2 1 0,1 0 0,9 0 0,1 0-386,1 0 0,0 0 379,5-3 0,-1 1 0,-10 10 0,-2 1 0,-2 0 0,-2 1 0,-5 3 0,-2 2-123,38 1 1,-48 5-35,-27 5 0,-65 4 1,-49 6 178,42-8 1,-1 1 0,-2 0 0,-1-1 0,-4 1 0,-2-1-1,-4 1 1,0-1 26,-4 1 0,-1-1 1,1-1-1,-1-2 1,-5 1-1,-2 0 0,0 1 1,-1 0-81,-2 1 1,1-1 0,4 0 0,-1-1 0,-11-1 0,-3 0 0,-2 0 0,-1 0 50,-2 0 1,1 1-1,5-1 1,0 2-1,-3 0 1,-1 1-1,-2-1 1,1 0-157,-2-1 0,1 0 1,7-3-1,1-1 1,-7 2-1,2-1 133,8-1 1,2 0 19,-1 0 0,4-2 0,22-2 1,2-1-1,-2 0 0,1-2 97,5 0 0,2-1 227,-43-15 1,35 4 0,3-11-361,-1-8 1,26 9-191,10-12 0,28-1 0,18-4 0,12 7 80,11 4 0,-2 6 0,3 1 989,-3 2-908,-15 13 0,-43 5 0,-32 21 0,-27 9 77,22-6 1,-2 1-1,-4 4 1,-4 0-1,-11 3 1,-4 0 0,-6 3-1,-1 1 27,-7 3 0,-1 0 0,4-1 0,-1 1 0,-6 2 0,0 1 0,3-1 0,1 1 83,2 0 1,1-2 0,15-6 0,1-2 0,0 0 0,2-1 246,5-3 0,1-2 9,3-7 0,4-2-168,-18 3-350,13-33 1,51-5 0,27-22-1,29-5 161,23-8 0,-28 28 1,4 0-1,12-5 1,4 1-1,7-3 1,2 1-55,5-1 0,3 0 0,7-1 0,3 0 1,-27 13-1,1 0 0,1 1 0,1-2 1,1 0-1,1 0-52,2 0 0,0 0 0,0 2 0,-7 2 0,0 1 0,0-1 0,6 0 0,1 0 0,-1 0 0,-4 3 0,0-1 0,-2 2-7,30-8 0,-5 2 0,-20 8 1,-4 3 36,-4 1 0,-6 8 1,3 17-1,-38 23 43,-43 11 0,-32 0 0,-19-5 0,-15 4 56,39-19 0,0-1 0,0-3 0,-1-1 1,-5 3-1,-2-2 0,-1-1 0,-1-1 71,0-3 0,0 1 0,0 1 0,1 1 1,1-2-1,0-1 0,0 0 0,-1 0-37,0 1 1,1-2 0,2-4-1,-1-2 1,-3 4 0,0-1 0,4-2-1,1-1-155,3-1 0,2-1 0,-22 1-51,17-3 1,38-17 0,25-8 64,33-6 0,26-6 1,10-3-1,-32 14 1,3 0 52,9-4 0,0 1 0,0 1 1,0 1-1,9-4 0,1 0 1,-1-1-1,0-1 15,-1 0 1,1 0-1,0 3 1,2 0 0,-2 1-1,0 1 1,-4 4 0,0 1 294,-5 4 1,-5 3 0,10 5-433,-22 16 0,-43 6 1,-41 20 259,-13-5-103,-20 0 0,-3 0 0,32-14 1,0-2-278,1 0 0,-1 0 254,-5 2 1,0 0-1,-34 6 1,38-9-1,-1 1 1,0-2 0,0 1 6,-2-1 0,0-1 0,-1-3 0,0 0 1,-4 1-1,-1 0 0,0-1 0,2-1 21,2 0 1,1-1-1,2 1 1,1-1-1,-49 7 1,4-3-13,8-1 0,18-6 0,4 1 1,11-4 70,7-1 1,15-5-337,7-10 1,18-2 0,19-21 136,22-6 0,18-2 0,20-3 0,-30 22 0,3-1 85,5-4 1,2-2 0,3-2 0,2-1 0,6-3 0,1-1 0,6-1 0,1 0-143,3 0 0,1 1 0,3 1 0,0 3 0,2 3 0,-1 2 268,-5 3 1,-2 1 172,0 2 1,-5 4-1,18 0-332,-9 7 0,-46 10 137,-40 15 0,-9 0 1,-31 10-1,2-3 110,-6-2 1,-5 5 0,-14 2 0,-4 1-126,0 4 0,-2-3 0,0-1 0,-5 0-34,-4 1 0,4-4 1,-5 3-1,5-1-19,7-3 1,22-3 0,-9-2-67,2-4-195,27-3 348,8-14 1,42-2 0,11-6 0,14-3-116,13-7 1,13 0 0,19-12-1,-36 18 1,1 1 4,5-2 1,2 0-1,3 0 1,1 0 0,6-1-1,1 0 1,4-2 0,1 0-62,2 0 1,0 0 0,-4 4 0,-1 1 0,5-2 0,-1 1 0,-7 4 0,-3 2 30,-8 2 1,-3 2 0,12 2-172,-20 12 0,-50 10 1,-23 15-1,-31 0 229,-23 0 1,-3 2 0,32-15-1,-2 0 1,1 0 0,-1 1 27,-1-1 1,0-1 0,2 1-1,-1-2 1,-6 1 0,-2-2 0,0 2-1,-1 0-25,-2 2 0,0-1 0,4-2 0,0-1 0,-3 2 0,1 0 36,4-2 1,-1 0-53,-9 2 1,1 0 0,18-4 0,2 0 0,-8 2 0,0 0 0,6-1 0,3-1 53,-34 8 1,18-8-1,4-4 33,1-1 1,19-5 248,5-12-515,20 6 0,5-28-811,20 7 701,-7 0 0,11 14 0,-26 16 271,-20 13 0,-18 15 0,-22 8 0,-15 4 34,36-20 1,-1 0 0,-2 2-1,0 0 1,-4 1 0,0 1 0,-1-2-1,1-1 17,-1 0 1,0-1 0,7-6 0,1 0 0,-4 2 0,1 0 30,6-4 0,0-1-24,-2 3 0,3-4 1,-13-3-1,-11 1 367,1-5-20,31-3 1,3-15-469,36-10 1,23-8 0,21-12 0,9 3 7,8 0 1,-1 3-1,12-6 1,3-2 0,2-1 0,-8-2 1,3 3-1,-7 3 38,-6 4 1,-14 13 518,0-3 1,-28 10-548,-17 10 0,-30 17 276,-25 13-131,-21 7 0,29-16 0,-14 5 104,-1-5 1,10-6 0,-7-1-153,0-3 1,7-1 0,-10-5-80,4 0 1,13 2 0,8 1-6,-7 2 1,6 2-82,-8-2 1,6-6 113,0-4 1,18-9-835,17-21 672,17 6 0,13-22 0,12 7 0,10-6 91,11-4 0,9 4 0,11-5 138,2-2-22,4 5 1,-6 0 0,-6 8 0,-8 4 60,-10 5-36,-12 3 0,-31 5 0,-24 9-17,-22 13 1,-14 10 0,-1 10-1,-7 2 140,-7 3 0,-6 3 0,-7 6 1,-4-3-57,-2 0 1,7-1 0,-9 5 0,4 0-68,1 0 0,11-6 0,-1-3 0,3-1-23,7 1 0,13-1-95,2-5 17,9-7-9,13-1 1,50-7 47,23 0 0,7 0 0,-13-2 0,4-3-25,4-5 1,-2-3-1,6-2 1,1 0-5,1-1 0,-1 1 0,0 0 0,2 0-21,-2 0 1,1 0 0,4 2 0,0 1-36,-3 2 1,-9 7 0,4-4-45,3 0 0,-17 5 53,10-3 1,-15 10-241,11 6 285,-18 2-137,14 2 1,-20-7 152,13-3 1,10-5-1,10-5 1,1-5 55,2-3 1,-2-7-1,11-2 1,-2 0 8,0 1 0,-5 0 0,-4 5 65,1-4-49,-12 9 49,-8-2 1,-32 16-332,-20 7 732,6-6-237,-24 16-247,30-18 0,1-1-222,27-16 215,14 3 1,11-21 0,-2 11 0,3-1-16,1-4 0,3 5 0,3 0 0,-2 4 20,-6 3 48,-10-4 1,-21 38 0,-26 6 0,-27 15-75,-21 10 1,-15-1 0,-14 5 0,38-27 0,0 1 22,-2 2 0,-1-1 1,1-6-1,0 0 1,-1 4-1,-1 0 1,0-1-1,-2 0-70,-2 0 1,-1 0-1,6-1 1,0 0-1,-5 2 1,0 0 130,6-2 0,1 2-85,-1 1 0,2 1 1,-26 18-1,0 1-61,8-6 80,7 2 0,24-23 71,3 4 0,21-11-280,14 1 0,12-7 0,23-8 0,4-3 145,4-7 0,16-3 1,15-16-1,13-4 33,-41 14 1,0 1-1,1-1 1,0-1 0,3 0-1,1 0 1,-3 2 0,1 2-32,-1 3 0,-2 0 0,24-7 0,4 13-180,-11 12 1,-39 12 0,-26 20-1,-28 8 205,-23 8 1,-21 8 0,25-30 0,-3 0 0,-3 0 0,-2 0 63,-4-1 1,-2-2 0,5-1 0,-1-2 0,-4 2 0,-1 0 0,0-1-1,1 0-52,-1-2 0,2 0 0,5-2 0,0 0 0,0-1 0,0 0 0,0 0 1,-1 1 168,0-1 0,2 0 0,-38 16 0,41-18 1,1-1 570,-44 14-750,36-12 1,6-22 0,44-13-1,20-10-21,19-9 1,11-1 0,20-8 0,17-6 83,-32 23 1,1 0 0,2 0-1,3 0 1,8-2 0,3-1 0,2-1-1,2 0-22,3-1 1,1 0 0,-2 3 0,2 1 0,8-4-1,3 0 1,1 1 0,0 1-60,1 2 1,-3 2-1,-14 6 1,-3 3 0,-6 4-1,-2 2-285,34 2 1,-46 18-209,-28 20 431,-26 0 0,-8 7 0,-16-7 0,-8 0 258,-9 1 1,-7-1 0,-6 0-1,-2 0-121,-3 0 0,1-5 0,-6-1 0,-1-1 68,3 1 0,-8-4 1,6 3-1,-4 1-6,0-1 1,19-5 0,-5 1-150,10-7 92,11 1 1,32-13-1,27 0-108,24-8 0,16-7 0,12-6 473,14-4-426,-33 12 0,3-2 0,3-3 1,2-1-1,8-1 0,3 0 1,6-2-1,1-1-109,8-2 0,2-1 0,-25 8 0,1 0 0,1-1 0,4-1 0,2-1 0,0 0-48,-2 1 0,0 0 0,1 0 168,8-4 0,2 0 0,-3 1 0,-12 6 1,-2 2-1,0-1 0,5-2 0,1 0 1,-1 0-1,25-4 0,-2 1-1,-4 2 0,-4 3 0,-13 4 1,-3 3-1,2 2 0,-2 1 1,-4 1-1,-1 2-80,-6 1 0,-2 0 0,39 1 1,-8 4-90,-8 7 1,-27 2-3,-11 13 0,-13 8 0,-11 9 52,-16 2 1,-21 1 0,-25-6 0,-12 7 188,-16 6 1,-8-1 0,31-24 0,-2-1-1,-2 2 1,-2 0-33,-4 1 0,0 0 1,3-4-1,0-1 0,-6 4 1,-1 1-527,2-2 0,0 1 410,4 2 1,1 0-1,1-5 1,2 1-1,4 1 1,1 1 192,5-3 1,0 2 215,-7 4 1,3-2 0,-9 5-1,-8 6 1,41-17 0,29-14-254,26-18 0,32-13 0,12-11 0,-29 13 1,2 0-87,6-5 1,1 1 0,1 2 0,2-1 0,7-7-1,1 0 1,2 0 0,0 1-4,5 0 1,0-1 0,-1 0 0,1 0 0,11-1-1,3 2 1,1-1 0,2 1-76,0 1 0,1 1 0,0 0 0,-1 2 0,-4 3 0,-1 2 0,-5 1 0,-2 1 73,-9 2 0,-4 2 0,27 1 508,-16 3 1,-36 10-417,-34 10 1,-17 1-1,-33 13 1,-9-1 9,-8 1 0,-1-1 0,-8 4 0,-4-2-7,-9 2 1,7 1 0,-12 2 0,-1 1-58,-1-1 1,44-14 0,-1 0-1,0 0 1,0 1 0,-2 1-1,0 1-10,-2 0 0,2 1 1,-41 13-1,44-15 1,0-1-1,-31 15-137,11-2 317,32-13 0,24-17 1,42-20-1,22-9-293,24-6 0,9-7 1,-31 17-1,4-2 315,-1 0 1,3-1-337,9-7 0,2 1 0,-6 8 0,2 0 0,10-6 0,3-1 0,7-2 0,2 0 102,-25 10 1,1-1-1,0 0 1,2-2-1,0 0 1,1 0-1,3-1 1,0 0 0,0 0-1,-5 1 1,0 1-1,-2 0 87,28-12 1,-7 2 0,-23 11 0,-5 0 0,-4 4-1,-3 1-49,28-9 0,-37 15-95,-37 10 1,-42 10-1,-40 5 89,-12 3 0,-3 11 0,35-11 1,-3 2-1,-3 2 0,-1 0-7,-3-1 0,0 1 0,4 0 0,0 0 1,-2-1-1,-1 1 0,0 1 0,0-1-120,-2 0 0,0 0 0,3 1 0,-2 1 0,-6-2 0,0 1 231,6-2 1,0 1-115,-6 3 1,2-1 0,19-5 0,0-1 0,-4 0 0,0 0 0,4-1 0,2-2-21,-39 9 1,27-11 0,2 7-24,3-2 1,13-2 182,4 4 0,20 0 13,10 15 0,2 5-482,3 15 0,13 4 0,10 5 82,4-4 0,2-10 0,-4-10 0,5-3-69,3-2 1,3-5 0,2 0 416,7 2 1,-11-3-1,8-1-430,-2-1 13,-18-2 122,9 15 0,-32-13 0,-6 11 0,-17-4 340,-14-1 0,-17 1 0,-16 11 539,-8 2-629,31-14 1,-2 1 0,-1-3 0,-1 0-1,-9 6 1,-2 1 0,-1 1 0,-1 1 38,-2 1 0,2 0 0,8-3 1,2-1-1,2-1 0,2-1 0,5-3 1,3 1 182,-34 19 1,20-12-37,7-5 0,31-10-420,24-15 1,32-12-1,30-14 332,5-3 1,7-3 0,9-8 0,-35 15 0,1 0-149,7-1 0,1-2 1,-4 0-1,1 0 1,10-2-1,3 1 1,0-1-1,1 0-59,1 0 1,0 1 0,-6 3 0,1 2-1,0 2 1,1 2 0,-3 3 0,-2 2-15,-3 4 0,-3 2 0,26 1-334,-9 3 240,-31 13 1,-15 1 67,-30 16 1,-17 2 0,-18 8-1,-7-5 337,-8-3 1,-4 0 0,-15 1 0,-6 4-152,-7 2 1,8-9 0,-10 3 0,-1 1-87,-1-2 0,-2 1 1,-1-1-1,45-15 1,-1-1 50,-2 2 0,0-2 0,1-4 0,-2-1 0,-3 4 0,-2 1 0,1-2 1,0 0-148,0 0 1,1 1-1,6-3 1,1 1-1,-48 10 1,8-3 1,12-6 0,6-6 0,11-10 27,0-3 1,21-6 41,14-15-76,13-5 1,26-10-1,6 3 1,8 1 7,8 4 1,2-4-1,7 0 123,0-2 0,-21 14-140,-24 5 0,-25 20 1,-44 20-1,-13 14 110,34-14 1,-3 2 0,-7 1 0,-3 0-1,-4 2 1,-2-1 0,-3 2 0,-1 0 0,-4 1 1,1 0-1,9-4 1,0 0 0,-5 1-1,0-2 1,8-3 0,2 0 258,4 1 1,2-3-1,-30 3 314,8 0-379,21-13 1,15-10 0,23-17-336,12-14 1,17-1 0,18-2-184,9 0 398,18-8 0,8-5 0,-24 20 1,2-1-1,3-2 0,1-1-178,4-1 1,1-2 0,1-1 0,1-1 0,5 0 0,2 0 0,3-2 0,0-1 78,1 0 0,0 1 0,-1 2 1,0 1-1,3 1 0,0 2 0,-6 5 1,0 3-31,-3 4 0,-4 4 0,22-6-23,-16 10 0,-55 23 0,-23 14 0,-28 3 79,-17 3 0,-4 1 1,-19-1-1,-3 1 225,-4 1 1,9-8-1,-5 8 1,-1-2-185,-1 1 1,-3-4 0,4-2-709,5-1 653,-8 5 1,23-5 0,-7 3 6,10-5 0,-5-3 1,28-7 134,-6 0-64,7-14 0,16-11-346,17-20 1,16 0-1,28-2 224,6 0 0,0 4 1,11-6-1,-1 1 38,5-1 0,0 1 0,11-4 1,-4 3 500,-2 2 1,-5 2-276,1 5-155,-8 7 0,-23 13-49,-30 20 0,-28 8 0,-41 22 0,-15 4 1,39-20 0,0 0 0,0 1 0,-1 1 0,-4 2 1,-2 1-1,-2 1 0,-1 0 108,-3 1 0,0 0 0,5-1 0,-1 0 0,-3 4 0,0-1 0,4-1 0,1 0-57,2-2 1,2-1 0,-30 21 0,-4-2 0,8-6 230,7-7-257,27-16 0,6-2 1,42-17-27,24-7 1,25-8 0,13-9 0,19-9-41,-33 13 0,0-2 0,1-3 1,0-2-1,11-6 0,2-3 0,5-2 1,2-1 30,6-2 1,1 0-1,3-2 1,2 1 0,-23 12-1,2 1 1,-1 1-496,27-13 0,1 1 351,-22 14 1,2 1-1,-5 3 1,3-3-1,-4 4 1,7 3-1,-3 3-105,-12 4 0,-4 3 0,15 5 0,-44 16 0,-25 13 0,-26 5 0,-21 0 0,-14 0 249,-14 5 0,-7 4 0,33-16 1,-2 0-1,-1 2 0,-1 0 59,-1 1 0,0 0 0,6-4 0,1-1 1,0 2-1,1-1 0,1 0 0,0-1-17,1 0 1,0-2-1,-38 15 1,-1-3 0,10-8 142,11-9-226,25-10 1,9-2-1,39-11 23,27-7 0,30-12 1,14-3-1,-31 10 1,3-1 26,8-3 0,2 0 1,0-1-1,3 0 1,14-5-1,3-1 1,8-2-1,4-1 12,-24 10 0,1 0 1,1 0-1,4 0 1,0 0-1,3 0 1,9 0-1,2 1 0,2 0 1,3-1-1,1 1 1,1 0 34,-23 5 0,2 1 0,-1 0 1,-2 2-1,18-4 0,-2 1 1,1 1-1,3-1 0,0 0 0,-1 2 1,-7 2-1,-1 0 0,-2 2-85,-5 1 1,-1 0-1,-3 3 1,21 0 0,-2 2-1,3 0 1,-2 2 0,-8 3-1,-3 2-53,-7 3 1,-4 2 0,-12-1-1,-2 2 1,-4 4 0,-1 1-1,-1 0 1,-1 0-88,45 11 1,-16-3 0,0 2-1,-7-3 50,-4-6 0,-1-1 1,7 1-1,3-1 175,0-2 1,4-7-1,-1 2 31,0-3-115,18 5 0,-30-6 0,14 4 0,-1-3 71,1-2 0,-2-7 1,17-1 7,2 0-62,-39 1 0,-1 0 1,-9 3-1,1 0 1,7-3-1,1-1 1,1 0-1,1 1 56,1-1 1,1 1-1,-1-2 1,0 1-1,6-1 1,0-1-1,0 0 1,0 0-21,1 1 1,-1 0-1,-6 0 1,0-1-1,8 1 1,1 0-1,-1-1 1,0 0-29,0 1 1,-1 0 0,-2 0 0,-1 1 0,1 0 0,0 1 0,-2-1 0,0 1-4,0-1 1,-2 1 0,-10 1 0,1 1 0,6 1 0,0 0-1,-1 0 1,0 0 10,0-1 0,-1 1 1,41 1-1,-7-2 1,-7 3 482,-9 2 1,-6 0-179,-10 0-331,7 0 0,-15 0-326,4 0-23,-25 0-139,-2 0 338,-29 7 1,-27-5 342,-13 3 1,-5-5 0,-2-4-187,-5-1 1,2-5-1,6 4 1,-3-3-39,0-3 0,-1-1-2,-3-2 1,4-7-1,-4-1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19:58.689"/>
    </inkml:context>
    <inkml:brush xml:id="br0">
      <inkml:brushProperty name="width" value="0.68571" units="cm"/>
      <inkml:brushProperty name="height" value="0.68571" units="cm"/>
      <inkml:brushProperty name="color" value="#FFFFFF"/>
    </inkml:brush>
  </inkml:definitions>
  <inkml:trace contextRef="#ctx0" brushRef="#br0">2947 1297 26863,'-47'-15'-492,"3"0"0,55 8 0,19 7 0,12 9 0,3 11 0,-18 0 164,-22 10 0,-15-10 0,-26 5-656,-4-6 738,-10-4 0,-10 0 0,-9 0 0,-3 0-82,-3 0 0,9 0 0,-2 0 494,9 0 0,32 2-351,27 3 1,24-3 0,29 1 0,13-4 174,11-4 1,6-2 0,-32-2 0,2 0 0,3-2-1,0 0 68,5-1 0,1 1 0,3 1 0,2 0 0,10-2 0,2-1 0,5 0 0,1-1 54,5 0 0,-1 0 1,-4-1-1,1 0 0,7 0 1,2 0-1,0 0 1,1 0 4,0 0 1,0 0 0,-6 0 0,0 0-1,5 0 1,0 0 0,-3 0 0,-3 0-59,-2 0 1,-3 0-1,-7 1 1,0 0 0,10 1-1,2 1 1,2 1 0,-1 2-9,2 0 1,-1 1-1,-6-1 1,1 0-1,2 0 1,1 1 96,-1 1 0,2 1-50,-19-3 0,2 0 0,-3 0 1,17 3-1,-1-1 0,-21-2 1,2 0-1,0 1 0,30 3 1,-1 1-8,0 1 1,-1 0 0,-8-3 0,0 0 0,10 2 0,2 0 0,-1-1-1,0 0-87,-1 0 0,-2 0 0,-5 1 0,-2-2 1,1-1-1,0-1 0,3 0 0,2 0-6,1-2 1,0 0 0,-6 1 0,0 0 0,6-3 0,1-1 0,-4 0 0,0-1 32,0 0 0,-1 0 0,-10-1 1,0 0-1,6 0 0,1 0 1,-4 0-1,-1 0-76,-2 0 0,-3 0 1,-8 0-1,-1 0 1,0 0-1,0 0 1,-2-1-1,0 0 134,-2-1 1,-1-1-1,-9 1 1,0 1 0,5-3-1,1-1 62,-5 2 0,0 0-111,7 0 0,0 1 0,-13 1 0,0 0 0,8-1 0,1 0 1,0 0-1,0-1 4,-1 2 0,-1-1 1,-5 1-1,-2 0 0,1 1 1,-1 0 44,45 0-58,-36-3 1,0 0 0,26-1 0,-35 1 0,1-2 0,39-3-52,-8-1 1,-5 1-1,5-4 1,-3 2-50,-5-2 0,-7-1 1,0-2-1,-4-2-95,-4-3 0,-9 3 0,4-6-69,3-4 0,-20 7 0,3-12-259,-8-1 0,-12 6 164,-5-8 0,-15 1 0,-15-6-164,-9 5 0,-8 8-492,-8 2 492,7 6 0,-19-4-492,7 3 948,-7 3 1,3-5 0,2 7 0,-1-2 238,-6-3 1,0 4-1,-1-4 1,-2 3 2,-1 2 0,-11 0 0,-3 0 0,-9-2-43,-7-3 1,-6 3 0,35 7 0,-3 0 0,-2 2 0,-1 1-42,-3 2 1,-1 0 0,0-1 0,-1 0 0,-5 2 0,-1 1 0,-5 0 0,0 0-1,-3-1 1,0 1 0,-1 0 0,-1 1 0,-2 2 0,-1 0 0,-2 0 0,1 0-1,-1 0 1,1 0 0,7 1 0,0 0 0,-7 0 0,1 1 0,4 1 0,2 1-1,2 0 1,1 0 0,10-2 0,1 1 0,3 2 0,0 0 0,6 1 0,3 0 334,-39 7-465,33 2 1,31 10-1,37 1-147,22-5 1,16-2 0,13-6 0,11-1 161,10-2 0,16-5 0,-40 0 1,0 0-1,4 0 0,2 0-11,1-1 1,2 0 0,0 3 0,1 0-1,10-3 1,2 0 0,1 1 0,2 0-107,3 1 1,0-2 0,-2-1 0,0-1-1,12 2 1,4 1 0,-29-3 0,1 1-1,1 0 102,1 0 1,1 0 0,0-1 0,0 0-1,1 0 1,-1-1 0,3 2 0,-1 0-1,1 0 1,1 0 0,0-1 0,1 1 17,0 0 0,0 0 0,-1 0 0,-6-2 0,-2 1 0,1 0 0,5 0 0,0 1 0,0 0 0,-1-1 0,-1 1 1,1-1 9,0-1 1,0 0 0,-1 0 0,29 1 0,-2-1-1,3 1 1,0 0 0,-33-1 0,1 1 0,-1 0 26,0-1 0,0 0 0,0 0 1,31 1-1,0-1 0,1 1 0,0 0 1,-32-1-1,0 1 0,0 0 46,2-1 0,0 0 0,-1 0 0,22 0 0,-1 0 0,-22-1 0,0 0 0,0 0 0,29 0 0,-1 0-57,3 0 0,-1 0 0,-7 0 1,0 0-1,8 0 0,0 0 0,1 0 1,-2 0-1,0 0 1,-1 0 0,-3 0 0,-2 0-1,-2 0 1,0 0 0,-3 0 0,0 0-20,-1 0 1,-2 0 0,-10 0 0,0 0-1,6 0 1,1 0 0,-6 0 0,-1 0 57,-3 0 0,-1 0 0,-5 2 0,0 1 1,-3-1-1,0 1 0,-2-1 0,-1 1-125,-4 0 0,-1 1 1,41-3-1,-17 4 0,-8-3-28,-9-2 0,-15 0 0,2 0-33,2 0 81,-24 0 1,-8 0-1,-39 0 1,-20 0 8,-20 0 0,-15 0 0,-18-2 0,42 1 0,0-1 18,-6 0 0,-1-1 1,0-2-1,-2 0 1,-8 2-1,-1 1 0,-2-1 1,-1 1 31,-4-2 0,0 1 0,0 2 0,-2-1 0,-8-2 0,-3-1 0,2 2 0,-1 0-33,-1 1 0,-1 0 0,2 1 0,-2-1 0,20 1 0,-2 0 0,-1 0 0,-2-1 0,-1 0 0,0 1-78,-1 0 1,-1 0-1,3-1 1,6 0-1,1 0 1,1 0-1,-31-1 1,1 1-1,2 0 1,1 0 79,5 1 1,1 1 0,12-1 0,1 0 0,-1-1-1,1 1 1,8-2 0,1 0 57,5 2 0,2-1 0,-31-5 0,2 1-127,16-3 117,5-1 1,27 0-66,-3 0-120,10-7 1,23-4 0,27-4 189,25 4 0,19 5 0,11 2 0,16 3-113,-36 5 1,2 2 0,4-1-1,2-1 1,9 0 0,2-1 0,3 1-1,1 0 53,5 1 0,0 0 0,-4 3 0,1-1 0,13-1 1,3 0-1,6 0 0,1 1-26,-28 2 1,1 0 0,1 0 0,-1 0 0,1 1 0,1-1 0,6 1-1,2 0 1,0 0 0,3 0 0,0 1 0,1 0 36,1 0 0,1 1 0,-1 0 0,-3 0 0,-2 1 0,2 0 0,2 2 0,1 0 0,-1 0 0,-4 1 0,-2-1 0,0 1-6,-1 1 0,-1-1 0,-2 1 0,23 2 0,0-1 0,-26-1 0,1-1 0,0 1 1,-3-1-1,-1-1 0,-1 1-26,32 1 0,-2 1 0,-9-1 1,-2 1-1,3-1 0,1 1 0,0 0 1,0 1 121,0 1 0,-1 0 1,-4-2-1,1 1 1,7 1-1,0 0 39,-7-2 1,1 0-124,9 0 0,-3 0 0,-19-1 0,-2 1 0,9-1 0,0 1 0,-4-1 0,-2 1-9,-4 0 1,-3-1-1,-15-2 1,-3 0 0,41 3-1,-13-1-88,-12-4-34,-23-1 1,-11-2 45,-33 0 0,-23 0 0,-34 0 12,0 0 0,5 0 1,-7 0 309,-8 0 1,15 0 0,-6 0 0,4-2-199,2-3 1,5 4-1,-5-6 1,-5 2 279,-3 0 1,5-5 0,-7 3-95,3-1-237,-9-2 1,14 0 0,-13 0 0,-5-2 9,-3-2 1,-3-2 0,-9-3-1,-3-2-19,-2-3 1,15-1-1,-4-7-122,6-3 0,36 5-111,19-10 0,37 21 0,28-6 0,21 10 82,16 7 0,13-6 0,-40 10 0,2 0 0,3-1 0,1 0 62,3-1 1,-1 2 0,-2 2 0,1 0 0,7-1 0,2 0 0,3 0-1,0 1 13,0-1 1,-1 1 0,-1-3 0,0 0 0,-2 1 0,-1 1 0,-2 0-1,-1-1 57,-3 1 0,-2-1 1,36-6-1,2 4 0,-12-3 24,-9-2 1,-19-3-95,-9-1 1,-35-7-1,-25-1 158,-35-1 0,-30 8 1,-16 7-1,41 5 0,-2 0 66,-4-1 1,-2 2 0,1 1 0,-1 0 0,-8-1 0,-1 0 0,-3 0 0,0 0-1,-2 1 1,-1-1 0,-2 1 0,-2-1 0,-2 3 0,-1 0 0,-5 0 0,-1 0-210,-5 0 0,1 0 1,7 0-1,0 0 1,-9 0-1,0 0 1,7 0-1,1 0 92,2 0 1,3 0 0,15 1 0,2 0 0,4 1-1,1-1 1,-42 4 14,19-1 0,14-2 1,16-2 296,3 0-90,15 0 0,15 0 0,28 0-91,17 0 1,21 0 0,13 0 0,16 0-150,21 0 1,-45-1 0,3 2 0,9-1-1,2 1 1,2 1 0,2 0 9,4 0 0,1 1 0,-3 2 0,2 1 0,9 0 0,3 0 0,3 2 0,2 2-87,3 2 1,1 2-1,-28-5 1,2 1 0,0 1-1,2 0 1,1 0 0,0 0-1,0 1 1,1 1-1,-1-1 83,-1 1 1,1-1-1,-4 2 1,21 5-1,-2 0 1,2 1 0,-1 0-1,-10-1 1,-3-1 7,-6 1 0,-3-1 0,-15-5 0,-2 1 0,39 14 0,-16-4 299,-17-6 0,-12-4-382,-5 1 0,-14 0-341,-6 15 1,-7-12 94,-13 12 0,-7-13 0,-23 8 82,-20-6 0,0-9 0,-21-2 0,-1 1 174,-5-1 0,-5-5 0,-12 2 1,44-4-1,-2 0 70,0-1 0,-1 0 0,-2 0 0,-1 0 1,1 0-1,0 0 0,-3 0 0,0 0 19,-1 0 0,1 0 0,4 0 0,1 0 0,-5 0 0,2 0 0,3 0 0,2 0 31,-45 0 0,21 0 0,8 0 935,7 0 0,18 0-492,13 7 1,31-4-247,13 7 1,10-5 0,19 4 0,6-1-170,7 0 1,10-3-1,13 4 1,6-1-64,1 0 0,-5 2 0,15 4 0,-46-8 0,0 0 6,2-1 0,0 0 0,-2-1 0,0 2 0,3 1 0,1 1 0,-1-1 0,1 1 2,-2-1 0,-1 1 0,35 7 1,2 0 6,-13 0 0,-41-6-356,-30-4 0,-39-2 0,-31 0 325,-5 2 1,3 0 0,-16-5 204,0 0-236,-14 7 1,20-4 0,-12 6 0,-2-1-20,1 0 0,6-3 0,5 6 0,-1 0-88,0 3 0,13-1 1,-14 0-124,6 3 1,24-3-229,6 12 0,30-10 253,10 5 0,15-11 0,24 6 216,8-2 1,13-5 0,3 1 0,9-1 50,7 1 1,0-4 0,10 3 0,1-1 11,4-4 0,6 4 0,-41-4 0,0 0 0,0 1 0,0-1 29,1 0 1,-1 1-1,38 3 1,1-4 273,-13 2-157,-8 0 0,-33-5 447,-4 0-142,-24 0 1,30-5-60,-11 0 1,-5 2-553,5 8 0,-10-2-75,15 7-51,-20 0 0,4 3-82,-34-3 0,-14-3 0,-33-7-292,-3 0 620,-17-7 1,-2 4 0,-13-5-1,46 4 1,0-1-1,-2 1 0,0 0 0,-42-1 0,-4-3 0,5 1 105,9 4 0,21-1-239,4-1 1,36 5 65,29 0 1,29 0-1,30 7 1,-2-2 131,-1 0 1,0 0 0,11-5-1,2 2 181,-2 3 1,-5-4 0,0 4 0,-2-3-51,-1-2 1,-16 0-179,7 0 127,-3 0 0,-3 0-40,-4 0-113,-23 0-174,11 0 177,-29 0 0,-3 0 0,-24-2 10,-16-3 0,-9 4 0,-2-4 0,-7 3-18,-7 2 0,-11-5 0,-9 0 0,-3 0 55,-4-2 0,9 6 0,-8-5 0,1 5 3,0 1 1,9-5 0,1 0 0,2 1-15,5 3 0,3 1 0,11 0 0,1 0 13,1 0 0,8 0 0,-2 0 0,1 0-13,-1 0 0,6 0 1,-4 0-1,-3 0-28,-1 0 1,-4 0-1,-6 0 1,-2 0-19,0 0 1,7-5 0,-5-2 0,5 0 6,0 1 0,14-4 1,-2 3-19,-6-2 0,13-1-78,-2-5 0,-2-1 25,-8-4 1,-1 4-1,4-2 41,-3 1 0,7 11 0,-6-8 78,0 6 1,6-2 0,3 5 0,-2 0 18,-2-2 0,4 5 0,0-3-4,-2 4 0,-7-4 21,-1 0 1,-5 0-88,5 5 0,-2 0 60,1 0 1,-2 0 0,-8 0 1,1 0 0,7 0 0,2 0 0,3 0-16,-3 0 1,8 0 0,-6 0-38,1 0 1,-13 0-127,1 0 84,3 0-19,-1 0 0,19 0 53,-6 0 0,15-2 90,-16-3-42,8 3 0,-9-5 1,7 7-1,-4 0-33,-4 0 0,4 0 0,-6 0 0,-2 0-5,0 0 1,-7 0 0,1 2-16,-11 3 0,17-3 1,-3 3-1,8-3 11,3-2 0,8 0 32,-5 0 0,-2-6 1,-16 1 2,4 2 0,8 0 0,7-1 0,-4-1-13,-4 2 1,4 0-1,-4-1-6,-1-1 33,-6 0 1,6 4 0,-10-3-13,-8-1 0,17-1 0,-5 2 0,8-1 71,3 2 1,4 1 0,-2 0-35,-5-3 1,7 4 0,-7-4-64,-1 3 0,8 2 1,-6 0-1,3 0-28,-1 0 1,-3 0 0,-1 0 0,-4 0 7,-2 0 0,2-2 0,-5-1 1,-1-2 5,1 2 0,7 1 0,-1 2 0,4 0-35,2 0 0,3 0 4,-3 0 0,-2 2 4,-8 3 0,-2-4 1,3 6-10,-4 0 0,6-4 0,-9 5 0,1-1 8,-3-3 1,-1-1 0,-5 0 0,0 2 19,1-1 1,8-1-1,-2 0 1,1 2-18,4-1 1,12-3 0,-4-1 1,-4 0 0,6 5 0,-13 0-4,-4-1 1,17-1 0,-12 0 0,8 2-5,4-1 0,10-2 0,2-1 42,-4 4-25,11-3-90,-1 5 0,26-7 49,13 0 1,7 5 0,24 0 86,8-2 0,11-1 1,1-2-1,11 0-19,11 0 1,0 0 0,10 0 0,3 0-2,1 0 0,-46 0 0,2 0 0,2 0 0,2 0 0,3 0 0,1 0-136,3 0 1,-1 0 0,-6 0 0,0 0 0,6 0-1,1 0 172,0 0 0,-1 0-23,5-1 1,-2 2 0,-7 1 0,-2 1 0,2-1 0,1 1 0,0-1 0,1-1 17,-2 0 1,1 0 0,-5-1 0,0 0 0,3 0 0,0 1 127,-7 2 0,2-1-168,7-1 1,0 0-1,29 7 1,-35-6 0,2 0-1,-1 0 1,-1 1 3,-2-2 0,0 1 0,1 1 1,0 1-1,-1-1 0,1 1 1,1-1-1,-1 0-33,2 0 0,-1 1 0,-4 1 0,1 0 1,6-1-1,0-1 0,-3 0 0,-1 0-10,1 1 1,-2-1-1,33 7 1,2-3-1,-12 0-143,-13-1 17,-13 6 1,-26-5 0,-24 3-9,-28-5 0,-14-3 1,-16-2 316,-3 0-121,-15 0 0,3 0 1,-13 0 92,0 0-55,35 0 0,-1 0 0,-39 0 0,39 0 0,0 0 70,-44 0-101,-2 0 0,10 0 1,-3 0-1,2 0 73,3 0 0,4-2 0,1-2 1,0-2 64,-1-3 1,10 4-1,-10-3 1,-1 0-133,-3-1 1,1 4-1,-12-5 1,46 5-1,0 0-18,-1 1 1,0 0-1,-1-3 1,-1 0 0,2 3-1,-1 0 1,0-1 0,-1 0 1,1 0 0,-1 0 1,3 1-1,1-1 1,-5 0-1,1-1 0,1 1 1,1 0-42,-1-1 0,2 0 0,-38-2 0,4-2 0,6 0 6,10 1 0,4-4 0,8 4-187,2 1 172,-2 1 0,4 2 0,-5 0 11,4 2 36,-10-5 1,18 6-1,-10-3 1,2 3 11,4 2 0,1 0 0,2 0 1,-3 0-17,3 0 1,1 0 0,2 0 0,-2 0 125,-3 0 1,1 7 0,-8 1-167,-5 1 1,7 4 0,-4-3-44,6 3 0,6-3-34,1 1 1,-1-1-1,-8 3 36,5-3 1,-2 3 0,-3-4 0,-7 1 23,1 0 1,3-5 0,-2 3 0,-2 1-3,-4-1 1,13-5 0,-4 4-1,1-2-26,6 0 0,7 2-112,2-2 242,1-3-98,8 4 1,27-1 9,30 0 0,22 0 0,17-5 0,-4 0 68,-3 0 0,0 0 0,9 0 0,6 0-12,6 0 1,1 0 0,3 0 0,0 2 33,2 3 0,-12-3 0,10 4 0,-7-1-43,-8 0 1,-20 6-101,-6-6 29,-18 6 1,-28-4 63,-30 3 1,-20-3-1,-6-7 1,6 0 28,1 0 1,6 0-1,-6 0 1,1 0 0,-1 0 0,4 0 0,-6 0 1,-4 0-35,-9 0 0,2 0 0,-10-2 0,-1-1-38,-4-2 1,-1 0-1,-10 3 1,2-1-4,1-2 0,6 0 1,-10 5-1,0 0 58,2 0 0,17-5 1,3 0-13,-4 1 0,16 1 1,0-1-143,10-1 0,14-1-414,1 1 90,7 3 306,-9-5 0,32 2 0,18 0 50,22 2 0,16 1 1,2 1 247,8-4-154,16 3 1,-5-5-1,11 6 1,1-3 69,0-1 1,-4 0 0,4 5 226,-2 0-140,5 0 1,-28 2-96,-4 3 1,-38 2-1,-25 4-24,-33-1 0,-19-6 1,-5 1-1,-6-4 25,-2-1 0,1 0 0,0 0 0,-4 0-14,-1 0 1,2-1-1,-6-3 1,4-2-29,4-3 1,12 4 0,-11-5 0,-1 0 15,-3 2 1,6-4 0,-5 5-1,-1 1-23,-1-1 1,5-3 0,-15 5 0,5 0-12,3-2 1,2 5 0,-10-3 0,-2 4 51,2 1 1,8 0 0,-1 0 0,-2 0 9,1 0 1,4 1 0,-3 3 0,1 1-99,1-2 0,11 4 0,-16-2 0,6 0-13,5 2 0,5-6 1,0 4-1,4-1 42,4 1 1,7-4 0,-1 4 0,-1-3 51,0-2 0,2 0 0,-6 0 0,-4 0-2,0 0 0,-7 0 0,0 2 0,-3 1-29,-3 2 1,8 0 0,-8-5 0,-1 0 3,-2 0 0,4 0 0,-3 0 109,3 0-102,4 0 1,8 0 0,0 0 0,-2 0 4,0 0 1,8 0 0,-6 0 0,5 0 5,0 0 0,8 0 0,0 0 1,-1 0-23,-2 0 0,7 0 1,-7 0-30,-6 0 0,11-5 0,-4 0 0,4 2-59,-1 1 0,6-3 1,-3 0-55,1 2 0,-4-4-244,-3 2-223,1-7 358,18 11 0,41-6 0,26 7 0,12 0 240,6 0 1,1-2 0,6-1 0,1-2 24,-1 1 0,-5 3 0,-1 1 0,-2 0 16,-4 0 0,-6 0 34,-2 0 0,-21 6 0,-19 3-34,-32-1 0,-22 1 1,-11-6-1,-7 2 53,-7-2 1,1-1 0,-6-2 0,-2 0-53,-2 0 0,-1 0 0,-10 0 0,49 0 0,-1 0 149,-1 0 1,1 0 0,-42 0 0,-5 0-1172,2 0 861,43-3 0,-1-1 0,2 3 0,0-1 0,-5-2 0,-1 0 0,-1 0 0,0 1 102,1 1 0,-1 0 1,2-1-1,-2 0 1,-5 0-1,-2 1 1,-1 0-1,0 0-32,-3 1 0,1 1 0,3-1 0,1 0 0,-3 0 0,0-1 0,0-1 1,1 1 66,2 0 1,1 0-1,-1 1 1,1 1 0,2 0-1,1 0 1,1 0 0,0 0-34,3 0 1,2 0-1,-39-2 1,0-1-1,14-2-40,8 1 1,18 3-1,-1-1-89,-1-3-78,20-3 1,4-8 139,37 1 1,6 5-1,38 2 29,0 1 48,6-4 0,5 7 0,11-4 1,4-1 18,5 1 0,2 3 0,11-3 1,-44 4-1,2 1 8,2 1 0,0 1 0,42-6 0,-45 4 0,1 1 0,47-1 17,-2 1 1,-11 0 0,6-1 585,-2-2-549,-41 0 1,-29 5-1,-55 0 1,-19 0 90,-19 0 1,-13 1 0,34 1 0,-3 0 0,-1 0 0,-1 1-56,-4-1 1,0-1 0,1 0 0,0 0 0,-8-1 0,-1 0-601,0-1 0,1 2 360,-5 2 0,2 1 0,9-4 0,2 1 0,-1 2 1,2-1 175,4-1 1,-1 0-55,-8-1 0,1 0 1,-26 0-1,37 0 0,0 0 1,-40 0 22,9 0 0,18 0 1,-1 0-1,5 0-10,6 0 1,15 0 4,1 0-82,23 0 0,9 2-25,33 3 1,4-4 0,26 4 343,14-3 1,-11-2 0,16 0 0,-5 0-131,-2 0 1,-2-5-1,4 0 1,-2 2-112,-4 1 0,-13 2-255,-4 0 61,-18 13 1,-11-3 0,-29 10 0,-25-1 149,-23 1 0,-17-2 1,-18 8-1,45-14 0,-1 1 41,-1-1 0,0-1 1,2 1-1,0-2 0,-49 5 1,0 0 115,0 0 0,7-5 1,5-1-1,12-1-53,8 0 0,13-4 0,-5 1 0,6-2-10,4 2 173,16-3-244,-3 4 397,40-6 0,21-5-299,40 0 1,-3-5 0,7 5 4,-4 2-94,19-5 1,-2 1 0,-32 1-1,2 0 1,2 2 0,1 0-8,4 1 1,-1-1 0,-1-1 0,0 0-1,10 2 1,2 1 0,-1 0 0,0 1-54,-3 0 1,-1 0 0,34 1 0,-22 5-179,-24 10 0,-32-2 0,-34 16 0,-19-4 127,-21-1 1,-14 1 0,-14 5 0,-5-2 21,-1-3 0,5 4 1,-3-6-1,1 2-12,3 1 1,11-8 0,-2 2 0,2-3 18,3-2 0,11-5 0,0 0-75,3 2-42,14-6 51,-4 8 1,59-12-1,21 1 1,21-6 255,15-7 1,6 1 0,16-1 0,-44 4 0,1 0-57,3 0 1,1-1 0,-2-1 0,1 1 0,8 0 0,1 0 0,3 1 0,1 1-47,4-1 1,0 2-1,-6 2 1,-1 0-1,1 0 1,-1-1-1,-8 2 1,-3 1-104,29 0 1,-35 8 0,-40 7-27,-29 9 1,-23 4 0,-26 2 0,-11 0 77,-10 0 0,3 1 0,-1-1 0,4 0-24,9 0 1,7 0 0,0 0 363,3 1-341,-9-1 0,21-7 0,-9-3 1,4-3 82,0-2 1,8-5-1,-7-1 1,6-1 103,4 0 1,2-4 0,-2 2 46,-6 1 0,10-4 642,-10 7-511,9-6-248,8 9 0,40-13-9,33 0 0,7 0 1,20-12 0,-9 6 0,9-1-56,5 0 1,-3 2 0,0 4-1,-6-3-92,-3-1 0,-4 2-57,4 8 0,-8 5-116,-2 10 1,-10 4-197,-5 6 1,-6-7 31,11-3 1,5-8 107,11-2 173,-1-7 1,-25 11 0,-20-6 136,-27 1 1,-23 2 0,-12-4 0,-5 1 32,-3 4 1,-7-4-1,3 2 1,-3 1 27,-3-3 1,8 4 0,-7-6 0,7 1 248,8 0 0,11-1 685,7-1-676,15-3 1,26-2 0,28-10-193,16-3 0,9 3 1,1 1-1,8 1-29,5-1 1,5 1 0,7-4 0,4 2-56,6-1 1,8 2 0,-41 4 0,2 0 0,4-1 0,0 0-30,4 0 0,0-1 0,-3 2 0,-2 2 0,3 0 0,0 1-494,-6 1 0,-1 0 359,3 1 0,-2 0 1,20 0-828,8 0 935,-1 0 0,-19 5 1,-3 2-1,-8-1-46,-6 1 1,-5 0 0,4-4 17,14 2 0,-12 5 0,9-5 1,-5-1 24,-2-3 1,-1-1 0,8 2-1,5 1-7,3 2 1,0 0-1,5-5 1,5 0 279,5 0 1,-10 0 0,10 0 0,-3 0-237,-2 0 1,-5 0-1,10 0 1,3 0 18,1 0 1,-9 0 0,-2 0 23,-6 0 275,0 0 1,-21 2 0,9 1-323,5 2 0,-12 2 0,9-4-27,6 2 1,-13 1-1,10-6 1,-1 0 14,-1 0 0,0 0 0,9 0 1,-1 0-4,1 0 1,-2 0 0,5 0 0,4 0 2,1 0 1,-12-2 0,5-2 0,-1-1 55,-4 2 1,-6 1 0,5 1 2,-2-4 0,-21 3 28,10-3 28,-18 3 1,7 2 105,-9 0-200,15 0 1,3 0 0,6 0 18,-6 0-26,10 0 1,-6 0 0,14 0 0,4 0-11,-1 0 0,-3 0 0,2 0 1,-1-1 7,1-4 1,-4 3-1,7-3-8,5 3 1,-18 2-1,3 0-20,0 0 0,-15 0 0,6-1 61,3-4 0,-9 3 0,8-3 1,-5 2 32,0-2 0,-4 3 0,6-3 0,3 1-4,0-1 0,-1 4 0,3-4 0,5 3-4,5 2 1,-5-5 0,11 0 44,-4 2-99,3 1 0,-15 2 0,2 0-4,-6 0 0,8 0 0,-3 0 16,4 0 0,-12 0 0,7 0-31,-1 0 0,-6 0 0,-7 0 0,6 0 44,3 0 1,5-5 0,7 0 0,4 2-6,6 1 1,-2 2-1,8 0 1,-1 0-31,1 0 0,-6 0 0,3 0 1,-3 0-20,-7 0 0,-8 0 1,-2 2 6,5 3 0,-9-4 0,2 4 1,-6-3-6,-4-2 0,2 5 0,3 0 0,6-2 5,2-1 0,3 3 0,-3 0 0,1-2-3,1-1 1,-3 0-1,7 1 1,-4 2-10,0-1 0,-8-3 0,9 1 0,-3 1 13,1 2 1,4 0 0,3-5 0,2 0 26,-1 0 1,-5 2 0,5 1-1,-1 2 3,-3-1 0,-9-3 0,6 1 0,-1 1-2,0 2 0,3 0 1,1-3-1,6 1 7,5 2 0,-2 1 0,8-6 0,-1 1 6,1 4 1,-11-3 0,3 3-8,-2-3-16,6 4 1,-6-4 0,7 3 0,2-3-1,0-2 0,-7 5 0,5 0 0,-5-2-6,0-1 0,-9-2 0,1 0 0,0 0 6,-2 0 0,1 0 0,-1 0 0,2 0 7,0 0 0,-6 0 0,8 0 0,-3 0-1,2 0 1,-4 0 0,4 0 0,2 0-2,-2 0 0,-3 0 0,5 0 0,-1 0 6,-3 0 0,-4 0 0,6 0 0,-3 0-9,-1 0 1,-4 0-1,0-2 1,1-1-22,-1-2 1,2 0 0,3 5 0,3 0-33,4 0 0,-6 0 0,14 0 1,1 0-17,-1 0 0,-12 0 0,5 0 1,1-2-6,-1-3 1,-6 3 0,9-4 0,-2 1 15,-3 0 0,-2-2 0,2 3 0,-1-2-15,-3-3 0,-5 4 0,-2-3 0,3 0 47,2-1 1,-7 4-1,9-3 1,3-1-49,5 1 1,-5 3-1,7-3 1,-4 1 43,-1 4 0,-11 1 0,1 0 1,-4-1-48,-1-2 0,1 0 1,10 5 60,11 0 0,-14 0 0,13 0 1,-1 0 17,3 0 1,-3 0-1,3 0 1,1 2 1,4 3 0,-3 1 0,12 6 0,-3-2 21,0 2 0,-15-4 0,11 2 0,-4 0 7,-3-1 0,-5 4 0,-3-5 1,0 2-22,0 1 1,-6-6 0,1 3 26,-7-1 25,1 4 1,-14-9-117,6 3 62,7 3 0,-12-6-72,1 3 1,-8-1-194,7 1 24,-13-4 193,10 6 448,-17 0-133,5-6 1,-25 11-119,-20-7 0,-25 0 0,-19-5 578,3 0-528,-11 0 1,6-5 0,-18-2 0,-9 1 24,-8-1 0,-3-5 1,46 8-1,-3 0 155,-1 0 1,-3-1-395,-16-5 0,-4 0 0,2 5 0,-3 0 0,-12-4 0,-3-2 1,1 3-1,-1-1 47,-1 2 0,1-1 0,11 1 0,0-1 0,-7 1 0,1 1 0,8 0 0,2 2-77,9 1 1,3 1-1,14 0 1,3 0-1,-37-1 1,10-2 247,14 2 0,11 1-392,4 2 39,10-7 1,32-6 0,24-5-1,25 2-18,17 5 0,9 7 1,10-2-1,7 1 75,12 0 1,2 0 0,-39 4 0,1 2 0,4-1 0,1 0 2,2 0 0,0 0 0,9 0 1,2 0-1,2 0 0,1 1 0,7 1 1,2 1-27,6 2 1,0 0 0,-5 2-1,1 0 1,-24-2 0,2 0-1,0 0 1,-3 0 0,0 0-1,0 0-23,33 3 0,-3-1 1,-13-2-1,-3-2 1,-3 0-1,-2-1 1,-10 0-1,-2-2 15,-9 0 0,-3 0 0,39 0 0,-14-2 1,-8-1 182,-9-2 1,-5-5 0,2 2-443,-1-6 120,-21 9 0,-22-25 0,-33 10 0,-19-2 77,-14-1 1,-11 4-1,-16-6 1,-11-2 158,40 13 1,-2 0 0,2 0-1,-1 1 1,-12-1 0,-1 0 33,-5-2 1,-1 0-127,-6-1 1,-2 0-1,-5 1 1,-3 0 0,-6 0-1,-3-1 1,26 5-1,-1-1 1,-1 1 123,-6-1 1,-1 0 0,0 1 0,1 0 0,-1 1 0,0 0-1,-7 0 1,-1-1 0,0 2 0,2 0 0,-1 0 0,1 1-22,-2 0 1,0 1-1,1 0 1,8 1-1,0 2 1,0-1-1,-5-1 1,0 0-1,-1 0 1,-1 1-1,-1 1 1,-1 0 48,0-1 0,0 1 1,-2 1-1,-3-2 1,-1 1-1,-2 0 1,-2 0-1,0 0 1,-2 0-1,24 2 1,-1-1-1,0 1 1,0 0 19,-2 0 0,0 1 0,0 0 0,2-1 1,-16-1-1,3 0 0,-3 0 0,17 2 0,-1 1 1,0 0-1,0 0 0,-20 0 0,2-1 1,-1 0-52,2 0 0,-1-1 0,3 1 1,9 2-1,1-1 0,0 1 1,-2-2-1,0 0 0,1 1 1,2 0-1,0 0 0,2 1-24,4 0 0,1 0 1,2 0-1,-28 1 1,2 0-1,3 0 1,2 1-1,4 1 1,2-1-85,6 0 1,4 0 0,14 1 0,4 0 0,2 0 0,3-1-8,-39 2 73,9-3 1,26-1 54,7 0 75,13 0 220,41 0 1,19 0 0,37 0-87,-6 0 4,-19 0 1,-33 14 0,-39 4 0,-40 4-208,22-12 1,-4 0-1,-12 1 1,-5 0 0,-16 0-1,-4 0 1,27-4 0,-1 1-1,-2 0-49,-6 1 1,-2 0-1,0 0 1,4 0-1,0 1 1,-1-1-1,-7 2 1,0-1-1,-1 1 1,0 0 0,0 0-1,0 1-71,2-1 0,-1 0 0,2 2 0,0 0 0,0 2 0,1-1 0,-1-1 0,0-1 0,0 1 0,-1 1 0,-1 0 0,1 0 0,-1 1 0,1 1 0,1-2 0,6-2 0,1 0 0,-1-1 0,-4 3 0,-1 0 0,1-1 0,4-2 0,0 0 0,0-2-8,3 0 1,0-1-1,2 1 1,4 0 0,0 0-1,1-1 1,-1 0 0,0-2-1,0 1 1,-31 2-1,2 0-33,6 0 0,2-1 0,7-3 0,2-2 0,3 0 0,1-1 0,1-1 0,2 0 15,3-1 0,2 0 0,15 0 0,2 0 0,-2-1 1,0 0-1,-35-6 416,14-8 0,19-3-415,19-12 0,33-9 1,27-9-1,27 2 136,25 5 0,5 10 0,-27 14 0,3 1 0,3-1 0,3 0 19,4 1 1,2 1-1,-3 1 1,1 1-1,7 1 1,1 0-1,2 1 1,1 1-67,3 0 0,1 1 0,-5 3 0,1 0 0,5 1 0,1 0 0,-2 0 0,-2 0-24,1 1 0,-1 0 1,-10 0-1,0 1 1,9 3-1,1 0 0,-2 1 1,0 0-5,-2 1 0,0 1 1,-11-2-1,0 1 1,1 3-1,0 0 0,1 1 1,1 0 18,3 0 0,-1 1 1,-5 1-1,0-1 0,7 1 1,1 0-1,-3-1 0,-1 1 145,-1-1 0,-2 1 0,-5 0 0,1 0 0,10 2 0,0-1 0,-2 1 0,-1 0 78,-3-1 1,-3 0-1,-13 0 1,-2-1 0,33 9 294,-15 3 1,-37-8-591,-35 3 0,-11-10 0,-30 0 0,3-3 172,-1-2 0,4 0 0,0-2-15,-2-3 0,24 1-265,18-6 0,31 5 1,41-3-6,22 1 197,-28 4 0,4 1 0,2 2 0,3 0 0,11 0 1,2 0-1,3 0 0,-1 0-40,3 0 0,-1 0 0,-7 0 0,-1 0 0,4 0 0,0 0 0,-5 0 0,-2 0 76,-4 0 1,-3 0 0,-13 0 0,-2 0 0,5 0 0,0 0 0,-4 0 0,-1 0 223,-3 0 1,-2 0 0,38 0 0,-8 0 92,-4 0 0,-39 0-285,-31 0 1,-62 0 0,-42-1 68,41-2 1,0 1 0,1 1 0,-1 0 0,-4-2 0,-2 1 0,-2 1 0,-2 0-68,-1 1 1,-1 0 0,2 0 0,-1 0 0,-4 0 0,-1 0 0,0 0 0,0 0-152,1 0 1,1 0 0,6 0 0,1-1 0,-10-1-1,-2 0 1,0-1 0,0 0 77,-1-2 1,1 1 0,6 2 0,0-1 0,1-1 0,1-2 0,2 0 0,0 0-8,3 0 0,3-1 0,-38-8 0,5-2-54,14-3 1,24 2-127,11-8 0,33 0 192,23-10 1,20 16-1,46 2 1,9 8-10,-41 8 1,0 1 0,2-3 0,2 1-1,11 0 1,2 1 0,3 0 0,1 0 8,1 1 1,0 1 0,-5 0-1,0 0 1,1 0 0,0 0-1,2 0 1,0 0-47,3-1 1,-1 2-1,-3 2 1,1 1 0,2-1-1,0 2 1,-5 0-1,-2 0 68,-4 0 1,-3 0 0,32 0 0,-4 3 163,-14-1 1,-37-2 0,-40-7-134,-30-3 1,-29 2-1,-18-7 1,31 4-1,-3 0 24,-11 0 1,-3-1 0,-1-1 0,-3-1 0,-12 0 0,-4 0 0,-4-2 0,0 0 24,-4-1 0,-1 0 1,28 6-1,-1-1 0,0 0 1,-5 0-1,-1-1 0,-1 0 1,-5 0-1,-1 0 1,-2 0-161,-3 0 1,-2 0 0,0 1 0,3 1-1,-1 0 1,-1 0 0,14 1 0,-1-1 0,-1 1-1,0 0 1,0 1 0,-1-1 0,1 1-1,-1-1 92,-2 0 0,-1 0 0,0-1 1,1 2-1,4 1 0,0 0 1,0 0-1,-1 0 0,-3 0 1,-1-1-1,0 1 0,0 0 1,0 0-1,-1 1 0,1 0 1,0 0-1,1 1 1,1 0-1,0 1 1,0-1 0,3 1-1,0-1 1,0 1 0,0-1-1,-2 1 1,1 0-1,-1 0 1,1 0 0,-1 1-1,1-1 1,-1 0 0,1 1 3,-1 0 0,0 0 0,0 1 0,2-1 0,-17 1 0,2 1 0,-1 1 0,-6 0 0,-2 1 0,3 1 0,5-1 1,1 0-1,1 1-92,2 1 0,2 0 1,2-1-1,10 0 0,3-2 1,0 2-1,1-1 0,1 1 1,2-1-1,-23 1 0,4 0-4,14 0 1,3 0 0,9-3 0,3 0 0,-39 4 0,7-2-177,11 0 1,22 2 88,6-2-61,27-3 1,56 4 0,43-7 212,19-4 1,-44 1 0,0-1 0,7-1 0,0-1-1,1 1 1,1 0 17,2 1 1,0 0 0,-3 1-1,1 0 1,2-2 0,0 0 0,-2 1-1,0 2 40,-3-1 1,-2 1-1,38-2-188,-23 5 1,-63 13 0,-51 7 0,-6-5 0,-10-1 140,-20 4 1,-6-1 0,-8-2 0,-3-2 0,23-2-1,-2 1 1,0-1 0,-2 0 0,-1 0 0,1 0 82,0 0 0,0 0 1,1-1-1,3 0 0,0-2 1,1 1-1,4-1 0,0 0 1,1 0-1,-31 3 0,0-1-82,4 0 1,3-1 0,13 0-1,0 0 1,-4 0 0,-1-1 0,5 0-1,2 1 34,2-2 1,3-1 0,8-1 0,2 0 0,2 0 0,1 0 0,5-2 0,3-1 11,-35 0 0,14-2 1,17-3-212,5-8 0,23-2 1,15-15-88,17-4 0,14 3 0,16 4 0,8-2 239,11-1 1,16 1 0,21 0 0,-40 13 0,2 0 3,5 0 0,2 1 0,2 0 0,0-1 0,8 0 0,-1 0 0,-1 0 0,0 1 36,1 0 0,-2 1 0,-12 5 1,-1 0-1,-2 0 0,0 1-155,31-2 0,-43 16 0,-51 12 0,-45 7 106,-36 3 1,38-15-1,-2 0 1,-10 0-1,-2 0 60,0 1 0,-2-2-60,-9 2 0,-1-1 1,11-2-1,-1-1 0,-6 0 1,0-1-1,2 0 0,2 0 138,4-2 1,0 0 0,2 0 0,0-1 0,5-1 0,1 0 0,1-1 0,1-1 10,3 1 1,1-2 0,-34 0 0,9 1 0,15-4 357,12-1 1,20-10-820,12-10 0,24 2 0,26-12 279,23 1 1,24 1-1,-29 12 1,2 2 0,9-2-1,4 0 41,7-2 0,2 1 0,3-2 0,1-1 0,11-2 0,4 0 0,5 1 0,2-1-74,-28 7 0,2 0 0,0 0 0,1-1 0,1 0 0,0-1 0,9-2 0,2-1 0,0 0 0,1 1 0,-1 0 0,1 1 49,1-1 0,0 0 1,-2 1-1,-8 3 1,-2 1-1,1 0 0,5-1 1,1-1-1,0 1 1,-4 1-1,-1 0 0,-1 1 38,-5 0 0,0 0 1,-4 0-1,19-3 0,-4 0 1,-7 4-1,-3 1 1,-5 0-1,-1 0 18,-8 2 0,-3 0 0,26-8 124,-16 2 1,-40-7-54,-30-3 0,-17 5 1,-34 5-1,-15 8-93,-13 5 0,-3 2 1,35 0-1,-1 0 1,1 0-1,0 0-20,1 0 0,0 0 1,-43 0-1,42 0 1,0 0-1,2 0 1,0 0-68,-49 0 0,17 0 1,5-3-84,11-7 0,38-7 1,33-13-1,32 0 81,31 0 1,24-7-1,-33 17 1,1 0-53,5-2 1,1 0 194,12-4 0,2 0 0,-6 2 1,1 1-1,9-1 0,2 0 0,5 1 1,1 2 66,4 0 1,1 2 0,-6 2 0,0 0 0,5 0 0,-1 1 0,-4 2 0,-1 1 21,-3 2 1,-3 2 0,-16 3 0,-2 2 0,2 1 0,-2 1-160,-10 0 1,-6 2 0,5 4 0,-58 4 44,-48 7 1,-38 9 0,29-13 0,-5-1-1,-10 2 1,-4 0 48,-12 1 0,-3 1 0,4-3 1,-2 1-1,23-4 0,-2 1 1,0-1-1,0 1 0,0 0 1,0 0-150,0 0 0,-1 1 1,2-1-1,-24 4 1,1-2-1,0-1 0,0 0 1,1-1-1,0-1 107,0-1 0,3 1 0,7-1 0,1-1 0,-3 0 0,1-2 0,7-1 0,3-1-22,4-1 1,4 0 0,-34-1 0,46 0 0,2 0 0,-38 0-81,20 0 0,26-10-181,23-10 0,25 3 0,20-8 0,15 5 83,14 0 1,14 0-1,24-7 1,-37 12-1,1 0 143,5-2 1,2 2 0,1 3 0,3 0 0,8-3 0,4 0 0,6 1 0,2 0 6,6-1 0,0 1 0,3 2 1,3 1-1,-27 4 0,3 0 1,0 1-1,3 0 0,1 1 0,1 1 22,2 0 1,1 1 0,-1 0-1,-4-1 1,-1-1 0,1 2-1,9 1 1,1 0 0,0 1-1,0 0 1,-1-1 0,0 1 8,-1 1 0,0-1 0,-2 1 0,-8 1 0,-2 1 0,0 0 0,1 0 0,0 0 0,0 1 0,-1-1 0,0 2 0,-1 0 20,-1 1 1,0 1 0,-2-1 0,27 3 0,-1-1-1,2 4 1,-2 0 0,-9 0 0,-3 0-9,-7 1 0,-3 1 1,-13 1-1,-1 1 0,-2-1 1,-1 2-1,-5-1 0,-2 0 297,37 15 1,-20 0 0,-11 4-413,-8 6 0,-18-3-161,-9 13 0,-37-3 0,-30 3 0,-37-10 204,28-22 0,-5-2 1,-13 0-1,-5-2 1,-15 1-1,-3-2 0,27-3 1,-1-1-1,-1 1 78,-3 0 0,-1 1 1,0-2-1,4-1 1,1-2-1,-2 2 0,-5 1 1,-2 2-1,1-1 1,2 0-1,0-1 0,0 1 14,-1-1 0,0 0 1,1 1-1,7 0 1,1 0-1,-1 0 0,-2 0 1,0 0-1,1 0 1,2 1-1,1-1 1,1 1-50,-27 7 0,3-1 0,8-1 0,3 0 0,9 2 0,3-1 0,8-1 0,4-2-43,-30 12 0,49-6-89,36-10 1,31-5 0,39-10 0,15-7 230,-35 3 1,2 0-1,11-3 1,3 0-1,14-3 1,3 0-1,10-1 1,3 0-20,-25 4 1,0 1 0,2-1 0,-1 1 0,1 0 0,1-1 0,10-1 0,3 0 0,0-1 0,4 0 0,2 0 0,1 0-48,-17 3 0,1 0 0,0 0 0,1 1 1,-3 0-1,1 0 0,-1 0 0,3 1 1,7 0-1,3 0 0,0 1 0,0-1 1,1 1-1,0 0 0,1 0 0,-1 0-28,-2 1 1,1-1-1,-1 0 1,0 1-1,-2 1 1,0 0-1,0 0 1,-1 1-1,1 0 1,0 0 0,0 0-1,0 1 1,0 0-1,1 1 1,0 0-1,-1 0 6,2 0 0,0 0 0,-1 1 0,-1 0 0,-8 1 0,-2 0 0,-1 0 0,2 0 0,5 0 0,1 0 0,0 0 0,-1-1 0,-2 2 0,-1-1 0,0 1 1,0 0-79,0 0 0,0 0 1,0 0-1,-1 0 1,19 0-1,-1 1 1,1-1-1,-19 1 1,1 0-1,1 1 1,-1-1-1,1 2 1,0-1-1,-1 1 0,1 0 68,-2 0 1,0 0 0,0 0 0,-1 1 0,0 0 0,0 0 0,-1 0 0,1 1 0,-1-1 0,0 1 0,-1-1-1,1 1 1,-1 0 0,1 0 0,-1 0 0,0 0 46,25 1 1,-2 0 0,-1 1 0,-8 0 0,-2 0 0,0 0 0,7 1 0,0-1 0,0 0 0,-3 0 0,0 1 0,0-1-29,0 0 1,0 0 0,-2 1-1,-7 0 1,-1 1 0,1-1 0,3-1-1,1 0 1,-1-1-29,-2 0 1,0 0-1,-1 0 5,-1 2 1,-1 0 0,-2 0 0,-9-2-1,-3-1 1,0 1 0,31 3 0,-3 0 0,-2-2-1,-3-1-16,-3 0 0,-4-2 1,-16 1-1,-2-1 0,0 1 1,-2 0-1,37 0 91,-24-3 0,-41-7-108,-39-10 1,-40 1 0,-7 0 0,-7-2 0,-9 1 0,-5 0 39,-12-2 1,-4 0 0,-2 3 0,-4 0 0,22 3-1,-1 0 1,-2-1 0,1 1 0,-1 0 0,0 0 52,-3 0 1,0 0 0,0 1-1,6 1 1,1 0 0,0 0 0,-6 1-1,-1-1 1,1 1 0,1 0 0,0-1-1,0 1-116,3 0 0,0 0 0,1 0 0,3 1 1,1-2-1,2 2 0,-25-2 0,5 1 0,10 0 1,6 1 3,15 3 0,8 0 0,8 0 0,30 4 1037,32 0-947,25 0 0,10-5 0,11-1 1,9-3-90,5-2 1,14 2 0,-43 5-1,1 0 1,6 0 0,2 0 52,6-1 0,2 1 0,-1 2 0,2-1 0,15-1 0,3 0 0,4 0 0,3 1-3,-26 1 1,1 1-1,1 1 1,1 1-1,1 0 1,2 2-1,5 0 1,3 0-1,0 1 1,2 0 0,1 1-1,0 1 8,0 0 0,0 1 0,0 0 0,-3-1 0,0 0 1,-1 0-1,1 2 0,-1 0 0,0 0 0,-1-1 0,-1 1 1,0-1-1,-1-1 1,-2 0-1,-1 0 1,-8 0-1,-3-1 1,2 1-1,1-1 1,1 0-1,-2 0 1,29 2-1,-1-1-83,-3-1 1,-2 0 0,-10 2-1,-3 0 1,1-3 0,0 0-1,-3 0 1,-1 0 93,-2-1 0,-2-1 0,-13 2 1,-1-1-1,1 0 0,-2-1 1,36 2 966,-18-3-120,-25-1-1017,1-13 1,-38 3 0,-17-10-1,-27 1 178,-24-1 0,-24-5 0,27 9 0,-4-1 0,-10-3 1,-2 1-29,-13-3 0,-4 0 0,-1-1 0,-5-2 0,17 5 0,-3 0 0,-2 0 0,-3-1 0,-2 0 0,-1 1-67,-5-2 1,-1 0 0,0 0 0,-1 1-1,0 1 1,-3-1 0,20 5 0,-1 0 0,-2 0-1,0 1 1,-4-1 0,-2 2 0,0-1-1,0 1 9,-5 0 1,-1 0-1,0 0 1,1 1-1,4 0 1,2 1-1,-1 0 1,0 0 0,-5 0-1,-1 0 1,1 1-1,1-1 1,5 2-1,1 0 1,1 0-1,1 0 39,4 1 0,1 0 0,1 0 0,3 1 0,-11-1 1,4 1-1,-1 0 0,0-2 0,0-1 0,1 0 1,7 1-1,1 0 0,3 0 186,-24-4 1,6 1 0,21 3 0,5-2 0,10 0 0,3-3-83,-34-16 1,38 2-1,27-8-151,25-1 1,21 4 0,29 11-1,18-1 23,18 1 0,-41 15 1,3 2-1,12-1 1,4-1-1,6 2 1,1 1 34,7 0 0,0 1 0,-4 0 1,0 2-1,7 1 0,0 2 0,-2-1 1,-1 0-61,2-1 0,-2 2 1,-8-1-1,0 1 0,7 1 1,0 1-1,-5 2 0,-3 0 165,-6 1 0,-5 2 0,27 8 0,-37 5 42,-38 4 1,-46-4-1,-50 0 1,26-12 0,-4-2-176,-12 1 0,-3-1 0,-7 0 0,-4-2 0,16-1 0,-3 1 0,-1 0 0,-4 0 1,-2 1-1,0-1 48,-3 1 0,-1-1 0,0 1 0,0 0 0,0 1 0,-1 0 0,-3 0 0,-1 0 0,0 1 0,-5 1 0,-1 0 0,-1 1-35,-4 1 0,0 0 0,0-1 0,5 0 0,1-1 0,-1 1 0,-8 1 0,-1 0 1,1 0-1,2-1 0,1 0 0,1 0 55,0 1 0,1-1 0,0-1 1,7-1-1,1 0 0,-2 0 0,-10 2 1,-2 2-1,-1-1 0,23-2 0,1 0 1,-1 0-1,0 0-12,-1 0 0,0 0 0,0 0 0,1 0 0,0 1 0,2-1 0,-1 0 0,-1 0 0,-5 2 0,0 0 0,0 0 0,-1 0-262,2 0 0,-1 0 0,0 1 0,-3 1 184,-10 1 1,-3 1-1,0 1 1,4 1-1,14-2 1,2 0-1,2 2 1,-3-1 0,-8 3-1,-1 1 1,-1 0-1,1 0 1,2 1-1,-1 0 1,1 0-1,0 2-20,-1-1 0,0 2 0,0 0 0,3-1 0,9-1 0,1-1 0,1 0 0,-2 1 0,-6 2 0,-2 0 0,0 1 0,0-1 82,6-1 0,0 0 0,1-1 0,0 0 0,1 0 0,-1 0 0,2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0:25.822"/>
    </inkml:context>
    <inkml:brush xml:id="br0">
      <inkml:brushProperty name="width" value="0.68571" units="cm"/>
      <inkml:brushProperty name="height" value="0.68571" units="cm"/>
      <inkml:brushProperty name="color" value="#FFFFFF"/>
    </inkml:brush>
  </inkml:definitions>
  <inkml:trace contextRef="#ctx0" brushRef="#br0">808 550 30282,'-32'-7'-984,"3"6"0,1-6 0,3 0 492,1 5 0,1-6 382,3 3 1,-2 3 0,-16-3 196,-6 4 1,-5 1 0,1 0-1,-4 0 79,-2 0 1,6 5 0,-6 1-55,-3 3 1,14-6 465,-8 2-309,14 4-54,7-1 0,37 7-343,23 0 1,20-5 0,16-2 200,2-1 0,-7 3 0,9-5 0,-5-1-94,1-3 1,-1 1 0,9 1 0,6 2-18,7-1 1,-3-3-1,7-1 1,-3 2-7,-1 3 1,-16-3 0,4 3-221,-10-4 233,-4-1 0,-8 0 1,-2 0-1,-4 0 112,-2 0 1,0 0 717,0 0-742,21 0 1,-16 0 0,12 0-1,-7 0-28,0 0 0,1 0 0,2 0 0,4 0-18,0 0 0,0 0 0,-3 0 0,-1 0 6,3 0 1,-11 0-1,7 0 1,-3 0 22,1 0 1,-7 0 0,1 0-1,0 0-36,-3 0 0,1 0 0,-1 0-22,-1 0 1,-10 0-64,0 0 80,-20 0 1,-10 0 0,-30 0-23,-12 0 1,-6-5 0,-4 0-1,-3 2 29,-6 1 0,-4 2 0,-4-1 0,-3-3 3,-1-1 1,1 0 0,-4 4-1,-1-3 9,0-1 1,4-1 0,-11 2 0,5-1-14,4 2 0,13-1 0,2 1 85,6-2-278,24 0 1,25 0-1,30 0 1,14 2 157,11 1 1,2 2-1,13 0 1,2 0 37,2 0 1,5 0-1,1 0 1,5 0-9,3 0 0,-3 0 0,14 0 0,-49 0 0,0 0 35,2 0 1,0 0 0,42 0 0,-44 0-1,0 0 1,48 0 54,-8 0 0,1 0 0,-1 0 0,0 0 0,-1 0 0,-20 0 0,6 0 0,-6 0 12,-9 0 0,-13 0 0,2 0 242,4 0 0,-9 0-323,11 0 1,-10 0-2,6 0-48,-48 0 21</inkml:trace>
  <inkml:trace contextRef="#ctx0" brushRef="#br0" timeOffset="6023">4307 541 29405,'-17'-1'-17,"-43"-6"-211,0 2 4,26 3 1,14-9 0,39 4 107,16-1 0,13 4 1,-5 0 162</inkml:trace>
  <inkml:trace contextRef="#ctx0" brushRef="#br0" timeOffset="6022">4758 457 28370,'45'-3'105,"22"-2"51,-22-1-23,0 1 83,-13 3 1,-15-11-388,-27 3 0,-9 1 0,-26 1 0,0 1 145,-4 4 1,-1-4-1,39 6 21</inkml:trace>
  <inkml:trace contextRef="#ctx0" brushRef="#br0" timeOffset="-5">4952 273 29772,'10'-1'-13,"7"-1"86,10-11-624,-19 4-433,0 1 0,6-12 0,-6 10 0,7-12 492,0 7 0,14 0 0,6 0 0,7 0-492,3 0 473,-13 0-473,3 6 165,-5-11 1776,-5 10 14,10-18-1309,-18 18-154,-2-11 0,-6 42 0,-4 9 0,6 2 164,15 13 0,-1-3 0,10 13-164,-3 0 0,-9-13 0,-3 13 0,-11-9 0,-9 4 0,-17-17-492,-18-8 738,-4-13 0,-13-5 0,5-7 0,-3 0 491,-5 0 1,1-2 0,1-1 0,-1-2 81,0 1 1,11 3 0,-2 1 655,1 0 0,14 0 0,-5 0 0,25 7 0,-4 1 0,21 7 0,-5 0-1048,-2 0 1,-7-5-428,-13 0 0,6 0 0,-21 5 0,13 2 0,-18 3 0,15 0 0,-5 10 0,12 1 0,2 14 0,3 7 246,8 8 0,-20 10 0,0-8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0:40.72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37 348 7964,'21'-10'-1138,"-1"0"880,0 6 513,-12-3-184,-1 1 0,-5-3 148,3-6 1,-4-1-94,4-5 0,-3 3 41,-2-7 1,0 10-110,0-5 0,-2 11 0,-4-4-49,-10 5 1,6 1 0,-6 4 47,-3-2 1,8-1 32,-10 6 8,8 0 0,0 2 3,13 3 0,15 4 0,15 4-85,8-3 1,3 2 0,2-6-1,6 1-58,3 0 0,-2 3 0,5-3 0,2 1 13,2 4 0,1-4 1,-1 0-293,-4-1 204,4 5 1,-16-9 0,4 6 0,-3-1 0,-8 0 0,-7-4 0,-2 1 96,5-4 0,-12-1-35,5 0 125,-3 0 15,1 0 1,-11 0-53,-17 0 1,-15 0-1,-16-1 1,3-3 20,1-1 1,-5 0-1,-3 5 1,-5 0 57,-5 0 1,1-1 0,-5-3-1,-1-1-15,-4 2 1,6 0-1,-11-1 1,1-1 20,1 2 1,6 0 0,8-1-1,4-3-15,4-1 0,6 5 0,1-4-45,6 0-61,12 6 1,7-6-30,13 7 0,1 0 0,20 0 0,0 2 25,3 3 1,4-2-1,6 5 1,8 1-10,5-1 0,5-5 1,8 4-1,9-2 22,9 0 1,5 5 0,10-3-247,0 1 127,-44-3 1,0 0 0,39 10 0,-43-8 0,0 0 0,47 5-6,-6-2 1,-8 0 0,-1 3 0,-1-1 97,-2-2 1,-12 0 0,3 5 0,-5 0 1,1 0 0,-9 0 0,1-1 1,-4-3-16,-6-1 1,-1 0-1,-5 6 1,-3-1-59,-4 0 1,-12-5 0,6 0-40,-6 2 0,-4 3 107,-9 5 1,-12-9 0,-15 5 75,-11-3 0,-2-6 0,-5-2-58,3-4-12,2-1 1,-2 0 0,-3 0 0,-4 0 45,0 0 1,-4-5 0,4-1 0,-2-3 18,-5-3 0,9 4 1,-9-4-1,-3-3-51,-5-3 0,1-9 1,-3 2-1,0-5 105,-3-5 0,-1-4 1,1-6-1,4 0-8,4-1 0,6 3 1,7 3-1,6 3 50,5 0 1,9 12 0,-1-2-28,7 4 1,1 9-154,6-6 1,-2 12-96,2-7 106,3 10-6,-4-2 76,-1 7 0,24 7 1,1 3-25,6 3 0,4 2 1,-6 0-1,1 2-139,4 3 1,-3-2 0,-1 6 0,0-2 49,1-4 0,-6 1-342,2 1 190,-3 3 1,-10 1-49,-7-4 195,-14-4 0,-16-7 0,-10-4 242,-3-4-58,-9-1 1,-2-6 0,-6-4 0,-2-4 76,-4-1 1,1 0-1,-7 0 1,-2 0-28,2 0 0,7 0 0,1 1 0,6 3-20,2 1 0,13 6 0,1-2 0,7 1 220,6 0-349,9 0-100,-2 5 0,49 0 102,13 0 1,7 0 0,-11 0-1,-5 1-63,0 4 0,0-1 0,3 4 1,3 0-237,1 1 1,-8-4 0,4 3 0,-1 1 159,-1-1 0,2-3 0,-1 3 0,2 1 119,-1-1 0,-2-5 1,0 4 136,3 0-97,-10-6 1,0 5 0,-20-12 36,-10-4 0,-13 2 0,-8-2 0,-2-2 47,-2-1 0,-4 3 0,-3 0 0,-6-2 46,-4-1 0,2 3 0,-9 1 0,1 1-40,-1-1 0,2 6 0,-5-2 97,0 3-178,-5 2 0,20 0 1,-1 0 67,4 0-109,4 0 0,17 2 0,6 3-116,8 5 1,16 4 0,18-1 0,11-1 31,7-2 1,9-5 0,12 5 0,11 2 34,12 1 0,0 2 0,-39-7 0,0 1 0,-1 0 0,0 2-253,-1 1 0,0 1 1,38 12-1,-41-11 0,1 1 80,41 16 1,3 3-1,-10-4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0:45.86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5753 785 5916,'31'7'58,"5"3"1,-10-2 0,5 0-1,-5 1-36,-2-1 0,3-3 0,-6 5 4,3 2 38,-6-5 1,6 6 38,-4-3-115,3 3 0,6 3 1,-4-1 58,-5 0 0,-3-5 0,-2 0 82,0 1 1,0 3-1,0 1-82,0 0 1,-1 7 0,-3 1-68,-1 1 0,-6 4 0,2-3 42,1 4 0,-4-4-216,7 0 169,-6-7 37,9-2-17,-4-16 0,4-10 0,-1-11 96,-2-4-92,-7-3 1,4-4 0,-7-2 0,0-2 61,0-3 0,0-1 0,0-4 0,-2 1 109,-3-2 1,2 8 0,-7-7 0,-2 2-55,-1-1 1,-4 11 0,-2-7 0,-1 4-59,2 3 0,1 6 0,0 0 125,-3 0 1,4 4-229,-5 2 1,6 1 135,5-1-182,4 10-96,6-3 189,6 40 1,-2-12 0,4 20 0,-1-5-41,-4-2 1,4 4-1,-1 2 1,3 3 25,3 1 0,-4 1 0,2 3 1,2-2 21,1 2 0,2-4 0,0 2 0,2 2 53,3 2 0,-1 1 1,4-1-1,2-1-33,4 2 1,-8-8 0,10 5 72,-3-8-184,-6-1 0,1-14 1,-4 4-45,1-1 102,-7-9 0,-14-3 1,-13-10-10,-4-6 1,-4-6 0,3-3 0,-2-2 72,-3-3 1,4 1-1,-5-4 1,0 0 60,1-1 0,-4-1 0,5-4 1,-3 3-60,1 1 1,5-1 0,-3-4 0,-1 0 52,1 0 0,9 5 0,-1 0-24,2-2 1,5 5 37,-2 2-234,6 10-60,-3 3 117,21 14 66,-11 8 0,16 3 0,-13 6 0,1-1-19,0 1 0,3 3 0,-4 6 0,3 4-7,3 2 0,-4-4 1,2 5-1,2 2 16,1 1 1,2 3-1,0-3 1,0-1-20,0-2 0,1-6 0,-1 1 0,0-5 13,0-5 1,0-1 0,2-6-3,3 2 0,-9-5 57,4-5-60,-3-6 1,-3-1 33,-4-13-15,-4 0 1,-1-14 0,0 4 132,0-5-131,-6-3 0,4-4 1,-3-3-1,3-7 34,2-7 0,0 1 0,0-6 0,0 2 48,0 4 0,0 2 1,0 6-1,0 5-15,0 3 0,0 7 57,0 0-76,0 13 0,2 0 1,3 19-51,5 8 1,-2 2 0,1 8-82,-3 2 94,-1 1 1,0 4 0,2 2-189,2 1 111,-6 7 0,9-10 1,-7 3-155,-2-3 202,5-2 0,-4-7 0,4-1-20,-1 0 103,-2-12 0,-5-5 0,0-20 17,0-9 1,0-6 0,0-3-1,0-3-6,0 3 0,0-6 0,0 1 0,0-2-67,0-1 1,0 3-1,0-4 1,-2 2-115,-3-2 1,-3 3-1,-7-1 1,0 0-7,0 2 1,-2 1 0,-3 8-1,-7 2 120,-7 2 0,3 5 1,-5-3 75,5 1-51,-6 2 1,10 5 0,-3 1 0,3 3 169,3 1 0,1 0 376,3-6-537,3 8 1,4-2-71,13 10 1,6 8 28,10 13 0,-8 0 1,-1 1 14,-1 8 0,-4 0 0,1 9 11,-6 3 1,0-9 0,-6 7 185,3-6-187,1-4 1,0 0 0,-1 0 126,3 1-119,1 5 0,2-4 1,0 3-1,0-1-26,0 1 0,7-1 1,3 2-1,2 0-21,-2-3 0,3-9 1,-3 6-1,4-2-35,1 1 0,0-4-105,0 0 117,0 0 511,-6-1-497,-3-9 65,-12-15-91,4-15 73,-12-2 1,13-12-168,-4 4 136,3-3 1,-3-4-5,0-3 0,-2-2 0,4-3-1,-2 4 1,0 15-7,5 1 23,0 6 1,12 1 0,3 13 0,1 8-114,1 6 0,0 7 1,1 4-1,4 4 77,2 1 1,-6 2-1,2 1 1,-3 4 6,-2 2 0,2-1 1,1 3-1,2-5 36,-1 1 1,-8-5 0,-1 3-8,2-3-14,2-2 0,-1-10 0,-1-1 62,-2-1 48,0-6-42,-2 1 1,-1-19-50,-7-4 1,0-6-1,0-9 0,0-1 1,0 2-1,0-1 1,2-2 16,3-1 0,-4-2 1,4-1-1,-3 0-5,-2-5 1,0 5-1,0-6-16,0 0 1,0 10-1,-2-3 17,-3 1 1,-5 14-8,-10 5 0,3 17 0,-3 11-21,4 11 1,0 6 0,1-1 0,0 2-24,0 3 0,2 1 1,1 4-1,4-2-32,1-2 0,2-7 1,5 2 20,0-3 0,0-2 0,3-1-71,7-4 1,2-10 46,13-10 0,-1-5 0,1-5 89,-5-5-48,-3 3 0,-2-11 0,0 3 97,0-2-92,0-6 0,-2-1 0,-1-6 1,-4 0 20,-1 0 1,5-7-1,-4-3 1,1-5 89,-4-6 1,1 3-1,-1-6 1,-1 4 44,-3 6 1,-1 6 0,0 8 237,0-1-306,-6 15 0,-8 16 1,-6 20-1,2 8-120,1 7 1,2 6 0,2 7-184,3 2 240,-11 7 0,11-8 0,-10 6 0,4 2-22,0 2 0,6-9 1,2-1-291,1-1 186,2-6 1,5-5 0,4-7 36,6 0 1,1-13 55,15-7 0,-3-10 0,4-8 0,-4-7 24,-1-2 1,-2-7 0,-6-1-1,-1-5 35,2-5 1,-8 1 0,8-7 0,-2-6-14,1-7 0,-4-6 1,0-6-1,0-6 13,-2-6 1,-1 1-1,-7-2 1,-2 7 12,-3 7 0,-5 9 0,-10 8 1,-7 6 43,-6 7 1,-6 8 0,-8 5 202,-3 5-278,-4-1 0,-9 11 1,-4-3-1,-5 3 5,0 1 1,6 4-1,3-5 1,6 2-5,6 0 1,16-5 0,7 4 28,4-3 1,6-4-114,8-12 0,7 10 1,11-9-1,9 2-137,4 1 1,5 0 0,4-2 0,2 0 56,3-1 1,-2 1-1,6-2 1,-1 4 23,1 5 1,-1 1 0,3 0-12,-6-1-53,-3 8 157,-16 1-2,4 7 1,-21 0 0,-6 0 0,-18 0 12,-17 0 0,-7 7 0,-11 3 0,-9 4 43,-8 1 1,-3-5 0,-7 0-1,-7 1-20,43-4 1,0 0-1,-2-2 1,-1 0-1,-9-1 1,0 0-1,2 0 1,0-1-20,1-1 0,1-1 0,6 0 0,0 0 0,-5-1 0,-1 0 0,0-1 0,1 0 42,-1-1 0,2-1 0,6 0 0,0-2 0,-48-10 0,7-2 32,12-3 1,18 3 0,10-3 0,12 3-240,9 2 1,15 0 118,-4 0 1,13-2-1181,-3-3 984,6 10 1,3-15 0,-4 10 263,-5-2 0,-5 1 0,-4 0 1,-3 1 132,-1 0 1,-2 0-1,-4 0 1,1 0 61,-2 0 1,1 5 0,-11 2 0,-4 1 85,-4 4 1,3 1-1,-7 4 1,-4 3-149,1 5 0,-3 3 0,-6 2 0,-5 2-143,-4 3 0,4-2 1,-10 6 6,0-2-36,-13-2 0,22-5 1,-7 0 152,5 0-115,-4 0 1,14-2-1,-1-1 1,4-2-11,4 2 0,5-4-1,-4 2 1,0 2-70,1 1 1,8-2 0,-2-1 0,0 0-110,0-2 0,13 4 1,-6-7 52,0-2 0,15-1 0,-2-2-22,-3 0 0,11 0 0,-6 0 250,0 0 1,8 0-28,-3 0 8,7 0-29,-2 0-72,-5 0 78,16 0-28,-22 0 1,19 0 38,-13 0 1,0 1-1,-12 4 35,-3 6 1,8-3 0,-3 0 0,1 1-77,1-1 1,-2 0 0,0 4 0,-1-2-34,1 2 1,5-4 0,0 1 0,0-1 40,1 0 1,-4-3-521,3 5 333,10-6 1,-2 4 0,19-4 157,9 1 1,4 5 0,11-5-86,0-2 55,3 5 0,1-4 0,0 4 0,0-1-68,0-4 0,-4 1 0,-1-1-35,2 2 1,-6 2 0,1-4 53,0 2 130,-12 0 1,-2-5 0,-23 0 0,-8 0 0,-21 0 109,-1 0 1,15 0 0,-5 0-38,4 0-93,3 0 1,-4 0-17,-3 0-143,-4 0 3,1 0 16,8 0 0,30-7 0,18-1 77,12 0 1,7-6 0,-3 6-1,3-2-26,1 0 1,-4 6 0,1-2 0,-3 1-8,-2 0 1,-5 0 0,-2 3-67,-1-3 147,-2 3 1,-21 0 0,-13 9 17,-13 2 1,-13-4 0,2 3 0,-3-1 112,1-4 1,0 4 0,-5-2 0,0 0-3,-1 1 0,3-4 1,1 3-1,2-3-75,-2-2 0,3 2 0,-1 1-16,-2 2 1,10 0-147,2-5 16,17 0 1,13-2-1,22-1 1,9-2 47,10 2 1,4 1 0,5 2 0,7-2-24,7-3 0,4 3 0,6-3 1,0 4-80,1 1 1,-1 0-1,10 0 1,-4 0 102,-6 0 1,1 0-1,-8-2 1,-2-1 35,-4-2 1,-16 0 0,0 5 0,-3 0 46,-3 0 1,-3 0 0,-4 0 73,3 0 1,-8 0-11,3 0-152,-9 0 1,-20 0 0,-19 0-12,-17 0 0,-6 1 0,-9 3 1,2 1 41,-3-2 1,1 4 0,-9-1 103,-3 3-109,-8-6 1,10 9 0,-7-5 206,-2 1-136,-6-5 0,6 9 0,-3-7 0,3 0-3,4 2 1,18-4-1,-1 6 1,7-3 52,8-2-235,8 4 1,11 0 0,14 7 54,9 1 1,7-8-1,8-1 1,8-2 32,5 0 0,4 0 0,10-5 1,6 0-73,6 0 0,1 0 0,3 0 0,-2 0-29,-1 0 0,-4-5 0,9-2 50,-2-1 54,5-2 1,-15-6 0,0 3 0,-7 1-45,-6 2 0,-9 2 94,0-2 1,-20-2 151,-15 7 0,-13-5 0,-17 5 0,-2 2-126,-3 1 0,-4 2 1,-6 0-1,-2 0-36,-3 0 1,-1 0 0,-7 0 0,-6 0 45,-3 0 0,0 0 0,-7 0 0,-6 0 19,-7 0 0,-2 0 0,-8 0 0,0 0 14,-2 0 1,12 0-1,-10 0 1,5 0-13,4 0 0,11 2 0,2 1-74,6 2-24,-6 7 0,26-4 1,-6 6-88,7-4 0,19 1 0,6-4-179,3 1-631,8-4 811,5 9 0,20-11 181,8 3 1,7-3 19,7-2 1,-3 1-118,3 4 0,-5-1-7,-4 6 26,-11-7 86,-2 4-96,-18 6 1,7-8 247,-17 10-218,-11-3 1,-5-2 0,-5 0-1,5 2 29,0 1 0,1-3 0,-2 0-73,-3 2 0,10-4-118,0 2 117,13-6 1,24 2-1,13-7 1,5-4-120,2-5 0,0 1 0,1-1 0,3-1 65,-3-3 0,-1 4 0,-2 0 241,0-2-180,0-1 0,1 3 1,-3 0 153,-3-2 1,4 0 56,-4 2-173,-3-3 11,-7 11-11,-2-4-23,-11 6 0,-12 6-8,-10 4 0,-6-1 1,6 1 5,-5 1 1,2-2 0,-2 1-16,-2 2 0,5-4 1,0 2 13,1 2 0,9-4-220,-3 2 196,3-6 32,4 2-10,1 1 0,10-5-10,7 3 0,14-5 0,14-4-3,1-1 1,-7-5-1,-6 3 1,6-1 1,-7 5 0,4-4-69,-6 0 135,-3 6-40,-4-6 0,-22 7 0,-10 0 51,-14 0 0,-2 2 0,-3 1 0,3 4-39,2 1 1,1-3 0,2 3 217,2-1-226,0 5 0,0-9-25,0 7 1,1-5-52,-1 5 0,14-6 63,16 1 0,11-10 1,19-5-3,6-4 0,-3-1 0,1 0 0,-1 0-61,1 0 0,-4 0 1,5-2-1,0-1-159,-1-2 1,-2 0-1,-9 4 1,-3 1 220,-5 0 0,-3 0 0,-2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0:54.87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287 302 7709,'15'-6'-173,"-2"2"1,-1-4 0,-4 0-131,-1-1 0,0 6 1,-4-4 365,2 1 1,0 2 45,-5-6 0,5 5 210,0-5-93,0 7-51,-5-4-161,0 7 0,-5 2 0,-2 1 1,-1 4 3,-4 1 0,-1 0 0,-2 4 0,0-2 4,0 2 1,-5 1-1,-2 2 1,0-1 0,0-4 1,0 3 0,4-3-1,-4 4 15,-1 1 0,4-5 1,-1-2-71,4-1 1,5 3 10,1-5 1,14 0 0,1-5 0,7-2 10,3-3 1,5 2-1,2-5 1,-1-1-53,1 1 1,3-1 0,-5-1 0,0 4 55,2-1 1,-5 4 0,3-6 0,-3 3 52,-2 2 1,0-2-1,0 1-13,0 1 1,0 3 148,0 1-157,-6 0 1,-4 0 0,-9 1-13,-1 4 0,-5-1 0,3 4 0,-1-1-13,-4-4 0,4 4 1,-2-2-1,-2 0 20,-1 1 1,-2-2-1,-2 6 1,-1 0-1,-3-2 0,1 4 1,4-5-1,-3 1 24,-1 4 1,0-4 0,5 1 0,0-1-31,0 0 0,1-3 0,3 4-121,1-3 1,8-1 78,2-5 0,7-6 0,9-3 0,3-1 7,1 0 1,2 0 0,-4-5-1,4 0-21,1 0 1,-3 0 0,4 1 0,-2 3 30,-4 1 1,-1 0 0,-2-5 0,0 0-7,0-1 1,0 6 46,0 0-10,0 0 1,-5-3 0,-1 1 71,-3 2 143,-1 7-168,-5-4 0,-1 7 5,-4 0 0,-4 0 0,-4 2-61,3 3 1,-3-2-1,2 5-5,-2-1 1,-2 3 0,2-3 0,1 1 14,2 4 0,-5-4 0,-5 2 0,1 2-10,2 2 0,2 2 0,-1 3 1,-3 1 15,-1-2 0,-2 4 0,4 0-86,-2 1 37,0-4 0,6 8 0,3-7-11,1-2 34,6-1 0,-8-2-101,7 0 28,0-7 18,5 6 1,2-13-10,3 4 39,-3-3-12,4-2 47,-6 0 1,0-2-10,0-3 0,2 2 0,3-7 20,5-2 0,4 4 1,1-2-32,0-2 0,0 5 0,-2 1 1,-3-1 6,4 5 1,-6-9 0,5 4 0,-1 0-7,-2 1 1,0-5 0,4 5 1,-4-3 1,1 4-1,-4-3 1,0 0 8,0-1 1,-1 1 0,-2-4 26,1 2 1,1 2-1,-2-4-8,1 2 1,0 5 66,-5-5-130,0 7 1,-2-4 30,-3 7 1,2 0-7,-7 0 11,6 0 0,-4 0 101,3 0-98,3 7 1,-6-6 0,5 6 0,-4-2 13,-2 0 0,4 7 1,-5-2-10,-1 3 1,-3 2-1,1 0 1,1 0-6,2 0 0,0 1 0,-5-1 36,0 0 1,0 0 0,1 0 16,4 0-53,-3-7-26,11-1 0,-4-9 0,7-1 23,4-2 0,-1-5 0,4 3 0,0-1-10,1-4 1,1-1 0,7-2 20,3 0 1,-9-1 0,4 1 0,1 0 11,2 0 0,-1-2 1,3 1-1,-2-3-16,2 1 0,-3 4 0,5-6 0,-2 4-4,0 1 1,0-1 0,-5 3 0,0 1 1,0 2 0,0 2 1,1-4-1,-1 2-23,0-2 0,-4 4 0,3-2 20,3-2 1,1 4 0,-3-2-1,0 0 1,0 0 0,0 0 1,0-2 1,-5 4 0,0-1 5,2 2 0,-5 1 12,-2 1-5,-3 3 0,-2-3-8,0 10 1,-2 2-1,-1 5 1,-4-4-2,-2-1 0,1 4 0,-4-1 0,2 2-17,-1-2 1,-3 4 0,-3-4 0,-1 5 12,-2 5 0,-2-9 0,4 5-30,-2-3 34,0 0 0,3 2 0,0 1 0,-1-3 11,-1-3 1,11 2 0,-7-7-1,3 0-86,4 1 47,1-4 1,7 3 0,2-8 0,3-4 19,5-1 0,5-2 0,3-4 0,4 3-8,1 0 1,-3 1-1,6-5 1,0 0-2,3 0 0,3 0 0,0 0 0,1 0 2,1 0 1,-6 0 0,7 0 0,-3 1-1,-2 4 0,-6-3 0,-4 5 106,-4-1-102,0 2 0,-6 2 186,0 0-173,-7 0 0,2 7 1,-10 1 50,-5 2 1,-5 7-1,-4-2 1,-2 4 36,-3 1 0,-1 0 1,-5 0-1,0 0-34,0 0 1,-2 2 0,-2 1 0,-1 2-27,2-1 0,-4-1 1,2 1-1,-1 1-1,0-2 1,4-1 0,-3-4 0,3-1 0,2-2 0,4-2 0,5 4-118,4-2 165,-1-6-119,9 2-317,1-6 220,1 0 87,20 0 1,-7 0 66,9 0 41,-10 0-32,8 0 0,-11 2-1,3 3 1,-5 2 0,-4 4-1,-1-1-25,2 2 1,-5 2-1,-2 1 2,-4 0 0,4 0 1,2 0-1,-1 0 19,1 0 1,3-2 0,-3-1-1,1-2 36,4 2 0,-1-4 0,1 2-107,-2 2 1,-2-4 0,2 2 1,3-5-1,-4 4 18,-1-2 1,5 4 0,-4-2 1,-1-1 1,5 0 156,-3-3-147,-3-3-127,6 5 149,-5-7-10,7-7 1,0-1 0,0-7-1,2 0-6,3-1 0,-1 0 0,4-3 0,0-2 4,1-3 1,-1 6 0,4-4 0,-2 2 7,2 0 0,1-2 0,0 3 0,-1-1-5,-2 2 1,0-4-1,5 2 1,0 2-4,0 1 0,0 3 1,-1 3-1,-2 1 16,-2-2 0,-2 4 0,4-1 5,-2 3 48,0 1 25,-2 5 1,-3 6 0,-10 4-79,-5 4 0,-2 1 1,1 0-1,1-2 5,-2-3 0,-1 4 1,-3-4-1,1 5-19,0 5 0,0-7 0,0 6 0,0-1 16,0-1 1,0 1 0,0 1 0,0 3 2,0 1 0,0-5 0,0 3 0,1-5 3,4-1 0,-3 0-56,3 0-101,3-6 139,0-2 1,9-9-1,1-3-45,2-5 46,7-4 0,-9-1 0,6 0 0,-1 0 7,0 0 1,3 0-1,2 0 1,-1-2-1,-2-3 1,0 3 0,3-3 0,-1 4-4,-2 0 0,0 1 1,5 0-1,0 0 1,0 0 1,0-2-1,0 1 1,0-1-4,1 3 0,-1 3 1,0-3-1,0 3-4,0 1 1,-5 6 0,-2-2 67,-1-1 13,5 5 1,-11-3 0,4 10-53,-3 5 0,-7-1 0,-2-1 0,1 0-25,-1 1 1,-5 1 0,4 5-1,-2 0 7,0 0 0,0-3 0,-5 1 0,0 4-21,-1 0 1,6-1 0,0-1 0,-1 1-1,-3-1 1,1 0-1,1 0 1,2-2 9,-2-3 0,4 4 0,0-4-81,1 3 1,0-5-18,2-3 90,3-3-5,2-2 0,2-2 0,5-3 10,0-5 0,-1-3 0,6 0 0,-4 1 17,-1 2 0,3 0 0,-3-5 0,1 0-6,4 0 1,-4 4 0,2 1 0,0-1-6,-1-3 0,4-1 0,-3 2 0,4 1 0,1 2 0,-5 0 0,0-5 0,2 1-12,1 4 0,-3-1 0,-2 4 73,-1-1 23,5 4-64,-11-2-18,6 6 1,-12 1 0,-2 3 0,-1 2-1,-4 3 1,-1 1 0,-2 5-5,0 0 1,0 0 0,0 0 0,0 0 20,-1 0 0,6 0 1,0 0-1,-1 0 6,-3 1 1,4 4 0,0 0 0,-2 0-7,-1 2 0,5-4 1,1 5-1,2 1-46,0-1 0,-5-4 0,5 1 0,0-3-6,-2-2 0,5 0 1,-3 0-1,2-2 15,-2-3 0,3-1 86,-3-4-89,-3-4 108,6 6-85,-4-7 0,4 0-15,-3 0-42,3 0 66,-5 0 1,7-2 9,0-3 0,2 4 1,1-6-10,3 0 0,0 6 1,-2-6-21,1 0 0,5-1 1,-4-7 5,3 0 0,-4 1 0,3 3 0,1 1-3,-1-2 0,-5-2 0,4-1-3,0 0 5,-6 0 0,11 0 1,-7 0-1,0 0 15,2 0 0,-4-2 0,6-1 0,-1-2 0,0 1 1,-3 2 0,4 1 0,-1-3-14,0-1 1,-3 0-1,4 5 1,-1 0-3,1 0 0,1 0 0,3 0-1,-3 0 1,2 5 0,-6-1-66,3 0 0,-4 2 45,5-1 0,-2 5 9,2-5-6,-3 7 41,0-4-44,-6 7 24,13-6 0,-11 4 6,7-3-7,-6 3 1,1 4-1,-10 3 1,-4 3 0,-4 7-1,1 0 1,2 0 0,0 1 0,-5-1 0,0 0 9,0 0 1,0 0 0,1 0-1,3 0-8,1 0 0,4-2 0,-4-1 41,-1-2-38,4-6 0,-1 7-143,3-6 137,3 0 0,-5-6 0,9-4-2,3-5 0,-2-4 0,7-1 0,2 0 0,1 0 0,3 0 1,-1-2-1,1-1-7,4-2 0,-3-2 1,3 3-1,-1-2 9,1-3 1,-2 6 0,6-4 0,-1 2 2,1 0 1,-4-2-1,3 4 1,-1-3 9,-4 3 1,-1 1 0,-2 4 0,0 1-11,0 2 1,-5 5 2,0-5 2,1 0-61,-3 2 61,-1 1-7,-7 7 0,-2 0-14,-3 0 1,-2 2 0,-5 1-1,2 4-15,-1 1 0,-3-3 1,-1 5-1,0 0-44,0-1 1,0 4 0,-2-3-1,-1 3 6,-2 2 0,0 1 0,5-1 0,-2 0 67,-3 0 0,3 7 0,-5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0:57.519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573 559 6631,'-15'0'53,"0"0"1,0 0 0,0 0 24,0 0 1,0 0-102,0 0 0,1-7 66,4-3 1,4-3 0,6-2 39,0-1 1,0 1-1,0 0 1,0 0 75,0 0 0,0 5 0,0 0 0,0-2-26,0-1 1,-2 3 0,-1 0 0,-4 0-13,-2 1 0,6-4 1,-4 5-102,1-1 1,4 1 0,-5 4 0,2-2-48,0-3 1,0 4 0,5-5 11,0-1 1,-1-1-1,-3 0 31,-1 2 1,0 0-1,5-5 35,0 0 0,-5 5 42,0 0-54,0 0 1,-2 0-18,-3 0 0,2 6 1,-2-2 14,-2-1 0,4 5 88,-2-3-33,6 4-55,-2 1 0,6 6-43,0 4 0,0-1 0,0 1-20,0 1 1,0 3-1,0 1-38,0 0 0,0 0 0,0 0 10,0 0 47,0 0 1,5 0 0,0 0-1,-2 1-5,-1-1 1,-2 0 0,0 0-5,0 0 1,1 0-1,3 0-3,1 0 1,0-5 40,-5 0 14,0-6 1,0-4-1,0-11 1,-2-2 41,-3-2 1,-3-2 0,-6-1 0,3-2-41,1 1 0,0 1 0,-6-1 0,1-1-5,0 2 0,0-1 0,0 1 0,0-2 39,0 2 1,0 2-1,2 5 1,1 1-13,2-2 0,5 4 1,-5-2-34,-2-2 1,5 3-54,2-1 0,4 5-39,1-5-50,0 7 79,0-4 1,0 14 56,0 3 0,5 3 0,0 2 0,0 1-29,1-1 0,-2 5 1,4 0-143,-1-2 109,4 6 1,-7-8 0,4 6 0,1-2 7,-1 0 1,-3 2-1,3-3 1,1 1-16,-1-2 0,-3-1 0,5-2 36,2 0 1,-5-5 27,-2 0 22,-4-6 0,-1-4 0,-1-11 4,-4-2 0,-4-7 0,-4 0 0,1 1 3,2 3 1,0 1 0,-5 0 0,2-1-7,2 1 0,-2-1 0,5-3 0,-2-1-4,0 2 1,5 1 0,-4 2 0,1 0 10,-1 0 0,4 0 0,-3 0-41,1-1 1,2 1-203,5 0 12,0 0 192,0 7 1,7 3-21,3 10 1,-3 3-1,-1 7 1,0 0 60,-1 0 0,1 1 1,-2 0-1,2 3-39,3 1 0,-4 5 0,3-3 0,0 1-12,1 4 1,-4-4-1,3 1 1,1-1-21,-1 1 0,-3-4 0,5 3 0,2-1 11,1-3 0,2-3 1,-1-1-1,-3 0-2,-1 1 1,0-8 0,4-1 0,-2-2-48,-2 0 0,0 1-48,5-1 84,0-3 1,-5 5 10,0-7 1,-7-7 37,2-3 1,-3-3 68,-2-2-85,0-1 1,-5 6 15,0 0 1,-2 2-23,2-2 1,2 3-4,-7 7 0,6 2-3,-1 3 1,4 3 0,2 7 0,3 0-5,1 1 0,2-6 0,-2 0 0,5 1-1,3 3 0,-3-4 0,0-2 0,4 1 8,4-1 1,-1-3-1,3 3 1,-3 1-6,-2-1 1,5-5-1,0 4-212,-2 0 202,6-6 0,-8 8 1,5-6-1,-5 2-57,-1-1 0,0-3 46,1-1-13,-1 0 1,-5 0 48,0 0 74,-7 0-64,4 0 1,-14 0-2,-3 0 0,-3-1-9,-2-4 1,-1 1-17,1-6 53,0 0 0,0-5 1,2 0-29,3 0 1,-4 0 0,6 0 0,-2 0 97,0 0 0,0 0-1,-5-1-93,0 1 0,0 0 0,0 0 1,1 0-13,4 0 0,-3 5 1,3 2-1,-4-1-6,-1 1 0,5 5 0,0-3 1,0 3 20,2-2 1,-6 3-1,6-4 1,-2 1 29,0 0 0,5-2 0,-5 2-14,-2-5 0,5 2 150,2-3-222,4 1 0,-4-5-99,0 0 145,-1 0 0,6 5 0,0 0-30,0-2 19,0 6 0,0-8-28,0 4 0,0-3 22,0-2 1,0 5 9,0 0 1,-5 0-6,0-5 0,0 4 0,4 3 0,-3 0 27,-1-1 0,0 4-14,5-5 0,0 0 35,0-5-120,0 7 77,-6-6-20,4 13 8,-5-6-3,7 7 1,0-2-95,0-3 64,0 4 65,0-6 0,2 7-25,3 0 0,-3 2 0,3 3 20,-4 5 0,4-2 0,0 2-90,-1 2 0,-1 1 0,0 2-14,2 0 76,0 0 0,-3 1 0,2-1 0,2 0 0,3 0 0,-4 0 0,3 2 0,0 1 1,1 2 0,-4 0 0,5-3 0,0 1-22,-2 2 0,6 2 0,-4-3 0,1 1-19,-1-2 1,4 4 0,-4-2-1,3 0 8,2 2 1,-5-5 0,0 3 0,1-3 37,-3-2 1,5 0-1,-4 0 1,1 0-31,0 0 1,0-2 0,3-1-1,-1-4 77,-2-1 1,0 3 0,5-3-18,0 1-30,0 2 0,0 0 0,0-1-268,1-3 185,-1 6 1,0-3-1,0 6-425,0 0 373,7 0 1,-6 0 0,4 0 0,-1 2-138,1 3 1,0-2 0,7 7 270,0 2 0,11 2 0,-6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1:05.620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573 105 7603,'-10'5'0,"0"1"-77,-2 3 1,-1-4 0,-2 3-152,0-1 1,5 0 0,0-4 54,-2 2 186,5 7 1,2-11-22,10 4 1,-1-3 0,6-2 21,1 0-3,3 0 1,3-5 0,1-2 0,4 1 6,1-1 1,-4 0 0,1 4 0,-4-4-5,0-1 1,-1 4-1,0-1 1,0 4 50,0 1 1,0-5 0,0 0 23,0 1 0,-7 4 1,-3 5-10,-3 5 0,-2-1 1,-2 1-36,-3 2 1,-3 1-1,-7 0 1,-2-1 4,-3-2 1,2-2 0,-6 4-1,2-3-29,4-3 1,1 1 0,2-4-1,0 2-48,0-1 1,0-3-1,0-1-95,0 0 57,6 0 0,3-1 0,7-4 47,4-5 0,4 3 1,6 0-1,0 2-1,0 0 1,5-2-1,0 4 1,0-4 3,2-1 1,-5 5 0,5-4-1,-2 2 22,0 0 0,2-5 1,-4 5-1,2 0 13,-1-2 0,-3 4 0,-1-6 125,0 3 0,-1-1-54,-4 2 0,-5 3 0,-10-1-37,-5 6 0,-4 1 0,-2 4 0,-4 0 25,-5 1 0,-4-4 0,-1 5 0,-2 0 16,-3-2 0,6 6 1,-4-6-1,-1 2-23,3 0 1,-6-1 0,3 2-1,2-1-54,1 2 1,9-4 0,-7 1 0,6-1-45,4 1 1,8-6-148,1 2 1,8-3 80,2-2 0,7-2 0,9-1-27,5-2 96,-5-7 1,8 8 0,-4-4 0,3 0-18,1-1 1,3 4 0,-6-3 0,3 0 33,3-1 0,-4 4 0,0-3 1,1 1 15,-1 4 1,-3-4 0,6 2-20,0 2 0,-9 1 1,-2 2 317,-1 0-243,-8 0 0,-6 0 0,-11 0 0,-6 0-15,-3 0 0,-7 5 1,2 2-1,-4-1 1,-1 1 0,-2 3 0,-1-3 43,-2 1-69,0-4 0,3 7 0,0-4 0,-2 1 1,1 4 1,6-4 0,-5 1 0,5-1-29,1 1 0,4-6 1,3 4-1,6-2-164,3 0 89,7 0 1,-2-7-1,10-1 1,6-4 33,8-1 0,-1-2 0,6-5 0,-1 1-7,1 4 0,1-3 1,3 3-1,-1-4 30,-2-1 0,-1 5 1,2 2 137,-1 1-131,-6-5 1,4 9 0,-4-5 106,1 1-40,0 2 1,-10 5-4,0 0 0,-7 2 0,1 3 44,-8 5 1,-4 3-1,-9 2 1,-1 0-13,-2 0 1,-7-3 0,2 0 0,-4 3 9,-1 1 1,0-7 0,0 6 0,0-2-38,0 1 0,-1 1 1,1 0-1,0 0-63,0 0 1,5-5 0,1-2 43,3-1-219,1-2-13,11-5 2,2 0 0,19-6 0,3-5 121,2-2 1,0 0 0,-2 1 0,0 2 24,0-2 0,0 4 1,0-2 45,0-2 0,0 4 59,0-2 1,-1 5 0,-2-4 134,-2 2 0,-7 4-97,2 8 0,-8-2 0,-4 8 0,-1 0-30,-4 3 0,-2-4 0,-1 0 0,0 1 35,0 3 0,0-4 0,2 0 37,3 2-120,-4-6 1,6 8 0,-7-4-47,0 3 1,5-3-1,0-1-143,-2-3 1,5 1-16,2-2 160,3-3 0,9-1 0,2-7-4,-1-3 1,5 1 0,-4-4 0,1 4 4,0 1 1,0-4 75,5 0-60,0 5 0,-5-6 1,0 7-1,0 0-17,-1-2 1,-1 6 161,-3-4-38,-3-4 33,11 8 0,-11-5-35,3 12 0,-10 2 1,-5 7-46,-4 0 1,-1 0 0,2 0 0,1 0-26,2 0 1,0 0 0,-5-1 0,0-1-14,0 2 0,5-8 1,0 8-1,-2-2 1,-2 1 0,4-4 1,2 0-84,1 2 84,-4-6 1,9 3-137,-3-4-54,3 3 139,2 1 0,0-4 0,2-9 0,3-2-11,5-3 0,-2 1 1,2-4-1,0 2 4,-1-2 0,3-1 1,-6-2-1,1 0 22,0 0 1,3 0-1,-4 0-8,3-1 1,-1 1 0,2 0 86,-5 0 0,2 5-37,-2 0 0,0 5 213,-5-5-210,0 7 1,0-4 1,0 9-5,0 3-12,0-4 0,0 8 1,-2-6-1,-1 4 9,-2 1 0,-2 1 0,4 2 0,-4-1 0,-1 2 1,3 3-1,-5 4 1,0 1 22,1-2 1,-2-1 0,4-2 0,0 0-34,0 0 0,1 0 0,2 0 65,-1 0-242,0 0 0,7-8 127,3-7 0,2-7 1,5-8-1,-2 0-44,1 0 0,3-5 0,-1 0 61,-3 1 5,4-4 0,-8 6 0,6-3 0,-4 3 9,-1 2 1,3 0-1,-5 0 1,0 2 29,2 3 0,-5-4 239,3 4-179,-4 4 0,-2 6 0,-4 10-19,-6 3 1,3 4 0,0 1 0,-1 2-5,1-1 0,0-1 0,-4 1 1,4 1 23,1-2 1,-5 1-1,4-1-116,-1 2 59,3 0 0,1 0 0,-2 0 0,0-1-13,0-2 1,1 3 0,2 0 0,-1-2-2,2-1 1,1-7 0,1 0 0,-3 2-96,-1 1 1,0-3-242,5 0 237,0-6 0,2 1 1,1-10 51,2-5 0,2-4 0,-2-1 1,3 0-18,1 0 0,3-5 1,-6 0-1,3 0 27,2-2 0,-4 5 0,0-3 74,-1 3-67,3-5 1,-1 6-1,-1-3 79,0 8-66,-6-10 1,8 16-1,-6-10 108,2 2-60,0 6 1,-7 2 0,-1 10-28,-2 5 0,-5 4 1,5 1-1,0 2 46,-2 3 1,4-2 0,-5 6-1,-1-1 31,1 0 0,3-2 0,-4 2 1,3 0-80,2 1 0,-2-6 1,1 2-1,1-3-31,3-2 0,-1-1 1,-1-3-30,-3-1-71,1-6 75,5 2 1,2-7-1,1-4 1,3-5 34,-3-4 1,4-6 0,-2-2 0,0-1 14,1-4 1,-2-1 0,4-2 0,0-1-5,1 1 0,-4-2 0,3-1 1,-1-2 3,-4 1 1,1 1-1,-1-1 1,2-1-21,-2 2 0,4-1 0,-2 2 0,-2 0 12,-1 4 0,-2 6 0,2-1 0,1 1 5,2 4 0,0 6 7,-5 2 0,-2 6 0,-1 1 74,-2 6 1,-5 1 0,3 6-1,1 2-63,-1 1 0,-5 4 0,4 1 0,-2 4 19,0 1 1,5-3-1,-4 4 1,3-1-13,2 1 1,-2-4 0,1 5 0,1 2 2,3 1 0,1-3 1,0-1-1,0-1-10,0 1 1,0-4-1,0 3 1,0-1-63,0-3 1,0-3-1,1-1-72,4 0 1,-1-1 17,6-4 59,-7-3 1,5-9 20,-3-3 7,-3-4 0,5-2 0,-7-3 0,0-2-7,0-1 1,0-2 0,0-1 0,0-5 5,0-3 0,0 3 0,1-1 0,3-2-24,1-5 1,0 6 0,-3-3 0,1-1 11,2-2 1,2 6 0,-4-3 0,2 3 26,-2 4 0,-1 1 0,-2 7 0,2 0-7,3 0-1,-4 6 1,6 4-1,-9 10 67,-3 5 0,2 9 0,-5 1 1,1 0-40,4 2 1,-1-4-1,1 6 1,-2-1 12,2 1 0,-1-4 0,1 5 0,-2 2-16,1 1 1,3-3 0,1 0 0,0 2 2,0 2 1,0 1-1,0-2 1,0-1 4,0-2 0,0-1 1,0 2-1,1-2-34,4-2 0,-3-1 0,3-2-4,-3 1 1,-2 0 0,2-7-40,3-3-86,-4 4 53,6-12 72,-7 4 0,0-12 1,0-4 11,0-4 1,0-3 0,0-1-1,0-4-4,0-1 0,5 3 0,0-6 1,-2 1-10,-1 2 0,-2-6 0,0 4 0,0-3-9,0-2 0,0 5 0,0 1 1,0 1-7,0-1 0,0 6 1,0-2-1,-2 3 13,-3 2 1,4 5 189,-4 0-147,3 6-33,2 4 0,-5 9 1,0 6-1,2 0 1,1 0 0,0 5 0,-1 2 0,-2 1 54,1 4 1,3-3-1,1-1 1,0 0-25,0 1 1,0-4-1,0 5 1,0 0-14,0-1 1,0 4 0,0-4 0,0 1 15,0 0 1,0-2 0,0 4 0,0-3-25,0-3 1,0 1-1,0-3 1,0 1-13,0-2 1,0-6-1,0-2-177,0 2-36,0-6 207,0 1 0,6-7 0,3-2-15,-1-3 0,1 2 0,-6-7 1,4 0 17,1 1 1,-3-4 0,3 3 0,-1-3 4,-4-2 0,4-2 0,-2-2 0,-1-2-11,-3-3 1,4-1 0,0-5-1,0 0-13,2 0 0,-5-2 1,4-2-1,-1-3-1,0-1 1,2 3 0,-4-4 0,3 2-9,-3 4 0,-1 1 0,-1 3 1,3 3 21,1 1 0,0 6 1,-5-1 43,0 3 1,-2 7 61,-3 0-95,3 7 0,-6-4 64,3 7 1,1 2-23,-6 3 0,2 3 1,-2 7-42,5 0 1,-2-5-1,2 0 1,0 4 30,-1 4 1,4 1 0,-5 4 0,2 1-10,0-1 1,0-3-1,5 5 1,-2 2 13,-3 2 0,4-3 0,-4 1 1,3 2-33,2-3 1,0 1 0,0 3 0,0 1-1,0-1 1,0-5 0,0-2 0,0-1-21,0-3 1,0-3-1,0-1-34,0 0 1,2-6-26,3-4 1,-4-5 55,4-5 0,-3-4 0,0-6 0,1 0 44,2 0 0,0-2 0,-5-3 0,0-6-25,0-8 1,2 2-1,1-3 1,2 2-70,-1-3 0,-3-1 0,-1-3-8,0 5 66,0-3 1,5 4 0,0-3 29,-1 5-30,-3-8 0,4 20 0,0-8 0,-1 4-11,-3 6 0,1 1 1,1 2 70,2 0 139,0 6-152,-5 3 1,0 7 75,0 4 0,0 4 0,0 6-70,0 0 0,0 0 0,0 0 0,0 2-58,0 3 1,-5-3 0,0 5 108,2-1-81,1-4 0,1 12 1,-3-6 138,-1 0-138,0 6 0,5-11 0,0 7 0,-1 2 27,-4 2 1,3-6 0,-3-3 0,3-3-25,2-2 1,0 0-222,0 0 131,-6-6 0,4-4 1,-3-10 57,3-5 0,2-5 0,0-4 0,0-1-7,0 2 1,5-6 0,0 1 0,0-2-6,2-1 0,-5 1 0,4-5-165,1 0 128,-5-7 0,9 9 0,-4-6 75,1 1-26,-4-1 0,8 6 1,-7 1-1,0 3-3,1 3 1,-4 1 0,3 4 147,-3 1-38,-2 7 0,-2 8 0,-1 10 0,-4 3-79,-1 3 0,3 4 0,-4 1 1,1 3 47,-1 3 1,1-4-1,-4 2 1,4 2-8,1 2 1,-3 1-1,4 0 1,-1 2 69,0 3 0,-3-3 0,3 3 46,-1-3-133,5 5 1,-4-9 0,7 4-36,0-4-7,0 4 0,0-15-111,0 3-62,0-3 114,0-9 1,2-6-1,1-9 1,4-1 7,1-4 1,-3-1 0,3-4 0,1-2 39,-1-1 0,-3-5 0,4 3 1,-1-1-18,0-4 1,-3 4-1,5-2 1,0-2 14,-1-2 0,4 4 0,-4 0 1,1-2-4,0-1 1,-2-1 0,4 2 0,-2 2 1,2-1 1,-4 4 0,0 2 69,-1 3-34,-2 2 130,2 6-74,-6 3 1,4 12-1,-8 5-11,-2 2 0,-2 4 0,2 1 1,-3 2-9,0-1 1,-6-1-1,6 0 1,-2 4 19,0 2 1,0-4-1,-4 3 1,3-1-21,1-4 1,4 4 0,-2-2 0,0 0-37,-1 2 0,4-5 0,-3 3 25,1-3 0,2-7-343,5 0 1,0-8 36,0-2 238,0 0 1,5-14-1,2 4 1,1-3-46,4-2 0,-4 0 1,1 0-1,-1-2 46,1-3 1,-1 3 0,4-3 0,-4 3 1,-1 2 1,3-2 0,-4-1 0,3-2 11,3 1 0,-6 3 0,1 0 1,0 1 1,-6 0 469,4 0-266,-3 7-167,-2 1 0,-7 14 0,-3 3 42,-3 3 0,-2 2 0,0 0 178,0 1-172,0 5 1,0-4-1,-1 5 1,1-2 0,0 0 0,0 2 0,2-4 1,1 4-32,2 1 1,0-2 0,-3 4 6,3 1 1,-2-9 0,7-2-397,1-1 253,3-8 0,2-1 0,3-10-73,1-5 1,7 2-1,-4-4-133,0-4 265,6 0 1,-6-5 0,7 4 0,0-2-14,0-1 0,0-1 0,-1 2 0,-2-1 3,-2 2 0,0-1 0,5 1 0,0-2 33,0 1 1,-5 3 0,0 0 230,2 1-114,-6 7 0,1 3 1,-7 10-56,0 5 0,-5 3 0,-2 3 0,1-1 2,-1 0 1,-5 5 0,4 0 0,-2-2 45,0-1 0,5-2 1,-5 0-104,-2 0 0,4-1 0,-1-3-162,2-1 8,2-6-34,5 9 78,0-11 0,0 3 62,0-10 0,2-3 0,3-8 0,5 1-6,4 0 0,1 0 0,0 0 0,0 0 23,0 0 0,-3 0 1,1-2-1,4-1-7,0-2 1,-1 0 0,-2 4 0,-3 3-18,-1 3 1,1-3-1,2 3 344,-3-4-88,3 6 0,-13 3 12,0 10-141,-6 3 1,-9 7-1,0 0 267,-1 0-294,-5 7 1,4-5 0,-3 3 0,3-2 21,2 3 1,-5-5 0,0 4-1,1-1-64,3 1 1,1-3 0,-1 3 0,1-3-28,0-2 0,5 0 0,0 0-130,-2 0 87,6-7 0,1-1-118,10-7 0,-2-2 0,7-3 78,2-5 1,1-3 0,2-2 0,0 0-24,1 0 0,-1-1 1,0 3 58,0 3 58,0-10 1,-5 15 0,0-10 0,2 1-33,1 1 1,2-2 0,0 0 18,0 0 1,-5 5 53,0 0 1,-5 1 54,5-1 1,-8 4-56,-2 6 1,-2 5 0,-8 1-12,-1 3 0,-3-1 159,-1 2-100,0 3 1,5-9 0,0 6-9,-2 2 0,4-4 0,-2 2-37,-2 2 0,4-4 1,-2 2-10,-2 2 0,0 1 0,1 1 0,2-3-2,2-1 1,1-1-1,2 3 1,-2-2-23,-3 1 0,6 3 0,-4 1-9,1 0 0,4-5 0,-3 0 0,2 0-17,-2-2 0,3 6 0,-5-6-26,0 1 0,6 4 34,-4-3 1,1 3 41,-1 2-31,4-6 0,-6 4 35,7-3-25,0-3 1,0 1-1,0-3-12,0 5 1,0 4-13,0 1 0,0 0 1,0 0 12,0 0 0,0-5 1,-2 0 16,-3 2 0,4 1 39,-4 2 0,1-1 1,1-2-18,-2-2-130,0-7 46,5 4 1,0-6 51,0 4 1,0-5-103,0 0 100,0 0 1,0-8 0,0 3-1,0-5-10,0-3 1,0-3 0,0 1-1,2 0 2,3 0 1,-4 0 0,4 0 0,-3-2 14,-2-3 0,0 2 0,0-6 0,2 1-6,3-1 1,-4 4 0,6-5 0,-2-2 1,0-1 1,0 3 0,-3 0 0,1 0 22,2 1 0,2-3 0,-4 7 0,2 0-17,-1-2 0,-1 6 0,0-5 124,2 5-120,0 1 0,-3 5 0,1 0 0,4-2 26,1-2 1,-3-1-1,4 0-12,-2 0 0,3 5 0,-4 0-24,3-2 1,-1-1 0,4 0 0,-2 1 2,2 2 0,-4 5 1,2-5-1,2-2 1,-1 4 0,1-2 0,-2 0-14,2 1 1,-4-3 0,2 6 15,2-3 1,-4 1-1,1-4 1,-1 4 21,1 1 0,-4 2 0,3 3 46,-1-3-52,-2 4 0,-5-4 0,0 10-15,0 5 1,-5 3 0,-2 2 0,-1 2-16,-4 3 0,-2-3 0,1 3 0,1-2 55,2 3 1,0-3-1,-5 5 1,0-1 19,0-3 1,0 2 0,0 1-1,0 2-24,0 2 1,0-2-1,0 1 1,-1 2-6,1 1 1,0 2 0,0 1-121,0-1 105,0 0 0,2-5 0,1-2-107,2-1 98,7 5 1,-9-10-121,7 3 107,0-10-210,5-3 89,0-7 1,6-7-1,3-3 87,-1-4 1,6-1 0,-4 0 0,3 0-33,2 0 0,-1 0 0,-3 0 0,-1-2 18,2-3 1,1 7 0,1-6 0,-2 1 71,-2 1 0,-5 0 1,3 2-1,0 0 7,1 0 0,-4 0 126,5 0 48,-7 0-6,4 7-127,-7 1 1,-2 9 0,-3 1 0,-3 4-32,-1 1 0,-4 7 1,3 5-1,-3 0-19,-2 2 0,1-4 0,2 6 0,2-2 30,-1-4 1,2-1-1,-1-2 1,0 0-39,2 0 1,-1 0 0,6 0-81,-2 0 0,-2-6-179,2-4 210,4-4 0,-4-7 1,8-4-1,4-4-17,1-1 0,-3 0 0,5 0 0,2-2 29,1-3 1,-3 2 0,0-6 0,2 1 13,1-1 0,1 6 0,-2-4 0,-2 2 4,1 0 1,3-2-1,-1 4 1,-1-1 20,-2 6 1,-2-2 0,4 7 75,-2-1 95,-7 2 1,4 9-124,-7 3 1,-7 4 0,-1 6-19,0 0 0,-6 0 0,6 0 0,-2 0-4,0 0 0,1 0 1,-2 2-1,1 1-34,-2 2 1,4 0-1,-1-4 1,1-1-48,-1 0 0,6-5 1,-4 0-112,1 1 1,4-2 80,-3 1 0,3-8 0,4-2-5,3-9 0,3-4 0,7-2 0,-1-2-19,-4-3 0,3 3 0,-3-3 0,4 3 88,1 2 1,0-5 0,0 0 0,0 2-41,0 1 1,-1 2 0,-3 0 0,-1 0-2,2 0 1,-4 1 0,1 2 190,-3 2 1,5 5 174,-6-5-265,0 7 1,-10-2 0,-2 8 0,0 4-16,0 1 0,-4-3 0,1 4 0,-4-1 55,-1 0 1,-2 3 0,-1 4 0,-2 0-29,2 0 0,1-2 1,2-1-1,0-2-89,0 2 1,-1 1 0,1 0 0,2-1-75,3-2 0,-3-5-364,2 5 381,5-6 1,6 1 0,8-10-1,4-5-11,3-4 0,-3-1 0,8 0 1,-2 2 1,2 3 0,-3-4 0,3 4 1,-3-2 55,-2 2 1,0-3 0,0 5 63,0-1 1,0-3 43,0 7-47,-6 0 0,-4 10 1,-9 2-1,-2 2-17,-3 2 0,-1 1 0,-5 0 1,0-2-38,0 1 0,0 3 0,0-1 0,0-1-166,0-2 0,0 0 1,0 5-1,-2 0-129,-3 0 1,3-5 321,-3 0 0,-4-6 0,1 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1:10.0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61 12481,'7'-33'158,"1"6"745,14 27-550,-5 0 22,-2 0 72,5 0-733,-10 0 198,18 0 28,9 7 79,10 1 38,-7 0-36,22-1 0,-30-7 7,24 0 0,-10 0-39,10 0 1,-4 5 32,8 0 0,-17 0 56,13-5 0,-23 5-28,18 0 0,-13 0-65,17-5 0,-18 0 11,13 0 1,-18 0-14,13 0-7,-19 0 6,22 0 10,-29 0 0,29 0 6,-3 0 1,-4 2 0,4 3 1,-5-3 32,15 3 1,2-4-16,9-1 0,-18 2 7,7 3-57,-33-3 43,39 4-23,-48-6 18,36 0 41,-31 0-12,31 0 0,-18 2 8,25 3 1,-13-3-33,17 3 1,-4-4-32,14-1 76,-26 0 14,11 0-13,-23 0 0,10 0 27,3 0 22,-17 0 18,34 0-102,-20 0-13,5 0-48,8 0 42,-14 0 0,14 5 12,0 0 0,-15 0 16,6-5 0,-1 2-20,15 3 0,2-3 9,3 3 0,-6-3 15,6-2-54,-26 0 42,16 0-16,-43 0 1,30 0-38,-7 0 0,0 1 20,15 4 0,-13-3 4,19 3 0,0-3 6,10-2 0,-1 0 6,-5 0 1,-4 0-1,-1 0-5,-27 0 0,19 0 0,-35 0-1,37 0 0,-23 1-2,25 4 1,-14-3 0,18 3 1,-8-3-25,8-2 0,-5 0 12,6 0 0,-16 0-26,5 0 42,-20 0-43,30 0 27,-21 0-80,4 0 73,11 0 0,-24 0-33,20 0 0,-8 0 24,19 0-10,-25 0 176,25 0-58,-31-7-62,12 5 1,6-4-42,7 6 1,-6 0-17,6 0 0,-16 0 29,21 0 20,-27 0-22,28 0-251,-38 0-719,11 0 656,-14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5:10.598"/>
    </inkml:context>
    <inkml:brush xml:id="br0">
      <inkml:brushProperty name="width" value="0.22857" units="cm"/>
      <inkml:brushProperty name="height" value="0.22857" units="cm"/>
      <inkml:brushProperty name="color" value="#FFFFFF"/>
    </inkml:brush>
  </inkml:definitions>
  <inkml:trace contextRef="#ctx0" brushRef="#br0">9887 1854 6306,'-25'11'329,"0"4"0,-2-3 0,-7 8 20,-1-3 0,-12-2 0,2 0-307,-2 0 1,-5 0-1,2 0 1,1-1-58,3-4 1,2 2 0,2-7-1,4-2-130,1-1 0,7-2 1,4-2-1,3-3 248,5-5 1,-1-5-1,14-4 1,3-2 339,6-3 0,8-3 0,11-8 1,9-7-9,5-6 1,0-3 0,6-7-1,6-4-279,3 0 1,3 5 0,4 3 0,-1 2-62,2 4 1,-9 8 0,4 6 0,-6 6-22,-4 3 0,-7 11 1,-4 1-1,-7 4-100,-7 6 1,-5 3-1,-5 5 709,-5 5 1,-12 3 0,-8 3 0,-8-1-558,-6 0 1,-3 0-1,-5 0 1,-6 2-673,-6 3 1,-9-2-1,-1 7-336,-5 2 634,-14 2 0,11 2 1,-12 5-117,0 4 408,33-16 1,0 2 0,-31 24-1,34-22 1,1 1 0,-39 26 354,11-8 0,11-8-908,9-14 0,32-12 0,18-13 0,20-10 493,13-8 1,7-5 0,11-9 0,4-2 89,4-1 1,-3-2 0,1 5-1,4-1-67,1-1 0,-9 6 1,8-7-1,-1 3 68,4 2 0,-4 5 1,5 1-1,1 2-138,-6 4 1,-8 6 0,-5 4 0,-9 1-169,-8 4 0,-15 1 1,-1 4 232,-6 3 1,-4-2-1,-11 6 1,-8-1 27,-9 0 1,-6 2-1,-5 5 1,-9 2 88,-9 3 1,-4-1 0,-13 4-1,-6 1-151,-8-1 1,6 4-1,-16 6 1,43-14-1,-2 1 37,-3 2 0,-2-1 0,-4 1 0,-2 0 0,-3 4 0,-1 2 1,1-2-1,0 1-39,1 0 1,3 0-1,10-4 1,2 1-1,0-1 1,1-1 0,-37 13-5,15-8 1,19-5-1,9-9 131,6-3-286,16-3 1,17-7-1,18-2 1,7-3 63,4-5 0,3-3 0,6-4 1,2-3 242,-1-5 1,3-5-1,-2-4 1,0-3 215,2-1 1,-4 7 0,4-2-1,-2 1-128,-1 5 0,-12 4 0,3 9 0,-9 3 2630,-5 1 1,-8 6-2713,-13-1 0,-2-5 0,-13-8 1,-3-17-220,-6-19 0,7-18 0,13 25 0,1-3 52,3-8 1,2-5-58,-2-14 0,2-3 1,4-4-1,1-1 1,-2-5-1,0 0 1,1 7-1,-1 1 5,0 4 1,-1 5 0,1 14 0,-2 4 0,-5 2 0,-3 2 0,-20-34-318,-14 18 0,-8 33 0,-18 14 0,-9 15 315,-8 10 0,-2 10 1,46-3-1,-1 1 1,1 2-1,-1 2 70,-1 3 1,1 0-1,-40 14 1,38-14 0,-1 0-1,-2-3 1,0-1 110,-1 0 1,0-1-1,-39 10 1,4-3 0,2-4-135,3-5 1,8-3-1,-7 2 1,7-4-87,2-1 0,8-2 0,-7-3 0,4 1-7,1 2 0,14 7 0,-2-2 0,-2 5 126,-1 5 1,0 4 0,-7 6 0,1 2 294,3 3 1,9-2-1,-3 8 1,7-1 240,6-2 1,16-6-1,4-8-385,11-3 1,8-7 0,12-11 0,8-6 9,8-7 0,2-5 1,5-6-1,7-4 83,5-3 1,5-9-1,2-1 1,4-4 26,6-4 1,-6 3-1,9-11 1,0 1 0,0-1 1,-8 9-1,3-2 1,-7 3-135,-6 8 0,-16 14 0,-3 10 1,-8 9-509,-7 9 1,4 13-1,-4 6-968,3 3 777,15 9 1,1-3 0,15 4-618,2-1 863,10-2 0,6-8 0,11 0 1,9 1 145,7-1 1,0-5 0,-39-10 0,1 1 0,0 1-1,1 2 48,3 3 0,-1 1 0,-7 0 0,-2 3 0,1 7 0,-1 2 1,-2 3-1,-2 2-89,-3 3 0,-1 2 0,-3 3 0,-1 1 0,-1 0 0,0 0 0,-2 1 0,0 0 175,0 0 0,0 0 1,22 36-1,-22-38 1,0 1-1,0 0 0,-1 0-24,1 3 1,-1 1 0,-5-2 0,-1 1 0,-2 4 0,-2 1 0,-2-2 0,-2-2 42,10 42 0,-2-6 0,-6-14 0,0-3-67,-4-4 0,-8-6 0,0 4 0,-5-6 24,-5-7 0,-5-14 1,-10-8-1,-8-6 97,-11-9 1,-5-4 0,-14-11 0,-6-5-27,-3-8 1,5-8 0,2-11-1,6-3 34,2-1 1,10-2-1,-3-6 1,2 1-39,-1 0 0,-3 5 0,-1 3 1,-4 2 165,-2 1 0,-1 6 0,-5-7 1,-2 3-97,-4 2 1,13 4-1,-6 3 1,-1 1-86,-1 4 1,-11 8-1,-6 5 1,-16 3 36,41 2 0,-1 0 0,-8 2 0,-2 1 0,-11 0 0,-4-1 0,-7 0 0,-2-1-35,-11 1 1,-2-2 0,32 0 0,0-1 0,-2 0-1,-7 0 1,-2 0 0,0-2 0,-3 1 0,0-2-1,-1 0-131,1 0 1,0 0 0,0-1 0,3 0 0,0 0 0,0 0 0,3 0 0,0 1 0,0-1 0,4 1 0,1 1 0,1-1 141,-30-1 1,3 0-1,14 0 1,2 0-1,-1-2 1,2 0-1,8 1 1,3 1 6,6 0 1,1-1-1,9 2 1,3-2-1,-47-9 1,8 0-58,8 0 0,17-2 0,13-1 0,13-2-9,14 1 0,17 1 0,13-2 0,16-3 8,16-1 1,22 1 0,23 4 0,-34 10 0,3 0 67,3 2 1,2 0 0,1-1-1,2 1 1,6 3 0,1 0 0,1-1-1,1 0 4,4 0 1,-1 0 0,-5 0 0,0 0-1,8-3 1,1 1 0,-6 0 0,-1 0-8,-1 2 0,-3 0 1,-12-1-1,-3-1 1,38-3-1,-24-4 201,-26-1 0,-30 0 0,-26 0 0,-27-2-151,-31-3 1,-21 2 0,36 6 0,-5 0 0,-6 1-1,-3-1-49,-7 0 1,-3 1 0,-1 0 0,-2 1 0,22 3 0,-2-1 0,-1 0 0,-4 0 0,-1 0 0,-2 1-20,-4-2 0,-2 1 1,1 1-1,1 1 1,1 0-1,-2 0 1,-5-1-1,-1 1 0,0 0 1,4 1-1,0 1 1,1 0 16,1 0 1,0 1 0,3 0-1,10 1 1,3 2 0,0-2 0,-4 0-1,1 0 1,0 0 0,-28-1 0,3 1-2,6-1 0,4 1 1,16-1-1,3 1 0,7 1 1,2 2-1,-41 0-84,17 4 1,24-3 56,11 3 1,33-3 0,23-2 0,25 0 7,26 0 1,20 0 0,-23 0-1,5 0 16,5 0 1,4 0-105,-8-1 0,3 1 0,0 1 0,29 2 0,2 0 0,-21 0 0,3 0 0,0 0 0,0 0 0,1 0 1,1 1 111,2-1 0,0 1 0,0-1 0,-3-1 0,1-1 0,1 1 0,10 1 0,2 0 0,1 1 0,-23-1 0,1-1 0,0 1 1,0-1 24,1 0 1,0 0 0,0 0 0,-2 0 0,15 2 0,-3 1 0,0-2 0,-3-1-1,0 0 1,-3-1 0,-5 0 0,-1 1 0,-3-2 84,26 2 0,-6-2 1,-25 0-1,-5 0 1,38-2-1,-44-1-3,-38-2 0,-37-7 1,-31 2-1,-27-3-127,27 5 1,-4 1-1,-9-2 1,-4 1-1,-16-1 1,-5 0-1,24 2 1,-2-1 0,-2 1 14,-6-1 1,-1 0 0,-1 0 0,1 2 0,0 1 0,-1 0 0,-8-1 0,0 0 0,-1 1 0,1 1 0,0 0 0,0 0-24,0 0 1,0 0-1,0 1 1,2-1-1,0 2 1,-2-1-1,-10 0 1,-3 1-1,0-1 1,22 1-1,0 0 1,-1-1-1,1 1-28,-2 0 0,0 0 0,1 0 0,2 0 0,-17 0 0,3 1 0,0-1 0,1-1 0,1 1 0,1-1 0,5 0 0,2 0 0,1 0 22,5 0 1,1 0 0,4 1 0,-11 0 0,4-1-1,3-2 1,3 0 0,14-1 0,5-2 33,-31-10 0,28-6 0,11-6 0,17 0 121,15 0 1,23-2 0,19 0-1,26-1-127,29-1 1,-31 22 0,4 1 0,16-4-1,6 1 1,9 1 0,5 1-6,-25 4 1,2 0-1,1 1 1,0 2 0,0 1-1,2-1 1,13 0-1,3 0 1,0 0 0,6 1-1,0-1 1,1 1-33,-21 1 1,0-1-1,0 1 1,0 0-1,20-1 1,0 2 0,1-1-1,-22 2 1,1-1-1,0 1 1,0 0 0,-2 1-1,0-1 1,-1 1-1,0 0 46,21-1 0,0 1 1,-4 1-1,-12-1 0,-4 0 1,0 0-1,-3 0 0,-1 0 1,-3 0-1,21 0 0,-6 0 61,-11 0 1,-7 0 0,25 0 198,-6 0 1,-51 0-1,-24 1 1,-37 4-223,-28 5 1,-27 4 0,27-7-1,-3 1 1,-7 0 0,-2 0-19,-8 3 0,-1-1 0,0-2 1,-4 0-1,-13 3 0,-4-2 1,29-3-1,-1 0 0,-1-1-24,-1 0 0,-2 0 0,1 0 0,3 1 0,-1-1 0,0 1 0,-4 0 0,-1 0 0,0 0 0,-4 1 0,1 1 0,-2-1-26,-2 1 1,0 0 0,0 0 0,3 0 0,1 0-1,-1 1 1,-3 0 0,0 1 0,1-1 0,5 0 0,1-1-1,0 0 11,5-1 0,0 0 0,2 0 0,-17 1 0,1 0 0,-3-1 0,2 0 0,9-1 0,3-1 65,10 1 1,5-2 0,-21 0-48,29 1 0,35-10 1,20-5-1,20-4 86,19-1 1,24 0 0,-17 7-1,4 1 1,10-1 0,2 1-101,9-1 1,2 1 0,11 0 0,3 1 0,-25 2 0,2 0 0,0 2-301,1 0 0,1 0 0,2 0 309,13 0 0,3-1 0,-1 0 1,-8 2-1,-1 1 0,2-1 1,11 0-1,3 0 0,1 0 1,-1 1-1,-1 1 0,1 0-5,2 0 0,-1 1 0,-2 0 1,-11 0-1,-2 0 0,-1 0 0,-2 0 1,-1-1-1,-2 0 0,27 2 1,-5 1-13,-12 0 0,-6 0 0,-12-2 1,-5 1-1,-8 1 0,-4 2 0,34 6 18,-25 1 1,-24 2 0,-23 2 0,-16 3 218,-14 5 0,-19 0 0,-13 4 0,-17 3-228,-15-1 1,32-16 0,-3-3 0,-7 0 0,-4 0 0,-5 0 0,-2-1-22,-7 1 1,-2 0 0,-2-1 0,-2 1 0,-9 1 0,-3 1 0,-1-2 0,0 1-57,29-4 0,-1 0 0,1 0 0,-28 2 0,0 0 0,26-4 0,-2-1 0,1 1 1,0-1-1,0-1 0,0 0 105,2 1 1,0-2 0,1 1 0,-29 3 0,0 0 0,3-1-1,2 1 114,9-1 0,2 1-114,-4 0 1,6-1-1,27-3 1,3 0 0,-48 1-1,32-3 710,26-2 1,29 0 0,22 0 0,20 0-721,21 0 1,24-7 0,-22 3 0,4 0 0,13-1 0,4 0-8,13-1 0,4 2 1,3 2-1,3 0 1,-23 1-1,3-1 1,0 0-1,0 1 1,0 1-1,1 0-105,3 0 1,0 0 0,-1 0 0,-5-2 0,0 0 0,0 1-1,5-1 1,0 0 0,0 1 0,-2-1 0,-1 1 0,-1 0 73,-5 0 1,-1 1 0,-1 0 0,26-1 0,-2 2 0,-10-1 0,-2 0 0,-8 0 0,-3 0-6,-8 0 1,-2 0 0,-11 0 0,-2 0 0,42 0 0,-23 1-9,-21 4 1,-27-1 0,-16 6 0,-18 3 0,-14 5 0,-17-1 0,-16 5 0,-12-2 2,-16 0 1,40-7 0,-3-1-1,-8 0 1,-2-2 0,-2 2-1,-1 0 14,-5 1 0,-1 0 0,6-1 0,0 0 1,-6 0-1,-1-1 0,0 1 0,0 0 94,0 0 0,0-1 1,0-1-1,-1-1 1,-2 1-1,0 0 1,-1-2-1,-2-1-51,0-2 1,1 0-1,10-1 1,1-1-1,-1-3 1,2 0-1,10 0 1,3 0 28,-35 0 1,30-2 0,18-3 0,19-7 73,13-6 1,16-1 0,11-4 0,17-1-124,15 1 1,20-1-1,23-1 1,-39 14-1,4 1 10,7-2 1,3 2-1,2 1 1,2 1-1,11-2 1,2 0-638,0 1 1,0 1 639,4 0 0,-1 1 0,-1 2 0,0 0 0,1 1 0,1 0 0,-1-1 0,-1 1-10,-1 0 1,-3 0 0,-15 2 0,-1 1 0,2-2 0,0 1 0,-10 0-1,-1 2-5,-6 0 1,-3 0 0,26 0 0,-13 2 0,-22 3-79,-24 5 0,-13-2 0,-11 2 0,-11 3 147,-12 6 0,-18-2 0,-16 4 0,-14-1-89,-10 1 1,-6 5 0,41-14 0,-1 0 0,-3 0 0,0 1 20,-2-1 0,0 1 0,3 2 0,0 0 0,-5 3 0,-1-1 0,1 0 0,1 0 54,0-1 0,1 0 0,7 0 0,1 0 0,-4 0 0,-1 1 0,3 0 0,1 0-10,-43 11 1,28-3 0,13-6-82,11 1 1,22-7-1,16-8-10,16-3 0,18-4 0,17-3 0,17-5 18,20-3 0,6-4 1,-34 8-1,2-1 1,3 0-1,2 0 8,5 1 0,0 0 0,-2-3 1,0 1-1,6-1 0,0 0 0,-2-1 1,-1-1 383,-3-1 0,-1 0 1,-8 2-1,-2-2 1,1-4-1,-1-1 1,-4 2-1,-2-1-276,38-14 0,-27 1 0,-18 3 0,-18 3-33,-19 1 1,-12 6-1,-13 1 1,-7 4-62,-6 4 1,-16 5 0,-15-3 0,-13-1-49,-10 1 0,-5 5 1,39 0-1,-1 1 0,-5 0 1,-1 0 17,-5 0 1,-1-1 0,-2 2 0,-1 1-1,-9-3 1,0 1-908,5 0 1,-1 2 959,-10 0 0,2 0 0,15 0 0,0 0 0,-10 0 0,0 0 0,1 0 0,1 2 18,2 0 1,2 1-1,12-3 1,2 1-1,2 2 1,2-1 0,-43 0 187,16-2 0,24 0-93,11 0 0,25 0 1,15 0-60,12 0 1,15 0 0,8 0-1,10 0-111,8 0 0,14 0 0,12 0 0,10 0 42,10 0 0,-45 0 0,2 0 0,9-1 0,2 0 1,3 0-1,1-1-84,2 0 1,0-1 0,-4 0-1,1 1 1,5 2 0,1 0-880,1 0 0,1 0 897,11-3 1,0-1-1,-12 3 1,0 1 0,4-3-1,0 1-75,-8 1 1,0 0 421,4-3 0,-3 1 0,18 1 0,7-4 0,-16 1-328,-17 0 0,-31 0 0,-22 3 11,-18-3 0,-23 3 0,-21-3 0,-20 4 50,-16 1 0,41 0 1,-3 1-1,-8 1 1,-4 0-1,-3 1 1,-3 0 27,-5 2 0,-1-1 1,5-2-1,0 1 0,-6 1 1,-2 2-1,-1-1 1,-1 2-83,-3-1 1,-1 1 0,2 0 0,-1 1 0,-9-1 0,0 1 0,3 0 0,0 1 59,4 1 0,2 0 0,14-1 0,2 0 0,-4 3 0,0 0 1,8-1-1,2 1-4,8 0 0,3 0 0,-21 8 1,22 3-1,18-1 433,18-4 0,13-1 0,12-2 1,16 0-452,15 0 1,22 1 0,21-3 0,-33-7 0,2 0 4,5-1 1,2 0-1,6-3 1,2 1 0,5 1-1,1 0 1,6 0-1,1-1-121,2-1 0,1-1 1,-4 0-1,0 0 0,7-2 1,0 0-1,-1-1 0,0-1 98,4-1 0,-1-2 1,-6 0-1,0-1 0,7-1 1,0 1-1,2-1 1,-1 1-7,-2-1 1,1 0-1,-5 3 1,0 0 0,1 0-1,-1 0 1,-5 0-1,-2 0-1,-2 1 0,-4 0 0,-15-3 0,-1 1 0,2 1 1,-1-1-1,41-7-18,-15-2 0,-32 5 1,-19 0-1,-19-2-29,-19-1 1,-19-2 0,-23 1-135,-11 4 194,-23 4 0,-17 6 0,39-1 0,-1 0 0,-5-1 0,-1 1 22,-6-2 1,-2 0 0,-2 1 0,-2-1 0,-5 3 0,-1 0 0,-3 0 0,1 0 20,1 0 0,-1 0 1,-3 1-1,-1 0 0,1 1 1,0-1-1,-1 2 0,0 0 63,0-2 1,2 1 0,12 2-1,1 0 1,-2 0 0,2 1 0,6-1-1,2 2-52,3-1 1,2 0-1,-33 5 1,3 3 0,16-1-3,19-2 1,19 0 0,23 5 0,10 0-113,8 0 0,19-5 1,15 0-1,15 2 22,18 1 1,16-4-1,-30-5 1,5-1-1,6-1 1,3 1 8,6-1 1,1 1 0,3-1 0,2 1 0,8-3 0,3 0 0,4 0-1,3 0-90,-29 0 0,2 0 0,-1 0 0,3-2 0,0 0 0,2 1 0,9-1 0,2 0 0,1 1 165,-2-1 0,1 1 0,1 0-35,4 0 1,1 0 0,-3 2 0,-11 0 0,-2 2 0,-1-1 0,0 1 0,-1-1 0,-1 2 0,-7-1 0,0 1 0,-3 0 3,19 4 1,-6-1 0,-18-2-1,-6 2 1,20 15 0,-29-2-7,-30 0 0,-28 2 1,-28-2-1,-22 3 44,-23 1 1,34-10 0,-3-1 0,-13-2 0,-3-1-1,-7 1 1,-1 0-39,-5 0 1,-2 0-1,-3 0 1,-1-2 0,-1-1-1,0-1 1,-2 1 0,0-1-14,-2 1 0,2-1 1,7-2-1,0-1 0,-9-1 1,0 0-1,7 0 1,0-1 8,1 1 0,2-1 0,11 1 0,2-1 1,-5-1-1,0-2 0,3 1 0,2 0 35,5 1 1,2-2-1,3-1 1,2-1-1,4 0 1,3 0 106,-44-6-132,42 8 1,4-1 0,-6-10 0,-2 6 230,23-3-218,12 6 0,16-11 0,4 6 1,11-2 351,13 0 1,24 0 0,30-5 0,-26 7 0,4 1-384,9-1 0,2 1 0,5-1 0,3 1 1,12-1-1,3 1 0,5-1 0,2 1 9,-26 1 0,0 1 0,0 0 0,30-2 0,1-1 0,-26 4 0,1-1 0,1 1 0,4 0 0,1 0 0,0 0-121,6 0 1,0 1-1,0 0 1,-1 2-1,1 0 1,1 0 0,6-1-1,2 0 1,-1 1-1,-3 0 1,-1 0-1,-1 1 128,-3 0 0,-1 0 0,-2 0 0,-11 0 0,-2 0 0,0 0 0,2 0 0,0 1 0,-2 0 0,27 1 0,-4 1-1,-10 1 0,-5 2 1,-18 0-1,-4 1 0,29 8 1,-25 2 262,-26 3 1,-21-3 0,-21 3-468,-19-3 200,-29-2 0,-25 5 0,30-10 0,-2 0-734,-4 0 0,-4-1 733,-16 0 0,-2-2 0,5-1 0,-1-2 0,-11 1 0,-1 0 4,0 1 0,-2 0-3,23-1 1,-2-1-1,1 0 1,-28 2-1,1-1 1,25-2-1,-1-1 1,1 1-1,-1-1 1,0 1-1,0-1 12,-2-1 0,1 0 0,1 0 1,-23 1-1,0-1 0,24 0 1,-3 0-1,2 1 0,-30 0 1,2 1-16,6-1 0,2-1 0,11 0 0,1 0 0,4-1 0,1 0 0,3 0 0,1 0 81,4 0 1,2 0 0,9 0 0,2 0-1,-44 0 1,22-2 585,18-3 1,27 3-629,10-3 1,30-1 0,17-1-1,28 0-197,27 1 0,-30 0 0,3 1 0,14 2 0,3 0-64,4-1 0,4-1 8,-11 2 0,5 0 1,-1-1-1,23-1 1,2 0-1,-18 2 0,4 0 1,0 1 144,0-1 1,0 1 0,3 0-16,9 0 0,3 0 0,-1 1 0,-8 1 0,0 0 0,1 0 0,7 0 1,2 0-1,-1 0 146,-4 0 0,0 0 0,1 0-75,-19 1 1,2 1 0,-2 0 0,-4 0 0,4 0 0,-5 1 0,1 0 0,1 2 0,0 1 0,-3 0-1,20 3 1,-4 2 25,-14 0 0,-6 3 0,20 16 0,-16 4 1,-31 3 166,-25 1 0,-33 6 0,-23 8 0,-24 8-172,23-26 1,-3-1-1,-5 1 1,-2-1-1,-12 7 1,-3-1-1,-7-1 1,-3-2-45,-6-1 1,-1 0-1,0-2 1,-3-1-1,21-9 1,-2 0 0,-1 0-1,-2 0 1,-1-1-1,-1 0-66,-2 0 0,-2-1 1,1 0-1,3-2 0,1 1 1,-2-1-1,-3 1 0,-2-1 1,0 1-1,-2 1 0,0 2 1,-1 0 44,-1 2 0,0 0 1,1 2-1,5-1 1,1 0-1,0 2 0,-5 3 1,0 0-1,1 1 1,4-2-1,2 0 0,0 1 20,4-1 0,1 1 0,2-2 1,-18 7-1,2 0 42,-3 4 0,1 0 0,13-2 0,0 1 0,-6 7 0,1-1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21:14.8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60 12447,'8'-33'-58,"-1"6"1041,-14 27-492,39 7 1,-2-4-157,41 7 0,-21-6-388,5 1 1,-16-4 113,16-1 1,-3 0-63,8 0 0,2 0 39,3 0 1,-6 0-68,6 0 148,-26 0-55,16 0-30,-23 0 0,15 5-38,3 0 0,-11 0-34,6-5 1,0 0 0,15 0 0,-3 0-6,4 0 21,-24 0 0,25 0 27,-17 0 1,-5 0 6,5 0 0,-11 0-10,21 0 1,-22 0-50,23 0 42,-21 0 0,7 2 12,-7 3 1,-2-3 123,23 3-86,-24-4-33,30-1 1,-21 0 14,25 0 1,-18 0-99,8 0 0,-23 0 53,17 0 254,-9 0-229,24 0 0,-25 0 18,10 0 1,-18 0-9,13 0 1,-13 0-44,18 0 1,-9 0 11,24 0 0,-25 0 4,16 0 1,-8 0 7,12 0 1,1 0-21,-1 0 1,-15 0-57,0 0-3,-26 0 56,34 0 44,-39 0-38,48 0 0,-34 0 12,28 0 0,-8 0-18,18 0 0,2 0-16,3 0 1,-25 0-58,0 0 3,-31 0 118,32 0 1,-21 0-23,25 0 1,-13 0 27,7 0-34,-13 0 1,10 0-6,-7 0 7,-13 0 0,18 0-33,-10 0-56,-9 0 37,20 0-16,-17 0-121,6 0 102,14 0-30,3 0 178,6 0-106,-14 0 56,-11 0-76,-13 0-28,0 0 13,0 0-63,14 0 96,9 0 183,16 0-108,-7 0-61,-4 0-36,-19 0 126,-9 0-41,-2-6-21,2 4 87,2-5-83,12 7 14,-6 0 1,1 0-10,4 0 31,2 0-149,9 0 63,13 0-690,-12 0-240,10 0 0,-25 0 795,17 0 1,-17 7 0,12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3:01.028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701 324 7916,'-10'0'-839,"1"-2"470,3-3 1,-1 4-1,2-6 410,-5 0 0,1 6 0,1-6 0,0 2 21,-1 0 1,4-5 0,-3 3 0,1-1 0,-3-2 0,3-5-14,-1 0 0,5 5 0,-2 0 130,3-2 1,2-2-121,0-1 0,0 0 0,0 0-9,0 0 0,0 5 0,0 0 35,0-2-101,0-1 0,0 3 1,0 0-10,0-2 0,0 4-6,0-2 0,0 5 70,0-5 1,-2 8 0,-3 2-25,-5 8 1,2 7-1,-2 4 1,-2 3 12,-1 1 0,-2 2 1,0 5-1,-2 0-27,-3 1 0,3-1 0,-5 0 0,2 0 6,0 0 0,-5-5 1,3-1-1,0-1 25,0 1 0,2-11 0,5 2-6,0-1-35,7-8 0,5-6 1,11-12-1,9-6-16,4-7 1,5 1 0,4-1 0,0-1 1,0-3 1,0-1 0,0 1 0,0 1-11,1-2 0,-6 8 1,0-6-1,0 2 19,-2 3 0,1 5 0,-7-3 0,-1 6 22,-2 5 1,-8-1 23,5 6-23,-8 0 1,2 6-1,-8 4 32,-2 5 0,-7 4 1,2 2-1,-4 5-18,-1 4 1,-5 3 0,-2 2-1,1 0-1,-1 1 0,-5-1 0,2 0 0,-4 0-16,-1 0 1,0 2-1,0 0 1,-2 1 6,-3 1 1,3-6 0,-3 6-1,3-6 57,2-3 0,7-13 1,2-2-56,5-6 0,7-8 1,4-6-1,7-10-2,8-7 0,2-3 0,13-2 1,2-1 6,1-2 1,4-2 0,1 3 0,3-1-27,-3 2 1,-1 6 0,-2 3 0,0 1-12,0-1 0,-1 6 0,-2-2 1,-2 3 6,2 2 0,-9 2 0,1 1-13,-1 2 1,-5 7 0,-4-1 59,-3 8 1,-2-1 0,-8 9 0,-2 3 28,-3 3 1,-6 9 0,-5-4 0,0 3 75,-2-1 0,-1 1 1,-6 8-1,3 1-38,0-1 1,1-1 0,-5 1 0,-2 2-21,-3 3 1,7-11-1,-4 3-82,3-3 47,-2-6 0,14 0 0,-3-9-146,3-3 1,9-5 0,3-10-51,3-5 0,9-5 0,3-5 1,3-5 92,2-4 0,0-1 1,0 2-1,2 1 50,3 2 0,-3 5 1,5-4-1,-2 1 16,0-1 1,0 9-1,-5-2 1,2 1-8,3-1 1,-3 4 0,3-6 0,-4 6-27,0 3 1,-1 5 0,0-4 0,0 1 19,0 0 1,-5 4 10,0-1 0,-7 5 0,2 5 50,-3 5 0,-4 4 1,-3 2-1,-6 4-76,-8 6 1,1 2 0,-7 2 0,-2 2-38,-2 3 0,-8 4 0,-1 6 1,-4 2 33,-3 3 1,6-1 0,-8 4 0,2-1-151,3-3 0,12-9 0,2-6-287,4-8 0,12-11 1,12-13 455,9-10 0,11-22 0,3-17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3:01.895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646 164 7448,'5'-21'-284,"0"-4"0,6 3 265,-1 2 26,4-4 0,-4 13 1,0-5 63,2 3-76,-6 6 1,-1 2-1,-10 10 1,-5 5-19,-3 4 0,-9 6 1,-1 2-1,-4-1 62,-3 1 1,3 5-1,-8-2 1,1 4 84,-1 1 1,3 0 0,-5 0-1,0 0-7,-3 0 1,7 1-1,-1-1 129,1 0-198,6-7 1,5 4 0,7-8 21,0-6 0,8-5-74,7-8-21,14-6 0,4-4 1,7-11-1,2-4-79,2-3 0,2-2 0,1 1 0,2 1 37,-1-2 1,-4 8 0,4-8 0,-3 1-17,0 1 1,-8 3 0,7 1 0,-4 2 32,-2 4 1,-4 1 0,1 2 69,-3 0 0,-9 8-55,-3 7 0,-15 7 0,-5 8 254,-2 0-98,-6 7 1,-1 1 0,-6 8 0,-2 0 37,-3 5 1,2 2-1,-6 7 93,2 1-235,-5 5 0,2 0 0,-8 6 1,-1 1-13,5-1 0,1-8 1,9-6-1,4-9 22,3-7 0,16-17-65,1-5 0,13-12 0,9-15 1,6-8-66,7-8 1,5-13 0,4-4 0,4-5 18,6-6 1,-2 4 0,8-3 0,-3 3 37,-2 2 1,-5 11-1,-1 6 1,-2 6 2,-4 8 1,-8 8 0,-4 11 17,-5 5 0,-7 10 0,-6 5 1,-6 5 64,-7 5 1,-5 0 0,-4 7 0,-3 3-33,-1 2 0,-1-2 1,-2 8-1,0 3-114,0 2 1,2-6 0,-1 8 0,-2 0-14,-1 4 1,3-7-1,0 0 119,-2-9 0,-2 7 0,-1-8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7T15:03:05.564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1024 406 7837,'13'-7'0,"-1"-1"-175,-2 0 0,-7-6-261,2 4 1,2 2 472,-2-2 0,2 1 0,-4-2 12,2 1 0,0 5-55,-5-6 1,0 6 75,0-5 1,0 0-24,0-5 0,0 5-65,0 0 1,-1 5 32,-4-5 0,3 5-14,-3-5 1,-2 5 0,0-3 9,-1 1 1,3 2-1,-5 5 1,-2 0 1,-1 0 1,-2 0 0,0 0 0,-2 0 4,-3 0 1,1 2 0,-6 1 0,-1 2 35,-3-2 1,4 4 0,1-2-1,3 0 54,2 2 0,3-6 1,0 4 101,1-3-197,7-2 0,3-2 0,10-1-20,5-2 0,3-5 0,1 3 1,-2 1 9,-2-1 1,-2 0-1,4 4-89,-2-2 129,-7 0 0,6 5 188,-4 0-95,-4 0 1,6 1-91,-7 4 0,0 4 1,0 6-1,0 0-39,0 0 1,0 0 0,0 0 0,-2 2 15,-3 3 0,-1-3 0,-6 5 0,2-2-127,-2 0 0,-1 0 0,-1-5 1,2 0 57,2 0 1,0-1 43,-5-4 0,9-4 1,4-7 15,5-4 0,14-5 1,-2-9-1,4-1 22,2 2 1,1-4 0,5 0 0,-2 0-12,2 1 0,-5 0 1,-1 6-1,-1-1-20,1-5 1,-1 10-1,-5-4 22,0 1 18,-7 8 1,-3-1-29,-10 7 0,-3 7 0,-7 1 170,0 0-123,0 6 1,1-6-1,2 7 1,2 0 5,-1 0 0,-3 0 1,-1 0-1,0 1-11,0-1 0,5 0 0,0 0 1,-2 0-24,-1 0 0,-2 7 0,0 1 0,-2 2-100,-3 0 0,1-4 1,-6 2-1,0-1-41,2-4 1,-1-3 0,6-5 6,-2-5 1,6-5 0,11-5 42,6-5 0,6-5 0,7-5 0,5-5 81,4-4 0,3-1 1,1 0 57,-4 0-89,10 0 0,-15 0 0,9 1 0,-4 2 24,-2 2 0,-3 7 0,2-2 102,-5 3-103,1 9 16,-16-6 1,5 14-1,-7 0 47,0 9 1,-6 4-1,0 0 1,-3-1-5,-2-2 0,-3 2 1,-1 6-1,0 2-13,0-1 1,-5 3 0,0-1 0,0 3 1,-2 3 1,4-4-1,-8 2 1,0 2-118,-3 2 0,-1 1 0,2-2 0,1-3-75,2-5 98,6-3 0,7-15 0,17-9 0,16-11-69,10-12 1,10-2 0,7-8 0,6-2 73,4-2 1,-4-1-1,8 1 1,-2 2 15,-3 2 0,-7 7 0,1-2 1,-6 3 10,-5 2 1,-10 11-5,-10 4 0,-11 10 11,-9 0 1,-7 8-1,-10 4 1,-1 0 31,-2-1 0,-2 6 0,4-3 0,-2 1-12,1 0 0,1-5 0,-1 3 0,-1 0 36,2 1 0,-1-4 0,1 5 0,-2 0-25,1-2 1,1 4 0,-1-5-1,-1 1-38,2 4 0,0-4 0,-3 2 8,-4 2 1,9-4 0,0 1-42,3-3 1,5-1-28,-2-5 1,8-1 0,0-4 0,7-5 11,4-4 0,1-2 0,7-3 0,1-1 42,2 2 1,2-4 0,-4 2-1,2 0 1,-1-2 1,-2 5-1,-2-3 1,0 3 1,0 2 1,-5 0 82,0 0-74,-7 7 0,4 3 3,-7 10 0,-2 3 0,-3 7 1,-5 2-4,-3 3 0,-2-2 0,0 6 0,0-2-1,-1-4 1,1 4-1,0-2 1,2-2 11,3-1 0,-2-2 0,5-1 0,1-3-16,-1-1 1,2 0 0,5 5-15,0 1 0,2-8 1,3-3 1,3-3-1,7-2 1,0 0-23,0 0 1,0 0 0,0 0-172,1 0 132,-8 0 1,5 0-33,-3 0 1,-3-2 93,-2-3 0,-5 3 1,-5-4 10,-5-1 1,-3 5-1,-2-3 1,-1 3 0,1 2 1,0 0 0,0 0 0,0 0 15,0 0 1,0 6 0,0-1 0,0-2 52,0-1 0,5-1 1,0 3-76,-2 1 0,4 5 0,-1-4 1,2 3-15,4 2 1,0-2-1,-1 3 1,-2 3-11,-3 3 0,4 7 0,-5-3 1,-1 1-68,-3 4 0,-3 3 0,-1 4 0,-4 3 63,-1 1 1,3-3-1,-5 4 1,-2-1 48,-2 1 0,-1-5 1,2-1-1,2-5 10,6-2 1,2-6-1,0 3 1,-3-1 3,3-4 1,6-6-119,2-2 1,7-8 77,-2-2 0,10-7 0,3-8 139,1 0-119,4 0 0,-10 1 0,6 3 191,-3 1-172,6 0-243,-10-5-238,5 6 168,-7 3 1,0 7-127,0 4 556,0-3 0,0 6 20,0-3 0,0-1 72,0 6-232,-7 0 1,3 5-1,-6 0 1,0 2 29,2 3 0,-5-2 0,3 6 0,-4-3 3,-1-2 1,0-2-1,2-2 1,1 0 10,2 0 0,5-5 0,-5-2-26,-2-1 1,4 3-15,-2-5 0,5 2-21,-5-2 1,5-2-1,-6 5 22,0-1 1,2 0 0,-1-2 7,-1 5 1,2-3 20,-1-2-33,7-4 0,-9 1 110,7 3-109,0-3-13,5 4 18,-7-6-102,6 0 0,-8 0-83,4 0 1,-1 2-365,-4 3 0,-2-2 144,7 8 0,1-8 0,9 2 1,7-3 387,7-2 0,4-7 0,7-2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164D185-2057-AEFE-AA32-A5692D4608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16DB8-B4F9-2A10-224B-9587EFB210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56D9465-E0A6-4EE7-B281-DBA479208E8E}" type="datetimeFigureOut">
              <a:rPr lang="de-AT"/>
              <a:pPr>
                <a:defRPr/>
              </a:pPr>
              <a:t>16.05.2022</a:t>
            </a:fld>
            <a:endParaRPr lang="de-AT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3560E784-2DB5-C77E-DA1C-420DF08525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AT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3102C4D-B9F6-FE8B-C476-9ABC5335D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AT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A1A45E-597A-FFDD-294A-78A773E04B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3DD136-2CD9-19B9-488B-3DAB5EB9E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BE7233-452A-4A3A-8F29-3628B259430E}" type="slidenum">
              <a:rPr lang="de-AT" altLang="en-US"/>
              <a:pPr/>
              <a:t>‹Nr.›</a:t>
            </a:fld>
            <a:endParaRPr lang="de-A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E7233-452A-4A3A-8F29-3628B259430E}" type="slidenum">
              <a:rPr lang="de-AT" altLang="en-US" smtClean="0"/>
              <a:pPr/>
              <a:t>1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1104834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72853D2-0E9B-767C-EA56-94DCD5F3A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554FE62-E6FD-B99E-93EC-DC83C2F63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E7233-452A-4A3A-8F29-3628B259430E}" type="slidenum">
              <a:rPr lang="de-AT" altLang="en-US" smtClean="0"/>
              <a:pPr/>
              <a:t>49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2994320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D2B0A7F-3AE1-579F-DBFC-544A62C4C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C909A92-AB66-2C09-01B5-0FE5EF970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8F62ED0-33F0-AA78-3A6D-8CD84C03A8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8700916-4154-2524-AED8-0CFF60E8C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71793D2-4D01-7797-AA5C-988D90EA1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C7FCEC5-8C2D-A196-5DA3-96683A0D8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1B14B03-9016-A761-E307-8C8D97F1C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4E8C69B-7F80-EB6F-18E1-27E679CBA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D6D9B61-E626-9606-9658-339EA8DEA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1899CF3-6FDC-A917-4C5A-C58809A8F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615B025-2B3B-D69F-DA58-398EED5B3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E99D9B6-96AF-F0D8-194D-2FA6F3CAA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94F418F-8F4F-23F2-56DA-B2850931F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104E9C8-0E52-CF08-A2AE-02099BD45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267081A-FBCB-5FD0-EC54-407FBA584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8B9FEAA-2FBA-CD55-E2F6-1800E25F6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F0F7EFA-9929-9DDE-91A5-F5E8893BB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ACDB279-BB7C-19FE-247D-DCC2F3580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F9E710-5DC0-CD84-289D-53202D571E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924697-86DF-A0AD-51D1-EF64607D5F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591592-48A4-17DB-70E8-DE17DF05D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2FD38-ABEE-4E83-912D-1DECBDB1E145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29100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5C11E-B9DF-F213-FA13-019057803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D1EF16-83AA-E3D0-4F4E-347D92EF0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0C2ABD-E157-3E87-E985-4B41EFECD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464D6-6AEF-4BEA-A045-EE523057E99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08130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99F324-4390-EA81-5D56-57CD60EAB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CDC74F-99A0-6D3A-44A6-EFFA01C0CA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9823B2-99D8-2149-B4AA-E1AA18235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7E9E8-2FB5-488F-B005-68BAA3C6E584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60697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2FB8BF-F7A1-ED06-B9AD-4F96EB792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16BF1-950E-9B52-A4C4-F6D67AA12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3FDE0-FF54-A4B4-B82D-F916DB3F64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DA332-6F0F-4A30-8747-A3CCB5E27EED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22777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242323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984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buFont typeface="Lucida Grande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wrap="square"/>
          <a:lstStyle>
            <a:lvl1pPr>
              <a:buSzPct val="120000"/>
              <a:buFont typeface="Lucida Grande"/>
              <a:buChar char="›"/>
              <a:defRPr>
                <a:solidFill>
                  <a:srgbClr val="242323"/>
                </a:solidFill>
              </a:defRPr>
            </a:lvl1pPr>
            <a:lvl2pPr>
              <a:buSzPct val="100000"/>
              <a:buFont typeface="Symbol" charset="2"/>
              <a:buChar char="-"/>
              <a:defRPr>
                <a:solidFill>
                  <a:srgbClr val="242323"/>
                </a:solidFill>
              </a:defRPr>
            </a:lvl2pPr>
            <a:lvl3pPr>
              <a:buSzPct val="100000"/>
              <a:buFontTx/>
              <a:buNone/>
              <a:defRPr>
                <a:solidFill>
                  <a:srgbClr val="242323"/>
                </a:solidFill>
              </a:defRPr>
            </a:lvl3pPr>
            <a:lvl4pPr>
              <a:buSzPct val="100000"/>
              <a:buFontTx/>
              <a:buNone/>
              <a:defRPr>
                <a:solidFill>
                  <a:srgbClr val="242323"/>
                </a:solidFill>
              </a:defRPr>
            </a:lvl4pPr>
            <a:lvl5pPr>
              <a:buSzPct val="100000"/>
              <a:buFontTx/>
              <a:buNone/>
              <a:defRPr>
                <a:solidFill>
                  <a:srgbClr val="242323"/>
                </a:solidFill>
              </a:defRPr>
            </a:lvl5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696581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buFont typeface="Lucida Grande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wrap="square"/>
          <a:lstStyle>
            <a:lvl1pPr indent="0">
              <a:buSzPct val="100000"/>
              <a:buFontTx/>
              <a:buNone/>
              <a:defRPr sz="2400" b="0">
                <a:solidFill>
                  <a:srgbClr val="242323"/>
                </a:solidFill>
              </a:defRPr>
            </a:lvl1pPr>
            <a:lvl2pPr>
              <a:buSzPct val="100000"/>
              <a:buFontTx/>
              <a:buNone/>
              <a:defRPr sz="2400" b="0">
                <a:solidFill>
                  <a:srgbClr val="242323"/>
                </a:solidFill>
              </a:defRPr>
            </a:lvl2pPr>
            <a:lvl3pPr>
              <a:buSzPct val="100000"/>
              <a:buFontTx/>
              <a:buNone/>
              <a:defRPr>
                <a:solidFill>
                  <a:srgbClr val="242323"/>
                </a:solidFill>
              </a:defRPr>
            </a:lvl3pPr>
            <a:lvl4pPr>
              <a:buSzPct val="100000"/>
              <a:buFontTx/>
              <a:buNone/>
              <a:defRPr>
                <a:solidFill>
                  <a:srgbClr val="242323"/>
                </a:solidFill>
              </a:defRPr>
            </a:lvl4pPr>
            <a:lvl5pPr>
              <a:buSzPct val="100000"/>
              <a:buFontTx/>
              <a:buNone/>
              <a:defRPr>
                <a:solidFill>
                  <a:srgbClr val="242323"/>
                </a:solidFill>
              </a:defRPr>
            </a:lvl5pPr>
          </a:lstStyle>
          <a:p>
            <a:pPr lvl="0"/>
            <a:r>
              <a:rPr lang="de-AT"/>
              <a:t>Mastertextformat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47271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242323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21284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3400"/>
          </a:xfrm>
        </p:spPr>
        <p:txBody>
          <a:bodyPr/>
          <a:lstStyle>
            <a:lvl1pPr>
              <a:defRPr sz="2800">
                <a:solidFill>
                  <a:srgbClr val="242323"/>
                </a:solidFill>
              </a:defRPr>
            </a:lvl1pPr>
            <a:lvl2pPr>
              <a:defRPr sz="2400">
                <a:solidFill>
                  <a:srgbClr val="242323"/>
                </a:solidFill>
              </a:defRPr>
            </a:lvl2pPr>
            <a:lvl3pPr>
              <a:defRPr sz="2000">
                <a:solidFill>
                  <a:srgbClr val="242323"/>
                </a:solidFill>
              </a:defRPr>
            </a:lvl3pPr>
            <a:lvl4pPr>
              <a:defRPr sz="1800">
                <a:solidFill>
                  <a:srgbClr val="242323"/>
                </a:solidFill>
              </a:defRPr>
            </a:lvl4pPr>
            <a:lvl5pPr>
              <a:defRPr sz="1800">
                <a:solidFill>
                  <a:srgbClr val="24232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3400"/>
          </a:xfrm>
        </p:spPr>
        <p:txBody>
          <a:bodyPr/>
          <a:lstStyle>
            <a:lvl1pPr>
              <a:defRPr sz="2800">
                <a:solidFill>
                  <a:srgbClr val="242323"/>
                </a:solidFill>
              </a:defRPr>
            </a:lvl1pPr>
            <a:lvl2pPr>
              <a:defRPr sz="2400">
                <a:solidFill>
                  <a:srgbClr val="242323"/>
                </a:solidFill>
              </a:defRPr>
            </a:lvl2pPr>
            <a:lvl3pPr>
              <a:defRPr sz="2000">
                <a:solidFill>
                  <a:srgbClr val="242323"/>
                </a:solidFill>
              </a:defRPr>
            </a:lvl3pPr>
            <a:lvl4pPr>
              <a:defRPr sz="1800">
                <a:solidFill>
                  <a:srgbClr val="242323"/>
                </a:solidFill>
              </a:defRPr>
            </a:lvl4pPr>
            <a:lvl5pPr>
              <a:defRPr sz="1800">
                <a:solidFill>
                  <a:srgbClr val="24232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5460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423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68725"/>
          </a:xfrm>
        </p:spPr>
        <p:txBody>
          <a:bodyPr/>
          <a:lstStyle>
            <a:lvl1pPr>
              <a:defRPr sz="2400">
                <a:solidFill>
                  <a:srgbClr val="242323"/>
                </a:solidFill>
              </a:defRPr>
            </a:lvl1pPr>
            <a:lvl2pPr>
              <a:defRPr sz="2000">
                <a:solidFill>
                  <a:srgbClr val="242323"/>
                </a:solidFill>
              </a:defRPr>
            </a:lvl2pPr>
            <a:lvl3pPr>
              <a:defRPr sz="1800">
                <a:solidFill>
                  <a:srgbClr val="242323"/>
                </a:solidFill>
              </a:defRPr>
            </a:lvl3pPr>
            <a:lvl4pPr>
              <a:defRPr sz="1600">
                <a:solidFill>
                  <a:srgbClr val="242323"/>
                </a:solidFill>
              </a:defRPr>
            </a:lvl4pPr>
            <a:lvl5pPr>
              <a:defRPr sz="1600">
                <a:solidFill>
                  <a:srgbClr val="24232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423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725"/>
          </a:xfrm>
        </p:spPr>
        <p:txBody>
          <a:bodyPr/>
          <a:lstStyle>
            <a:lvl1pPr>
              <a:defRPr sz="2400">
                <a:solidFill>
                  <a:srgbClr val="242323"/>
                </a:solidFill>
              </a:defRPr>
            </a:lvl1pPr>
            <a:lvl2pPr>
              <a:defRPr sz="2000">
                <a:solidFill>
                  <a:srgbClr val="242323"/>
                </a:solidFill>
              </a:defRPr>
            </a:lvl2pPr>
            <a:lvl3pPr>
              <a:defRPr sz="1800">
                <a:solidFill>
                  <a:srgbClr val="242323"/>
                </a:solidFill>
              </a:defRPr>
            </a:lvl3pPr>
            <a:lvl4pPr>
              <a:defRPr sz="1600">
                <a:solidFill>
                  <a:srgbClr val="242323"/>
                </a:solidFill>
              </a:defRPr>
            </a:lvl4pPr>
            <a:lvl5pPr>
              <a:defRPr sz="1600">
                <a:solidFill>
                  <a:srgbClr val="24232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01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90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27FEA6-3398-7F0B-9A0F-095DBA1F4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0B90D6-3091-71DA-0981-5C389DBD3F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512C23-E7B3-7706-A948-8DFE391A0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FA77F9-8859-41B8-A4CB-475B47B68A1B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589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650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242323"/>
                </a:solidFill>
              </a:defRPr>
            </a:lvl1pPr>
            <a:lvl2pPr>
              <a:defRPr>
                <a:solidFill>
                  <a:srgbClr val="242323"/>
                </a:solidFill>
              </a:defRPr>
            </a:lvl2pPr>
            <a:lvl3pPr>
              <a:defRPr>
                <a:solidFill>
                  <a:srgbClr val="242323"/>
                </a:solidFill>
              </a:defRPr>
            </a:lvl3pPr>
            <a:lvl4pPr>
              <a:defRPr>
                <a:solidFill>
                  <a:srgbClr val="242323"/>
                </a:solidFill>
              </a:defRPr>
            </a:lvl4pPr>
            <a:lvl5pPr>
              <a:defRPr>
                <a:solidFill>
                  <a:srgbClr val="242323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2307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335280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16495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352800"/>
          </a:xfrm>
        </p:spPr>
        <p:txBody>
          <a:bodyPr/>
          <a:lstStyle>
            <a:lvl1pPr>
              <a:defRPr>
                <a:solidFill>
                  <a:srgbClr val="242323"/>
                </a:solidFill>
              </a:defRPr>
            </a:lvl1pPr>
            <a:lvl2pPr>
              <a:defRPr>
                <a:solidFill>
                  <a:srgbClr val="242323"/>
                </a:solidFill>
              </a:defRPr>
            </a:lvl2pPr>
            <a:lvl3pPr>
              <a:defRPr>
                <a:solidFill>
                  <a:srgbClr val="242323"/>
                </a:solidFill>
              </a:defRPr>
            </a:lvl3pPr>
            <a:lvl4pPr>
              <a:defRPr>
                <a:solidFill>
                  <a:srgbClr val="242323"/>
                </a:solidFill>
              </a:defRPr>
            </a:lvl4pPr>
            <a:lvl5pPr>
              <a:defRPr>
                <a:solidFill>
                  <a:srgbClr val="242323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352800"/>
          </a:xfrm>
        </p:spPr>
        <p:txBody>
          <a:bodyPr/>
          <a:lstStyle>
            <a:lvl1pPr>
              <a:defRPr>
                <a:solidFill>
                  <a:srgbClr val="242323"/>
                </a:solidFill>
              </a:defRPr>
            </a:lvl1pPr>
            <a:lvl2pPr>
              <a:defRPr>
                <a:solidFill>
                  <a:srgbClr val="242323"/>
                </a:solidFill>
              </a:defRPr>
            </a:lvl2pPr>
            <a:lvl3pPr>
              <a:defRPr>
                <a:solidFill>
                  <a:srgbClr val="242323"/>
                </a:solidFill>
              </a:defRPr>
            </a:lvl3pPr>
            <a:lvl4pPr>
              <a:defRPr>
                <a:solidFill>
                  <a:srgbClr val="242323"/>
                </a:solidFill>
              </a:defRPr>
            </a:lvl4pPr>
            <a:lvl5pPr>
              <a:defRPr>
                <a:solidFill>
                  <a:srgbClr val="242323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3911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352800"/>
          </a:xfrm>
        </p:spPr>
        <p:txBody>
          <a:bodyPr/>
          <a:lstStyle>
            <a:lvl1pPr>
              <a:defRPr>
                <a:solidFill>
                  <a:srgbClr val="242323"/>
                </a:solidFill>
              </a:defRPr>
            </a:lvl1pPr>
            <a:lvl2pPr>
              <a:defRPr>
                <a:solidFill>
                  <a:srgbClr val="242323"/>
                </a:solidFill>
              </a:defRPr>
            </a:lvl2pPr>
            <a:lvl3pPr>
              <a:defRPr>
                <a:solidFill>
                  <a:srgbClr val="242323"/>
                </a:solidFill>
              </a:defRPr>
            </a:lvl3pPr>
            <a:lvl4pPr>
              <a:defRPr>
                <a:solidFill>
                  <a:srgbClr val="242323"/>
                </a:solidFill>
              </a:defRPr>
            </a:lvl4pPr>
            <a:lvl5pPr>
              <a:defRPr>
                <a:solidFill>
                  <a:srgbClr val="242323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6002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242323"/>
                </a:solidFill>
              </a:defRPr>
            </a:lvl1pPr>
            <a:lvl2pPr>
              <a:defRPr sz="1600">
                <a:solidFill>
                  <a:srgbClr val="242323"/>
                </a:solidFill>
              </a:defRPr>
            </a:lvl2pPr>
            <a:lvl3pPr>
              <a:defRPr sz="1600">
                <a:solidFill>
                  <a:srgbClr val="242323"/>
                </a:solidFill>
              </a:defRPr>
            </a:lvl3pPr>
            <a:lvl4pPr>
              <a:defRPr sz="1600">
                <a:solidFill>
                  <a:srgbClr val="242323"/>
                </a:solidFill>
              </a:defRPr>
            </a:lvl4pPr>
            <a:lvl5pPr>
              <a:defRPr sz="1600">
                <a:solidFill>
                  <a:srgbClr val="242323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16002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242323"/>
                </a:solidFill>
              </a:defRPr>
            </a:lvl1pPr>
            <a:lvl2pPr>
              <a:defRPr sz="1600">
                <a:solidFill>
                  <a:srgbClr val="242323"/>
                </a:solidFill>
              </a:defRPr>
            </a:lvl2pPr>
            <a:lvl3pPr>
              <a:defRPr sz="1600">
                <a:solidFill>
                  <a:srgbClr val="242323"/>
                </a:solidFill>
              </a:defRPr>
            </a:lvl3pPr>
            <a:lvl4pPr>
              <a:defRPr sz="1600">
                <a:solidFill>
                  <a:srgbClr val="242323"/>
                </a:solidFill>
              </a:defRPr>
            </a:lvl4pPr>
            <a:lvl5pPr>
              <a:defRPr sz="1600">
                <a:solidFill>
                  <a:srgbClr val="242323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116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AF8CFE-21D3-FAA5-9999-7EC4DB0C5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936C43-B54D-1F7F-A45B-87FBA5CCDC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9DDC25-D75B-3F06-D3B2-44A32BF2D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03124-A728-4AFB-BA9D-072100FE259A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0663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90611-1F49-62BA-9315-DE211B42B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A75B55-18DE-BB08-A184-D4BC8092C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AE2590-E787-CD08-C60F-B6747A522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8E467-C54E-4411-91F0-3169658309D3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7082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4DBC6F-93BD-DCAB-427D-357DAFE2F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6378E3-BC3F-79DD-A006-4B1A49BB2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B76ED4-5AE7-7519-5141-F95DCB54F0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C4032-0B0A-4F0A-AB84-3B93C0CC0A2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6452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791A93-792B-CB0B-38A1-1C9736087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72278-6A4A-B695-7C8B-CBF42856E9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38735CC-CCE3-3A1A-A9BB-428516D6C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31F64-F09C-4FD7-8501-62D8DF3A397F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8924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6BC6C3-522E-27A7-625A-3439303EA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5ACDEC-6B12-7E1F-A279-DE39DA366B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672E6E-630A-D3F7-718E-7555E5BD3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7A636-99B1-4EA9-900B-B735CEAA1C13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3650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18773A-7731-EDCB-0D1F-041E545D26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F5E8C-A18E-65C7-D4EC-AD206F5C85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2AAD3A-26B5-434A-2AEF-3ACC149E0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1A899-622B-4885-8311-91AA9C4E4DDC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3520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D7CDBF-A7E9-0C18-8894-0B8DB421C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9B6BB2-664D-F622-2685-EDF01804A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9E679-74A4-BAFF-D5B0-1BEE0DF03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C283E-9AA4-4696-BDEB-3AE8F9755795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5778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761285-4C3B-7460-390C-38441C6DA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974375-76C2-E954-4362-8C1B52917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06ACB3-F56F-5AAF-18FA-D91ABD73D7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59B6D0-1613-3E7F-E219-A0E399C8A5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6D38CCE-AC86-92D2-B1EA-88826C18AAA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FFE7C1-475D-4F5D-8C79-E222C6775DCE}" type="slidenum">
              <a:rPr lang="de-DE" altLang="en-US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6" descr="ppt_hintergrund_ohne_hlbalken.pdf">
            <a:extLst>
              <a:ext uri="{FF2B5EF4-FFF2-40B4-BE49-F238E27FC236}">
                <a16:creationId xmlns:a16="http://schemas.microsoft.com/office/drawing/2014/main" id="{072E1BF7-5DC6-565E-45E6-313B5462F5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elplatzhalter 1">
            <a:extLst>
              <a:ext uri="{FF2B5EF4-FFF2-40B4-BE49-F238E27FC236}">
                <a16:creationId xmlns:a16="http://schemas.microsoft.com/office/drawing/2014/main" id="{2A802BC9-BFFC-A5E2-AA96-965C4E9662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en-US"/>
              <a:t>Mastertitelformat bearbeiten</a:t>
            </a:r>
            <a:endParaRPr lang="de-DE" altLang="en-US"/>
          </a:p>
        </p:txBody>
      </p:sp>
      <p:sp>
        <p:nvSpPr>
          <p:cNvPr id="2052" name="Textplatzhalter 2">
            <a:extLst>
              <a:ext uri="{FF2B5EF4-FFF2-40B4-BE49-F238E27FC236}">
                <a16:creationId xmlns:a16="http://schemas.microsoft.com/office/drawing/2014/main" id="{4540A89A-CA40-B12E-94D2-B9369DBBD3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en-US"/>
              <a:t> Mastertextformat bearbeiten</a:t>
            </a:r>
          </a:p>
          <a:p>
            <a:pPr lvl="1"/>
            <a:r>
              <a:rPr lang="de-AT" altLang="en-US"/>
              <a:t>Zweite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defRPr sz="3200" b="1" kern="1200">
          <a:solidFill>
            <a:schemeClr val="bg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defRPr sz="3200" b="1">
          <a:solidFill>
            <a:schemeClr val="bg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defRPr sz="3200" b="1">
          <a:solidFill>
            <a:schemeClr val="bg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defRPr sz="3200" b="1">
          <a:solidFill>
            <a:schemeClr val="bg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Font typeface="Lucida Grande" pitchFamily="-109" charset="0"/>
        <a:defRPr sz="3200" b="1">
          <a:solidFill>
            <a:schemeClr val="bg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buFont typeface="Lucida Grande" pitchFamily="-109" charset="0"/>
        <a:defRPr sz="4400" b="1">
          <a:solidFill>
            <a:srgbClr val="242323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buFont typeface="Lucida Grande" pitchFamily="-109" charset="0"/>
        <a:defRPr sz="4400" b="1">
          <a:solidFill>
            <a:srgbClr val="242323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buFont typeface="Lucida Grande" pitchFamily="-109" charset="0"/>
        <a:defRPr sz="4400" b="1">
          <a:solidFill>
            <a:srgbClr val="242323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buFont typeface="Lucida Grande" pitchFamily="-109" charset="0"/>
        <a:defRPr sz="4400" b="1">
          <a:solidFill>
            <a:srgbClr val="242323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701675" algn="l" defTabSz="457200" rtl="0" eaLnBrk="0" fontAlgn="base" hangingPunct="0">
        <a:spcBef>
          <a:spcPct val="0"/>
        </a:spcBef>
        <a:spcAft>
          <a:spcPct val="0"/>
        </a:spcAft>
        <a:buClr>
          <a:srgbClr val="A8111D"/>
        </a:buClr>
        <a:buSzPct val="120000"/>
        <a:buFont typeface="Lucida Grande" pitchFamily="-109" charset="0"/>
        <a:buChar char="›"/>
        <a:defRPr sz="2400" b="1" kern="1200">
          <a:solidFill>
            <a:srgbClr val="242323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449263" indent="269875" algn="l" defTabSz="457200" rtl="0" eaLnBrk="0" fontAlgn="base" hangingPunct="0">
        <a:spcBef>
          <a:spcPct val="0"/>
        </a:spcBef>
        <a:spcAft>
          <a:spcPct val="0"/>
        </a:spcAft>
        <a:buClr>
          <a:srgbClr val="262727"/>
        </a:buClr>
        <a:buSzPct val="100000"/>
        <a:buFont typeface="Symbol" panose="05050102010706020507" pitchFamily="18" charset="2"/>
        <a:buChar char="-"/>
        <a:defRPr sz="2000" kern="1200">
          <a:solidFill>
            <a:srgbClr val="242323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defRPr sz="2400" kern="1200">
          <a:solidFill>
            <a:srgbClr val="242323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defRPr sz="2000" kern="1200">
          <a:solidFill>
            <a:srgbClr val="242323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defRPr sz="2000" kern="1200">
          <a:solidFill>
            <a:srgbClr val="242323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8.jpe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customXml" Target="../ink/ink13.xml"/><Relationship Id="rId30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ustomXml" Target="../ink/ink17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24.xml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9" Type="http://schemas.openxmlformats.org/officeDocument/2006/relationships/customXml" Target="../ink/ink37.xml"/><Relationship Id="rId3" Type="http://schemas.openxmlformats.org/officeDocument/2006/relationships/customXml" Target="../ink/ink19.xml"/><Relationship Id="rId21" Type="http://schemas.openxmlformats.org/officeDocument/2006/relationships/customXml" Target="../ink/ink28.xml"/><Relationship Id="rId34" Type="http://schemas.openxmlformats.org/officeDocument/2006/relationships/image" Target="../media/image42.png"/><Relationship Id="rId42" Type="http://schemas.openxmlformats.org/officeDocument/2006/relationships/image" Target="../media/image46.png"/><Relationship Id="rId7" Type="http://schemas.openxmlformats.org/officeDocument/2006/relationships/customXml" Target="../ink/ink21.xml"/><Relationship Id="rId12" Type="http://schemas.openxmlformats.org/officeDocument/2006/relationships/image" Target="../media/image31.png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33" Type="http://schemas.openxmlformats.org/officeDocument/2006/relationships/customXml" Target="../ink/ink34.xml"/><Relationship Id="rId38" Type="http://schemas.openxmlformats.org/officeDocument/2006/relationships/image" Target="../media/image44.png"/><Relationship Id="rId2" Type="http://schemas.openxmlformats.org/officeDocument/2006/relationships/image" Target="../media/image24.jpe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customXml" Target="../ink/ink32.xml"/><Relationship Id="rId41" Type="http://schemas.openxmlformats.org/officeDocument/2006/relationships/customXml" Target="../ink/ink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23.xml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37" Type="http://schemas.openxmlformats.org/officeDocument/2006/relationships/customXml" Target="../ink/ink36.xml"/><Relationship Id="rId40" Type="http://schemas.openxmlformats.org/officeDocument/2006/relationships/image" Target="../media/image45.png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28" Type="http://schemas.openxmlformats.org/officeDocument/2006/relationships/image" Target="../media/image39.png"/><Relationship Id="rId36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customXml" Target="../ink/ink27.xml"/><Relationship Id="rId31" Type="http://schemas.openxmlformats.org/officeDocument/2006/relationships/customXml" Target="../ink/ink33.xml"/><Relationship Id="rId4" Type="http://schemas.openxmlformats.org/officeDocument/2006/relationships/image" Target="../media/image26.png"/><Relationship Id="rId9" Type="http://schemas.openxmlformats.org/officeDocument/2006/relationships/customXml" Target="../ink/ink22.xml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customXml" Target="../ink/ink31.xml"/><Relationship Id="rId30" Type="http://schemas.openxmlformats.org/officeDocument/2006/relationships/image" Target="../media/image40.png"/><Relationship Id="rId35" Type="http://schemas.openxmlformats.org/officeDocument/2006/relationships/customXml" Target="../ink/ink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customXml" Target="../ink/ink44.xml"/><Relationship Id="rId18" Type="http://schemas.openxmlformats.org/officeDocument/2006/relationships/image" Target="../media/image57.png"/><Relationship Id="rId3" Type="http://schemas.openxmlformats.org/officeDocument/2006/relationships/customXml" Target="../ink/ink39.xml"/><Relationship Id="rId21" Type="http://schemas.openxmlformats.org/officeDocument/2006/relationships/customXml" Target="../ink/ink48.xml"/><Relationship Id="rId7" Type="http://schemas.openxmlformats.org/officeDocument/2006/relationships/customXml" Target="../ink/ink41.xml"/><Relationship Id="rId12" Type="http://schemas.openxmlformats.org/officeDocument/2006/relationships/image" Target="../media/image54.png"/><Relationship Id="rId17" Type="http://schemas.openxmlformats.org/officeDocument/2006/relationships/customXml" Target="../ink/ink46.xml"/><Relationship Id="rId2" Type="http://schemas.openxmlformats.org/officeDocument/2006/relationships/image" Target="../media/image27.jpe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customXml" Target="../ink/ink43.xml"/><Relationship Id="rId24" Type="http://schemas.openxmlformats.org/officeDocument/2006/relationships/image" Target="../media/image60.png"/><Relationship Id="rId5" Type="http://schemas.openxmlformats.org/officeDocument/2006/relationships/customXml" Target="../ink/ink40.xml"/><Relationship Id="rId15" Type="http://schemas.openxmlformats.org/officeDocument/2006/relationships/customXml" Target="../ink/ink45.xml"/><Relationship Id="rId23" Type="http://schemas.openxmlformats.org/officeDocument/2006/relationships/customXml" Target="../ink/ink49.xml"/><Relationship Id="rId10" Type="http://schemas.openxmlformats.org/officeDocument/2006/relationships/image" Target="../media/image53.png"/><Relationship Id="rId19" Type="http://schemas.openxmlformats.org/officeDocument/2006/relationships/customXml" Target="../ink/ink47.xml"/><Relationship Id="rId4" Type="http://schemas.openxmlformats.org/officeDocument/2006/relationships/image" Target="../media/image50.png"/><Relationship Id="rId9" Type="http://schemas.openxmlformats.org/officeDocument/2006/relationships/customXml" Target="../ink/ink42.xml"/><Relationship Id="rId14" Type="http://schemas.openxmlformats.org/officeDocument/2006/relationships/image" Target="../media/image55.png"/><Relationship Id="rId2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55.xml"/><Relationship Id="rId18" Type="http://schemas.openxmlformats.org/officeDocument/2006/relationships/image" Target="../media/image69.png"/><Relationship Id="rId3" Type="http://schemas.openxmlformats.org/officeDocument/2006/relationships/customXml" Target="../ink/ink50.xml"/><Relationship Id="rId21" Type="http://schemas.openxmlformats.org/officeDocument/2006/relationships/customXml" Target="../ink/ink59.xml"/><Relationship Id="rId7" Type="http://schemas.openxmlformats.org/officeDocument/2006/relationships/customXml" Target="../ink/ink52.xml"/><Relationship Id="rId12" Type="http://schemas.openxmlformats.org/officeDocument/2006/relationships/image" Target="../media/image66.png"/><Relationship Id="rId17" Type="http://schemas.openxmlformats.org/officeDocument/2006/relationships/customXml" Target="../ink/ink57.xml"/><Relationship Id="rId2" Type="http://schemas.openxmlformats.org/officeDocument/2006/relationships/image" Target="../media/image28.jpe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customXml" Target="../ink/ink54.xml"/><Relationship Id="rId24" Type="http://schemas.openxmlformats.org/officeDocument/2006/relationships/image" Target="../media/image72.png"/><Relationship Id="rId5" Type="http://schemas.openxmlformats.org/officeDocument/2006/relationships/customXml" Target="../ink/ink51.xml"/><Relationship Id="rId15" Type="http://schemas.openxmlformats.org/officeDocument/2006/relationships/customXml" Target="../ink/ink56.xml"/><Relationship Id="rId23" Type="http://schemas.openxmlformats.org/officeDocument/2006/relationships/customXml" Target="../ink/ink60.xml"/><Relationship Id="rId10" Type="http://schemas.openxmlformats.org/officeDocument/2006/relationships/image" Target="../media/image65.png"/><Relationship Id="rId19" Type="http://schemas.openxmlformats.org/officeDocument/2006/relationships/customXml" Target="../ink/ink58.xml"/><Relationship Id="rId4" Type="http://schemas.openxmlformats.org/officeDocument/2006/relationships/image" Target="../media/image62.png"/><Relationship Id="rId9" Type="http://schemas.openxmlformats.org/officeDocument/2006/relationships/customXml" Target="../ink/ink53.xml"/><Relationship Id="rId14" Type="http://schemas.openxmlformats.org/officeDocument/2006/relationships/image" Target="../media/image67.png"/><Relationship Id="rId2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3613"/>
            <a:ext cx="8229600" cy="917115"/>
          </a:xfrm>
        </p:spPr>
        <p:txBody>
          <a:bodyPr/>
          <a:lstStyle/>
          <a:p>
            <a:pPr eaLnBrk="1" hangingPunct="1"/>
            <a:r>
              <a:rPr lang="de-DE" altLang="en-US" sz="4000" b="1" dirty="0"/>
              <a:t>Arzneimittelüberempfindlichkeit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dirty="0"/>
              <a:t>d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D82D976-9B46-ADB0-DAD9-A580E7029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205" b="1158"/>
          <a:stretch/>
        </p:blipFill>
        <p:spPr>
          <a:xfrm>
            <a:off x="249559" y="1052736"/>
            <a:ext cx="8424936" cy="548159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63668" y="6550223"/>
            <a:ext cx="828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 smtClean="0"/>
              <a:t>Quelle: </a:t>
            </a:r>
            <a:r>
              <a:rPr lang="de-AT" sz="1400" dirty="0" err="1" smtClean="0"/>
              <a:t>Brockow</a:t>
            </a:r>
            <a:r>
              <a:rPr lang="de-AT" sz="1400" dirty="0" smtClean="0"/>
              <a:t> et al 2015 Guideline </a:t>
            </a:r>
            <a:r>
              <a:rPr lang="de-AT" sz="1400" dirty="0" err="1" smtClean="0"/>
              <a:t>for</a:t>
            </a:r>
            <a:r>
              <a:rPr lang="de-AT" sz="1400" dirty="0" smtClean="0"/>
              <a:t> </a:t>
            </a:r>
            <a:r>
              <a:rPr lang="de-AT" sz="1400" dirty="0" err="1" smtClean="0"/>
              <a:t>drug</a:t>
            </a:r>
            <a:r>
              <a:rPr lang="de-AT" sz="1400" dirty="0" smtClean="0"/>
              <a:t> </a:t>
            </a:r>
            <a:r>
              <a:rPr lang="de-AT" sz="1400" dirty="0" err="1" smtClean="0"/>
              <a:t>hypersensitivity</a:t>
            </a:r>
            <a:r>
              <a:rPr lang="de-AT" sz="1400" dirty="0" smtClean="0"/>
              <a:t> </a:t>
            </a:r>
            <a:r>
              <a:rPr lang="de-AT" sz="1400" dirty="0" err="1" smtClean="0"/>
              <a:t>reactions</a:t>
            </a:r>
            <a:endParaRPr lang="de-A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Stevens Johnson-Syndrom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b="1" dirty="0" smtClean="0"/>
              <a:t>THERAPIE:</a:t>
            </a:r>
          </a:p>
          <a:p>
            <a:pPr eaLnBrk="1" hangingPunct="1">
              <a:buFontTx/>
              <a:buNone/>
            </a:pPr>
            <a:r>
              <a:rPr lang="de-DE" altLang="en-US" sz="1800" u="sng" dirty="0" smtClean="0"/>
              <a:t>Leichte Formen: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400" dirty="0" err="1" smtClean="0"/>
              <a:t>topische</a:t>
            </a:r>
            <a:r>
              <a:rPr lang="de-DE" altLang="en-US" sz="1400" dirty="0" smtClean="0"/>
              <a:t> Steroide der Klasse 3-4.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auslösendes Arzneimittel absetzen!</a:t>
            </a:r>
          </a:p>
          <a:p>
            <a:pPr eaLnBrk="1" hangingPunct="1">
              <a:buFontTx/>
              <a:buNone/>
            </a:pPr>
            <a:endParaRPr lang="de-DE" altLang="en-US" sz="1800" dirty="0" smtClean="0"/>
          </a:p>
          <a:p>
            <a:pPr eaLnBrk="1" hangingPunct="1">
              <a:buFontTx/>
              <a:buNone/>
            </a:pPr>
            <a:r>
              <a:rPr lang="de-DE" altLang="en-US" sz="1800" u="sng" dirty="0" smtClean="0"/>
              <a:t>Schwere Formen: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400" dirty="0" err="1" smtClean="0"/>
              <a:t>ggfs</a:t>
            </a:r>
            <a:r>
              <a:rPr lang="de-DE" altLang="en-US" sz="1400" dirty="0" smtClean="0"/>
              <a:t> </a:t>
            </a:r>
            <a:r>
              <a:rPr lang="de-DE" altLang="en-US" sz="1400" b="1" dirty="0" smtClean="0"/>
              <a:t>intensivmedizinische Betreuung </a:t>
            </a:r>
            <a:r>
              <a:rPr lang="de-DE" altLang="en-US" sz="1400" dirty="0" smtClean="0"/>
              <a:t>analog Schwerbrandverletzten mit Flüssigkeitssubstitution (Baxter), Isolierung, aseptische Wundbehandlung, nichtklebende Folien, </a:t>
            </a:r>
            <a:r>
              <a:rPr lang="de-DE" altLang="en-US" sz="1400" dirty="0" err="1" smtClean="0"/>
              <a:t>ggf</a:t>
            </a:r>
            <a:r>
              <a:rPr lang="de-DE" altLang="en-US" sz="1400" dirty="0" smtClean="0"/>
              <a:t> </a:t>
            </a:r>
            <a:r>
              <a:rPr lang="de-DE" altLang="en-US" sz="1400" dirty="0" err="1" smtClean="0"/>
              <a:t>Wechseldruckmatrazen</a:t>
            </a:r>
            <a:r>
              <a:rPr lang="de-DE" altLang="en-US" sz="1400" dirty="0" smtClean="0"/>
              <a:t>…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b="1" dirty="0" err="1" smtClean="0"/>
              <a:t>Glukokortikoide</a:t>
            </a:r>
            <a:r>
              <a:rPr lang="de-DE" altLang="en-US" sz="1400" dirty="0" smtClean="0"/>
              <a:t> (80-500mg/</a:t>
            </a:r>
            <a:r>
              <a:rPr lang="de-DE" altLang="en-US" sz="1400" dirty="0" err="1" smtClean="0"/>
              <a:t>Prednisolon</a:t>
            </a:r>
            <a:r>
              <a:rPr lang="de-DE" altLang="en-US" sz="1400" dirty="0" smtClean="0"/>
              <a:t>-Äquivalent/Tag), ausschleichend je nach Klinik.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b="1" dirty="0" smtClean="0"/>
              <a:t>IVIG – Therapie </a:t>
            </a:r>
            <a:r>
              <a:rPr lang="de-DE" altLang="en-US" sz="1400" dirty="0" smtClean="0"/>
              <a:t>(wird kontrovers diskutiert)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antibiotische Abschirmung wegen sehr hoher Gefahr von Superinfektionen Cave: </a:t>
            </a:r>
            <a:r>
              <a:rPr lang="de-DE" altLang="en-US" sz="1400" dirty="0" err="1" smtClean="0"/>
              <a:t>mgl</a:t>
            </a:r>
            <a:r>
              <a:rPr lang="de-DE" altLang="en-US" sz="1400" dirty="0" smtClean="0"/>
              <a:t> Auslöser beachten!</a:t>
            </a:r>
          </a:p>
          <a:p>
            <a:pPr eaLnBrk="1" hangingPunct="1">
              <a:buFontTx/>
              <a:buNone/>
            </a:pPr>
            <a:r>
              <a:rPr lang="de-DE" altLang="en-US" sz="1400" dirty="0" smtClean="0"/>
              <a:t>Mortalität etwa 10%</a:t>
            </a:r>
            <a:endParaRPr lang="de-DE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5877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2" t="43982" r="12776" b="30969"/>
          <a:stretch/>
        </p:blipFill>
        <p:spPr bwMode="auto">
          <a:xfrm>
            <a:off x="5796136" y="3501007"/>
            <a:ext cx="3168352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Toxisch epidermale </a:t>
            </a:r>
            <a:r>
              <a:rPr lang="de-DE" altLang="en-US" sz="3200" b="1" dirty="0" err="1" smtClean="0"/>
              <a:t>Nekrolyse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u="sng" dirty="0"/>
              <a:t>Pathogenese: </a:t>
            </a:r>
            <a:r>
              <a:rPr lang="de-DE" altLang="en-US" sz="1400" u="sng" dirty="0"/>
              <a:t>(nicht in allen Details geklärt)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-krankhaft gesteigerte Apoptose von </a:t>
            </a:r>
            <a:r>
              <a:rPr lang="de-DE" altLang="en-US" sz="1800" dirty="0" err="1"/>
              <a:t>Keratinozyten</a:t>
            </a:r>
            <a:r>
              <a:rPr lang="de-DE" altLang="en-US" sz="1800" dirty="0"/>
              <a:t>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durch aktivierte </a:t>
            </a:r>
            <a:r>
              <a:rPr lang="de-DE" altLang="en-US" sz="1800" u="sng" dirty="0"/>
              <a:t>CD8-positive zytotoxische </a:t>
            </a:r>
            <a:r>
              <a:rPr lang="de-DE" altLang="en-US" sz="1800" u="sng" dirty="0" smtClean="0"/>
              <a:t>T-Lymphozyten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-zusätzlich werden nahezu alle bisher bekannte </a:t>
            </a:r>
            <a:r>
              <a:rPr lang="de-DE" altLang="en-US" sz="1800" u="sng" dirty="0" err="1" smtClean="0"/>
              <a:t>Apoptosewege</a:t>
            </a:r>
            <a:r>
              <a:rPr lang="de-DE" altLang="en-US" sz="1800" dirty="0" smtClean="0"/>
              <a:t> aktiviert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-</a:t>
            </a:r>
            <a:r>
              <a:rPr lang="de-DE" altLang="en-US" sz="1800" u="sng" dirty="0" smtClean="0"/>
              <a:t>HLA-B 1502 </a:t>
            </a:r>
            <a:r>
              <a:rPr lang="de-DE" altLang="en-US" sz="1800" dirty="0" smtClean="0"/>
              <a:t>– Assoziation für </a:t>
            </a:r>
            <a:r>
              <a:rPr lang="de-DE" altLang="en-US" sz="1800" u="sng" dirty="0" err="1" smtClean="0"/>
              <a:t>Carbamazepin</a:t>
            </a:r>
            <a:r>
              <a:rPr lang="de-DE" altLang="en-US" sz="1800" dirty="0" smtClean="0"/>
              <a:t> bisher nur in</a:t>
            </a:r>
            <a:r>
              <a:rPr lang="de-DE" altLang="en-US" sz="1800" u="sng" dirty="0" smtClean="0"/>
              <a:t> Asien </a:t>
            </a:r>
            <a:r>
              <a:rPr lang="de-DE" altLang="en-US" sz="1800" dirty="0" smtClean="0"/>
              <a:t>nachgewiesen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-</a:t>
            </a:r>
            <a:r>
              <a:rPr lang="de-DE" altLang="en-US" sz="1800" u="sng" dirty="0" smtClean="0"/>
              <a:t>HLA-B 5801 </a:t>
            </a:r>
            <a:r>
              <a:rPr lang="de-DE" altLang="en-US" sz="1800" dirty="0" smtClean="0"/>
              <a:t>– Assoziation für </a:t>
            </a:r>
            <a:r>
              <a:rPr lang="de-DE" altLang="en-US" sz="1800" u="sng" dirty="0" smtClean="0"/>
              <a:t>Allopurino</a:t>
            </a:r>
            <a:r>
              <a:rPr lang="de-DE" altLang="en-US" sz="1800" dirty="0" smtClean="0"/>
              <a:t>l in </a:t>
            </a:r>
            <a:r>
              <a:rPr lang="de-DE" altLang="en-US" sz="1800" u="sng" dirty="0" smtClean="0"/>
              <a:t>Europa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	nachgewiesen</a:t>
            </a:r>
          </a:p>
          <a:p>
            <a:pPr eaLnBrk="1" hangingPunct="1">
              <a:buFontTx/>
              <a:buNone/>
            </a:pPr>
            <a:endParaRPr lang="de-DE" altLang="en-US" sz="1800" dirty="0" smtClean="0"/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</a:p>
          <a:p>
            <a:pPr eaLnBrk="1" hangingPunct="1">
              <a:buFontTx/>
              <a:buNone/>
            </a:pPr>
            <a:endParaRPr lang="de-DE" altLang="en-US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457200" y="6525344"/>
            <a:ext cx="7848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000" dirty="0" smtClean="0"/>
              <a:t>Quelle: Dermatologie und Venerologie Peter Fritsch/Thomas Schwarz 3.Auflage 2018</a:t>
            </a: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4097029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Toxisch epidermale </a:t>
            </a:r>
            <a:r>
              <a:rPr lang="de-DE" altLang="en-US" sz="3200" b="1" dirty="0" err="1" smtClean="0"/>
              <a:t>Nekrolyse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u="sng" dirty="0" smtClean="0"/>
              <a:t>Ätiologie: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400" dirty="0" smtClean="0"/>
              <a:t>grundsätzlich kommen fast alle Medikamente in Frage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gleiche Medikamente wie Stevens Johnson und laut Präsentation</a:t>
            </a:r>
          </a:p>
          <a:p>
            <a:pPr eaLnBrk="1" hangingPunct="1">
              <a:buFontTx/>
              <a:buNone/>
            </a:pPr>
            <a:r>
              <a:rPr lang="de-DE" altLang="en-US" sz="1800" u="sng" dirty="0" smtClean="0"/>
              <a:t>Klinik: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400" dirty="0" smtClean="0"/>
              <a:t>bei Erstereignis initial meist </a:t>
            </a:r>
            <a:r>
              <a:rPr lang="de-DE" altLang="en-US" sz="1400" b="1" dirty="0" smtClean="0"/>
              <a:t>ähnlich wie Arzneimittelexanthem </a:t>
            </a:r>
            <a:r>
              <a:rPr lang="de-DE" altLang="en-US" sz="1400" dirty="0" smtClean="0"/>
              <a:t>– in weiterer Folge aber dann </a:t>
            </a:r>
            <a:r>
              <a:rPr lang="de-DE" altLang="en-US" sz="1400" dirty="0" err="1" smtClean="0"/>
              <a:t>vesiculöse</a:t>
            </a:r>
            <a:r>
              <a:rPr lang="de-DE" altLang="en-US" sz="1400" dirty="0" smtClean="0"/>
              <a:t> Läsionen bis hin zu großflächiger </a:t>
            </a:r>
            <a:r>
              <a:rPr lang="de-DE" altLang="en-US" sz="1400" b="1" dirty="0" err="1" smtClean="0"/>
              <a:t>Epidermisablösung</a:t>
            </a:r>
            <a:endParaRPr lang="de-DE" altLang="en-US" sz="1400" b="1" dirty="0" smtClean="0"/>
          </a:p>
          <a:p>
            <a:pPr eaLnBrk="1" hangingPunct="1">
              <a:buFontTx/>
              <a:buNone/>
            </a:pPr>
            <a:r>
              <a:rPr lang="de-DE" altLang="en-US" sz="1400" b="1" dirty="0"/>
              <a:t>	</a:t>
            </a:r>
            <a:r>
              <a:rPr lang="de-DE" altLang="en-US" sz="1400" b="1" dirty="0" smtClean="0"/>
              <a:t>Konjunktivitis</a:t>
            </a:r>
          </a:p>
          <a:p>
            <a:pPr eaLnBrk="1" hangingPunct="1">
              <a:buFontTx/>
              <a:buNone/>
            </a:pPr>
            <a:r>
              <a:rPr lang="de-DE" altLang="en-US" sz="1400" b="1" dirty="0"/>
              <a:t>	</a:t>
            </a:r>
            <a:r>
              <a:rPr lang="de-DE" altLang="en-US" sz="1400" b="1" dirty="0" smtClean="0"/>
              <a:t>Mund/Genital-</a:t>
            </a:r>
            <a:r>
              <a:rPr lang="de-DE" altLang="en-US" sz="1400" b="1" dirty="0" err="1" smtClean="0"/>
              <a:t>schleimhautveränderungen</a:t>
            </a:r>
            <a:endParaRPr lang="de-DE" altLang="en-US" sz="1400" b="1" dirty="0" smtClean="0"/>
          </a:p>
          <a:p>
            <a:pPr eaLnBrk="1" hangingPunct="1">
              <a:buFontTx/>
              <a:buNone/>
            </a:pPr>
            <a:r>
              <a:rPr lang="de-DE" altLang="en-US" sz="1400" b="1" dirty="0"/>
              <a:t>	</a:t>
            </a:r>
            <a:r>
              <a:rPr lang="de-DE" altLang="en-US" sz="1400" b="1" dirty="0" smtClean="0"/>
              <a:t>reduzierter AZ, </a:t>
            </a:r>
            <a:r>
              <a:rPr lang="de-DE" altLang="en-US" sz="1400" b="1" dirty="0" err="1" smtClean="0"/>
              <a:t>ggf</a:t>
            </a:r>
            <a:r>
              <a:rPr lang="de-DE" altLang="en-US" sz="1400" b="1" dirty="0" smtClean="0"/>
              <a:t> hohes Fieber, Schmerzen</a:t>
            </a:r>
          </a:p>
          <a:p>
            <a:pPr eaLnBrk="1" hangingPunct="1">
              <a:buFontTx/>
              <a:buNone/>
            </a:pPr>
            <a:r>
              <a:rPr lang="de-DE" altLang="en-US" sz="1400" b="1" dirty="0"/>
              <a:t>	</a:t>
            </a:r>
            <a:r>
              <a:rPr lang="de-DE" altLang="en-US" sz="1400" b="1" dirty="0" smtClean="0"/>
              <a:t>durch Flüssigkeitsverlust und Elektrolytentgleisung rasche </a:t>
            </a:r>
            <a:r>
              <a:rPr lang="de-DE" altLang="en-US" sz="1400" b="1" dirty="0" err="1" smtClean="0"/>
              <a:t>Intensivpflichtigkeit</a:t>
            </a:r>
            <a:endParaRPr lang="de-DE" altLang="en-US" sz="1400" b="1" dirty="0" smtClean="0"/>
          </a:p>
          <a:p>
            <a:pPr eaLnBrk="1" hangingPunct="1">
              <a:buFontTx/>
              <a:buNone/>
            </a:pPr>
            <a:r>
              <a:rPr lang="de-DE" altLang="en-US" sz="1400" b="1" dirty="0"/>
              <a:t>	</a:t>
            </a:r>
            <a:r>
              <a:rPr lang="de-DE" altLang="en-US" sz="1400" u="sng" dirty="0" smtClean="0"/>
              <a:t>Labor: typische </a:t>
            </a:r>
            <a:r>
              <a:rPr lang="de-DE" altLang="en-US" sz="1400" u="sng" dirty="0" err="1" smtClean="0"/>
              <a:t>lymphopenische</a:t>
            </a:r>
            <a:r>
              <a:rPr lang="de-DE" altLang="en-US" sz="1400" u="sng" dirty="0" smtClean="0"/>
              <a:t> Leukozytose, sowie erhöhte Alpha und Gamma-</a:t>
            </a:r>
            <a:r>
              <a:rPr lang="de-DE" altLang="en-US" sz="1400" u="sng" dirty="0" err="1" smtClean="0"/>
              <a:t>Globulinfraktion</a:t>
            </a:r>
            <a:endParaRPr lang="de-DE" altLang="en-US" sz="1400" u="sng" dirty="0" smtClean="0"/>
          </a:p>
          <a:p>
            <a:pPr eaLnBrk="1" hangingPunct="1">
              <a:buFontTx/>
              <a:buNone/>
            </a:pPr>
            <a:r>
              <a:rPr lang="de-DE" altLang="en-US" sz="1400" u="sng" dirty="0" smtClean="0"/>
              <a:t>Mögliche Komplikationen: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u="sng" dirty="0" smtClean="0"/>
              <a:t> tubuläre Nekrosen, intestinale Blutungen, Elektrolyt – und Proteinverluste</a:t>
            </a:r>
            <a:endParaRPr lang="de-DE" alt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2125535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Toxisch epidermale </a:t>
            </a:r>
            <a:r>
              <a:rPr lang="de-DE" altLang="en-US" sz="3200" b="1" dirty="0" err="1" smtClean="0"/>
              <a:t>Nekrolyse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u="sng" dirty="0" smtClean="0"/>
              <a:t>Therapie: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b="1" dirty="0" smtClean="0"/>
              <a:t>intensivmedizinische </a:t>
            </a:r>
            <a:r>
              <a:rPr lang="de-DE" altLang="en-US" sz="1800" b="1" dirty="0"/>
              <a:t>Betreuung </a:t>
            </a:r>
            <a:r>
              <a:rPr lang="de-DE" altLang="en-US" sz="1800" dirty="0"/>
              <a:t>analog Schwerbrandverletzten mit Flüssigkeitssubstitution (Baxter), Isolierung, aseptische Wundbehandlung, nichtklebende Folien, </a:t>
            </a:r>
            <a:r>
              <a:rPr lang="de-DE" altLang="en-US" sz="1800" dirty="0" err="1"/>
              <a:t>ggf</a:t>
            </a:r>
            <a:r>
              <a:rPr lang="de-DE" altLang="en-US" sz="1800" dirty="0"/>
              <a:t> </a:t>
            </a:r>
            <a:r>
              <a:rPr lang="de-DE" altLang="en-US" sz="1800" dirty="0" err="1"/>
              <a:t>Wechseldruckmatrazen</a:t>
            </a:r>
            <a:r>
              <a:rPr lang="de-DE" altLang="en-US" sz="1800" dirty="0"/>
              <a:t>…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b="1" dirty="0" err="1"/>
              <a:t>Glukokortikoide</a:t>
            </a:r>
            <a:r>
              <a:rPr lang="de-DE" altLang="en-US" sz="1800" dirty="0"/>
              <a:t> (80-500mg/</a:t>
            </a:r>
            <a:r>
              <a:rPr lang="de-DE" altLang="en-US" sz="1800" dirty="0" err="1"/>
              <a:t>Prednisolon</a:t>
            </a:r>
            <a:r>
              <a:rPr lang="de-DE" altLang="en-US" sz="1800" dirty="0"/>
              <a:t>-Äquivalent/Tag), ausschleichend je nach </a:t>
            </a:r>
            <a:r>
              <a:rPr lang="de-DE" altLang="en-US" sz="1800" dirty="0" smtClean="0"/>
              <a:t>Klinik, meist über 4 Tage (zuvor sicheres </a:t>
            </a:r>
            <a:r>
              <a:rPr lang="de-DE" altLang="en-US" sz="1800" dirty="0" err="1" smtClean="0"/>
              <a:t>Auschließen</a:t>
            </a:r>
            <a:r>
              <a:rPr lang="de-DE" altLang="en-US" sz="1800" dirty="0" smtClean="0"/>
              <a:t> eines SSSS)</a:t>
            </a:r>
            <a:endParaRPr lang="de-DE" altLang="en-US" sz="1800" dirty="0"/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b="1" dirty="0"/>
              <a:t>IVIG – Therapie </a:t>
            </a:r>
            <a:r>
              <a:rPr lang="de-DE" altLang="en-US" sz="1800" dirty="0"/>
              <a:t>(wird kontrovers diskutiert</a:t>
            </a:r>
            <a:r>
              <a:rPr lang="de-DE" altLang="en-US" sz="1800" dirty="0" smtClean="0"/>
              <a:t>) – initial 0,5-1 g/kg </a:t>
            </a:r>
            <a:r>
              <a:rPr lang="de-DE" altLang="en-US" sz="1800" dirty="0" err="1" smtClean="0"/>
              <a:t>KG</a:t>
            </a:r>
            <a:endParaRPr lang="de-DE" altLang="en-US" sz="1800" dirty="0" smtClean="0"/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b="1" dirty="0" err="1" smtClean="0"/>
              <a:t>Ciclosporin</a:t>
            </a:r>
            <a:r>
              <a:rPr lang="de-DE" altLang="en-US" sz="1800" b="1" dirty="0" smtClean="0"/>
              <a:t>-A </a:t>
            </a:r>
            <a:r>
              <a:rPr lang="de-DE" altLang="en-US" sz="1800" dirty="0"/>
              <a:t>(wird kontrovers diskutiert)</a:t>
            </a:r>
            <a:endParaRPr lang="de-DE" altLang="en-US" sz="1800" b="1" dirty="0"/>
          </a:p>
          <a:p>
            <a:pPr eaLnBrk="1" hangingPunct="1">
              <a:buFontTx/>
              <a:buNone/>
            </a:pPr>
            <a:r>
              <a:rPr lang="de-DE" altLang="en-US" sz="1800" dirty="0"/>
              <a:t>	antibiotische Abschirmung wegen sehr hoher Gefahr von Superinfektionen Cave: </a:t>
            </a:r>
            <a:r>
              <a:rPr lang="de-DE" altLang="en-US" sz="1800" dirty="0" err="1"/>
              <a:t>mgl</a:t>
            </a:r>
            <a:r>
              <a:rPr lang="de-DE" altLang="en-US" sz="1800" dirty="0"/>
              <a:t> Auslöser beachten!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	Schmerztherapie mit Opiaten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Letalität 20-50%</a:t>
            </a:r>
            <a:endParaRPr lang="de-DE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4413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Toxisch epidermale </a:t>
            </a:r>
            <a:r>
              <a:rPr lang="de-DE" altLang="en-US" sz="3200" b="1" dirty="0" err="1" smtClean="0"/>
              <a:t>Nekrolyse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dirty="0" smtClean="0"/>
              <a:t>SCORTEN: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400" dirty="0" smtClean="0"/>
              <a:t>1) Alter über 40 Jahre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2) Puls über 120/min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3) </a:t>
            </a:r>
            <a:r>
              <a:rPr lang="de-DE" altLang="en-US" sz="1400" dirty="0" err="1" smtClean="0"/>
              <a:t>Malignom</a:t>
            </a:r>
            <a:endParaRPr lang="de-DE" altLang="en-US" sz="1400" dirty="0" smtClean="0"/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4) betroffene Fläche am Tag 1 über 10%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5) Serum Harnstoff über 10mmol/l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6) Serum Bikarbonat unter 20mmol/l</a:t>
            </a:r>
          </a:p>
          <a:p>
            <a:pPr eaLnBrk="1" hangingPunct="1">
              <a:buFontTx/>
              <a:buNone/>
            </a:pPr>
            <a:r>
              <a:rPr lang="de-DE" altLang="en-US" sz="1400" dirty="0"/>
              <a:t>	</a:t>
            </a:r>
            <a:r>
              <a:rPr lang="de-DE" altLang="en-US" sz="1400" dirty="0" smtClean="0"/>
              <a:t>7) Serum Glukose über 250 mg/dl</a:t>
            </a:r>
          </a:p>
          <a:p>
            <a:pPr eaLnBrk="1" hangingPunct="1">
              <a:buFontTx/>
              <a:buNone/>
            </a:pPr>
            <a:endParaRPr lang="de-DE" altLang="en-US" sz="1400" dirty="0" smtClean="0"/>
          </a:p>
          <a:p>
            <a:pPr eaLnBrk="1" hangingPunct="1">
              <a:buFontTx/>
              <a:buNone/>
            </a:pPr>
            <a:r>
              <a:rPr lang="de-DE" altLang="en-US" sz="1400" dirty="0" smtClean="0"/>
              <a:t>Über 4 Punkte: 90% </a:t>
            </a:r>
            <a:r>
              <a:rPr lang="de-DE" altLang="en-US" sz="1400" dirty="0" err="1" smtClean="0"/>
              <a:t>Mortalitätswahrschenlichkeit</a:t>
            </a:r>
            <a:endParaRPr lang="de-DE" altLang="en-US" sz="1400" dirty="0" smtClean="0"/>
          </a:p>
          <a:p>
            <a:pPr eaLnBrk="1" hangingPunct="1">
              <a:buFontTx/>
              <a:buNone/>
            </a:pPr>
            <a:endParaRPr lang="de-DE" altLang="en-US" sz="1400" dirty="0"/>
          </a:p>
          <a:p>
            <a:pPr eaLnBrk="1" hangingPunct="1">
              <a:buFontTx/>
              <a:buNone/>
            </a:pPr>
            <a:r>
              <a:rPr lang="de-DE" altLang="en-US" sz="1400" dirty="0" smtClean="0"/>
              <a:t>	</a:t>
            </a:r>
            <a:r>
              <a:rPr lang="de-DE" altLang="en-US" sz="1400" b="1" dirty="0" smtClean="0"/>
              <a:t>Große Hoffnung in Erforschung von HLA – Konstellationen zur Vorhersage von Patient/Medikamentenassoziationen für TEN und deren prophylaktischer Vermeidung</a:t>
            </a:r>
            <a:endParaRPr lang="de-DE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32331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b="1"/>
              <a:t>ALLERGIE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/>
              <a:t>Definition:</a:t>
            </a:r>
          </a:p>
          <a:p>
            <a:pPr eaLnBrk="1" hangingPunct="1">
              <a:buFontTx/>
              <a:buNone/>
            </a:pPr>
            <a:r>
              <a:rPr lang="de-DE" altLang="en-US"/>
              <a:t>	Allergie ist eine erworbene,spezifische Änderung der Immunitätslage im Sinne einer krankmachenden Überempfindlichkeit.</a:t>
            </a:r>
          </a:p>
        </p:txBody>
      </p:sp>
    </p:spTree>
    <p:extLst>
      <p:ext uri="{BB962C8B-B14F-4D97-AF65-F5344CB8AC3E}">
        <p14:creationId xmlns:p14="http://schemas.microsoft.com/office/powerpoint/2010/main" val="1860305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D1CF5741-E7CE-499B-5C9F-2A54FDF1F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Pathologische Immunreaktionen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DC6AD92A-730A-F22B-E350-B670999682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TYP 1:     IgE vermittelt - </a:t>
            </a:r>
            <a:r>
              <a:rPr lang="de-DE" altLang="en-US" sz="1600"/>
              <a:t>Anaphylaxie</a:t>
            </a:r>
          </a:p>
          <a:p>
            <a:pPr eaLnBrk="1" hangingPunct="1"/>
            <a:r>
              <a:rPr lang="de-DE" altLang="en-US"/>
              <a:t>TYP 2:     zytotoxische 	 					Immunreaktion(</a:t>
            </a:r>
            <a:r>
              <a:rPr lang="de-DE" altLang="en-US" sz="1600"/>
              <a:t>zellwandständig – Bsp.:hämolytische 		Anämien,Transfusionszwischenfälle)</a:t>
            </a:r>
            <a:r>
              <a:rPr lang="de-DE" altLang="en-US"/>
              <a:t>			</a:t>
            </a:r>
          </a:p>
          <a:p>
            <a:pPr eaLnBrk="1" hangingPunct="1"/>
            <a:r>
              <a:rPr lang="de-DE" altLang="en-US"/>
              <a:t>TYP 3:     Immunkomplextyp(</a:t>
            </a:r>
            <a:r>
              <a:rPr lang="de-DE" altLang="en-US" sz="1600"/>
              <a:t>zirkuliernde 				Immunkomplexe – Bsp.:allergische Vaskulitis)</a:t>
            </a:r>
          </a:p>
          <a:p>
            <a:pPr eaLnBrk="1" hangingPunct="1"/>
            <a:r>
              <a:rPr lang="de-DE" altLang="en-US"/>
              <a:t>TYP 4:     zelluläre Immunreaktion(</a:t>
            </a:r>
            <a:r>
              <a:rPr lang="de-DE" altLang="en-US" sz="1600"/>
              <a:t>durch T-	Lymphozyten mediiert – Bsp.:Kontaktallergie , Arzneimittelexantheme)</a:t>
            </a:r>
            <a:r>
              <a:rPr lang="de-DE" altLang="en-US"/>
              <a:t>    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DC1F547-B53A-CC54-F718-1CD007049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Typ 1 Allergie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AD9477F-19B3-2494-3BB9-D85F6471F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en-US" sz="2400"/>
              <a:t>Mechanismus:</a:t>
            </a:r>
            <a:r>
              <a:rPr lang="de-DE" altLang="en-US" sz="1600"/>
              <a:t> unter Vermittlung zellständiger IgE – Antikörper kommt es zur Freisetzung von verschiedenen Mediatoren z.b.: Histamin, Leukotriene, Prostaglandine, Thromboxan, Kallikrein….</a:t>
            </a:r>
          </a:p>
          <a:p>
            <a:pPr eaLnBrk="1" hangingPunct="1"/>
            <a:endParaRPr lang="de-DE" altLang="en-US" sz="1600"/>
          </a:p>
          <a:p>
            <a:pPr eaLnBrk="1" hangingPunct="1"/>
            <a:r>
              <a:rPr lang="de-DE" altLang="en-US" sz="2400"/>
              <a:t>Reaktionszeit:</a:t>
            </a:r>
            <a:r>
              <a:rPr lang="de-DE" altLang="en-US" sz="1600"/>
              <a:t> Sekunden bis Minuten , evtl. zweite Reaktionszeit nach 4-6 Stunden.</a:t>
            </a:r>
          </a:p>
          <a:p>
            <a:pPr eaLnBrk="1" hangingPunct="1"/>
            <a:endParaRPr lang="de-DE" altLang="en-US" sz="1600"/>
          </a:p>
          <a:p>
            <a:pPr eaLnBrk="1" hangingPunct="1"/>
            <a:r>
              <a:rPr lang="de-DE" altLang="en-US" sz="2400"/>
              <a:t>Symptome:</a:t>
            </a:r>
            <a:r>
              <a:rPr lang="de-DE" altLang="en-US" sz="1600"/>
              <a:t> Asthma, Konjunktivitis, Rhinitis, Urticaria, Quincke-Ödem, anaphylaktischer Schock.</a:t>
            </a:r>
            <a:endParaRPr lang="de-DE" alt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4FB16D7-661D-E918-1344-05D354D8E0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7772400" cy="990600"/>
          </a:xfrm>
        </p:spPr>
        <p:txBody>
          <a:bodyPr anchor="t"/>
          <a:lstStyle/>
          <a:p>
            <a:pPr eaLnBrk="1" hangingPunct="1"/>
            <a:r>
              <a:rPr lang="de-AT" altLang="en-US">
                <a:solidFill>
                  <a:srgbClr val="FFFFFF"/>
                </a:solidFill>
                <a:ea typeface="ＭＳ Ｐゴシック" panose="020B0600070205080204" pitchFamily="34" charset="-128"/>
              </a:rPr>
              <a:t>Einteilung allergischer Reaktionen </a:t>
            </a:r>
            <a:br>
              <a:rPr lang="de-AT" altLang="en-US">
                <a:solidFill>
                  <a:srgbClr val="FFFFFF"/>
                </a:solidFill>
                <a:ea typeface="ＭＳ Ｐゴシック" panose="020B0600070205080204" pitchFamily="34" charset="-128"/>
              </a:rPr>
            </a:br>
            <a:r>
              <a:rPr lang="de-AT" altLang="en-US" sz="2400">
                <a:solidFill>
                  <a:srgbClr val="FFFFFF"/>
                </a:solidFill>
                <a:ea typeface="ＭＳ Ｐゴシック" panose="020B0600070205080204" pitchFamily="34" charset="-128"/>
              </a:rPr>
              <a:t>nach Ring und Meßmer</a:t>
            </a:r>
            <a:endParaRPr lang="de-DE" altLang="en-US" sz="24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146619" name="Group 187">
            <a:extLst>
              <a:ext uri="{FF2B5EF4-FFF2-40B4-BE49-F238E27FC236}">
                <a16:creationId xmlns:a16="http://schemas.microsoft.com/office/drawing/2014/main" id="{286906FF-8DEA-95C3-95E8-1E85A63520BF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28775"/>
          <a:ext cx="8535988" cy="3567112"/>
        </p:xfrm>
        <a:graphic>
          <a:graphicData uri="http://schemas.openxmlformats.org/drawingml/2006/table">
            <a:tbl>
              <a:tblPr/>
              <a:tblGrid>
                <a:gridCol w="65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1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Grad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Haut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GI-Trakt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Respirationstrakt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Herz-Kreislaufsystem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Juckreiz, Urtikaria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Flush, Angioödem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-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-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-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3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II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Juckreiz, Urtikaria 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Flush, Angioödem*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Nausea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Krämpfe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Rhinitis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Heiserkeit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Laryng. Dyspnoe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Tachykardie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Anstieg </a:t>
                      </a: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  <a:cs typeface="Arial" charset="0"/>
                        </a:rPr>
                        <a:t>≥</a:t>
                      </a: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 20/min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Blutdruckabfall </a:t>
                      </a: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  <a:cs typeface="Arial" charset="0"/>
                        </a:rPr>
                        <a:t>≥</a:t>
                      </a: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 20 mm Hg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III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09" charset="-128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Juckreiz, Urtikaria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Flush, Angioödem*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Erbrechen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Defäkation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Larynxödem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Bronchospasmus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Zyanose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Schock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Bewusstlosigkeit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IV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Juckreiz, Urtikaria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Flush, Angioödem*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Erbrechen</a:t>
                      </a:r>
                      <a:b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</a:b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Defäkation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Atemstillstand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9" charset="-128"/>
                        </a:rPr>
                        <a:t>Herz-/Kreislaufstillstand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89" name="Rectangle 4">
            <a:extLst>
              <a:ext uri="{FF2B5EF4-FFF2-40B4-BE49-F238E27FC236}">
                <a16:creationId xmlns:a16="http://schemas.microsoft.com/office/drawing/2014/main" id="{DC3833DF-7EE3-A9FF-09F5-9C6571790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1628775"/>
            <a:ext cx="7773988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90500" indent="-190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de-AT" altLang="en-US" sz="20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190" name="Text Box 43">
            <a:extLst>
              <a:ext uri="{FF2B5EF4-FFF2-40B4-BE49-F238E27FC236}">
                <a16:creationId xmlns:a16="http://schemas.microsoft.com/office/drawing/2014/main" id="{83DF60E8-A73E-1F50-7CFF-BAD3C8FD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5634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e-AT" altLang="en-US" sz="24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191" name="Text Box 45">
            <a:extLst>
              <a:ext uri="{FF2B5EF4-FFF2-40B4-BE49-F238E27FC236}">
                <a16:creationId xmlns:a16="http://schemas.microsoft.com/office/drawing/2014/main" id="{77101FA3-0D00-B723-9F3E-445621E52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54650"/>
            <a:ext cx="1538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AT" altLang="en-US" sz="1000" b="1">
                <a:solidFill>
                  <a:srgbClr val="000000"/>
                </a:solidFill>
                <a:ea typeface="ＭＳ Ｐゴシック" panose="020B0600070205080204" pitchFamily="34" charset="-128"/>
              </a:rPr>
              <a:t>*Nicht obligat</a:t>
            </a:r>
            <a:endParaRPr lang="de-DE" altLang="en-US" sz="1000" b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192" name="Rectangle 4">
            <a:extLst>
              <a:ext uri="{FF2B5EF4-FFF2-40B4-BE49-F238E27FC236}">
                <a16:creationId xmlns:a16="http://schemas.microsoft.com/office/drawing/2014/main" id="{6A3D9A47-8FDC-F71B-42BF-E1672B519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24431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AT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Nach: Ring et al; </a:t>
            </a:r>
            <a:r>
              <a:rPr lang="de-DE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Allergo J 2007; 16: 420–34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3439ED3-D136-755F-4750-E5E96E906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Lucida Grande" pitchFamily="-109" charset="0"/>
              <a:buNone/>
            </a:pPr>
            <a:r>
              <a:rPr lang="de-AT" altLang="en-US" sz="3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Anaphylaxie-Register</a:t>
            </a:r>
            <a:r>
              <a:rPr lang="de-AT" altLang="en-US" sz="35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/>
            </a:r>
            <a:br>
              <a:rPr lang="de-AT" altLang="en-US" sz="35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de-AT" altLang="en-US" sz="2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Daten von Juli 2006 – Juli 2007</a:t>
            </a:r>
            <a:endParaRPr lang="de-DE" altLang="en-US" sz="2200" b="1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6170BBE1-EA84-85A4-7E13-3ABC6F1E4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23796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AT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Hompes S et al.; Allergo J 2008; 17: 550–5</a:t>
            </a:r>
            <a:endParaRPr lang="de-DE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5" name="Chart 7">
            <a:extLst>
              <a:ext uri="{FF2B5EF4-FFF2-40B4-BE49-F238E27FC236}">
                <a16:creationId xmlns:a16="http://schemas.microsoft.com/office/drawing/2014/main" id="{C2C4B91E-E123-8805-5DDA-966CB51007A9}"/>
              </a:ext>
            </a:extLst>
          </p:cNvPr>
          <p:cNvGraphicFramePr>
            <a:graphicFrameLocks/>
          </p:cNvGraphicFramePr>
          <p:nvPr/>
        </p:nvGraphicFramePr>
        <p:xfrm>
          <a:off x="457200" y="16002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147248" cy="562074"/>
          </a:xfrm>
        </p:spPr>
        <p:txBody>
          <a:bodyPr/>
          <a:lstStyle/>
          <a:p>
            <a:pPr eaLnBrk="1" hangingPunct="1"/>
            <a:r>
              <a:rPr lang="de-DE" altLang="en-US" sz="4000" b="1" dirty="0"/>
              <a:t>Arzneimittelüberempfindlichkeit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914" r="1177" b="914"/>
          <a:stretch/>
        </p:blipFill>
        <p:spPr>
          <a:xfrm>
            <a:off x="318650" y="678706"/>
            <a:ext cx="8445035" cy="61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34471EA8-DB69-A10F-B617-0D9BF9BD0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/>
          <a:lstStyle/>
          <a:p>
            <a:pPr eaLnBrk="1" hangingPunct="1"/>
            <a:endParaRPr lang="en-US" altLang="en-US" sz="4000"/>
          </a:p>
        </p:txBody>
      </p:sp>
      <p:pic>
        <p:nvPicPr>
          <p:cNvPr id="8195" name="Picture 4" descr="a14">
            <a:extLst>
              <a:ext uri="{FF2B5EF4-FFF2-40B4-BE49-F238E27FC236}">
                <a16:creationId xmlns:a16="http://schemas.microsoft.com/office/drawing/2014/main" id="{9051A150-78D8-7244-68D6-B48D780BD5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6" t="32443" r="14761" b="46861"/>
          <a:stretch>
            <a:fillRect/>
          </a:stretch>
        </p:blipFill>
        <p:spPr>
          <a:xfrm>
            <a:off x="539750" y="1773238"/>
            <a:ext cx="3095625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7" descr="a15">
            <a:extLst>
              <a:ext uri="{FF2B5EF4-FFF2-40B4-BE49-F238E27FC236}">
                <a16:creationId xmlns:a16="http://schemas.microsoft.com/office/drawing/2014/main" id="{D0562E0C-1907-1C8C-BD99-4387D59B3C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1" t="11786" r="23927" b="37558"/>
          <a:stretch>
            <a:fillRect/>
          </a:stretch>
        </p:blipFill>
        <p:spPr>
          <a:xfrm>
            <a:off x="4211638" y="476250"/>
            <a:ext cx="4032250" cy="5976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DACA7CEB-9132-31A3-C483-A181504CD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19" name="Picture 4" descr="Allergie">
            <a:extLst>
              <a:ext uri="{FF2B5EF4-FFF2-40B4-BE49-F238E27FC236}">
                <a16:creationId xmlns:a16="http://schemas.microsoft.com/office/drawing/2014/main" id="{D66B1D4F-E3FB-6AC1-1490-8393F1A533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3" t="6979" r="7697" b="67555"/>
          <a:stretch>
            <a:fillRect/>
          </a:stretch>
        </p:blipFill>
        <p:spPr>
          <a:xfrm>
            <a:off x="468313" y="1484313"/>
            <a:ext cx="7704137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C16BC99C-F980-2849-9B0E-90292E9B4A04}"/>
                  </a:ext>
                </a:extLst>
              </p14:cNvPr>
              <p14:cNvContentPartPr/>
              <p14:nvPr/>
            </p14:nvContentPartPr>
            <p14:xfrm>
              <a:off x="3803810" y="2196870"/>
              <a:ext cx="649080" cy="6897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C16BC99C-F980-2849-9B0E-90292E9B4A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3210" y="2166270"/>
                <a:ext cx="710640" cy="75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91953F7D-F110-0E4B-B92D-07CC55D23DDB}"/>
                  </a:ext>
                </a:extLst>
              </p14:cNvPr>
              <p14:cNvContentPartPr/>
              <p14:nvPr/>
            </p14:nvContentPartPr>
            <p14:xfrm>
              <a:off x="4423370" y="2132430"/>
              <a:ext cx="770400" cy="504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91953F7D-F110-0E4B-B92D-07CC55D23D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2410" y="2101470"/>
                <a:ext cx="83196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A9BEC1ED-8528-1549-BE1E-0B47E68CAFDB}"/>
                  </a:ext>
                </a:extLst>
              </p14:cNvPr>
              <p14:cNvContentPartPr/>
              <p14:nvPr/>
            </p14:nvContentPartPr>
            <p14:xfrm>
              <a:off x="4825490" y="1443030"/>
              <a:ext cx="264960" cy="3006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A9BEC1ED-8528-1549-BE1E-0B47E68CAF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4890" y="1412430"/>
                <a:ext cx="32652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85DBF89C-BB1B-484F-BBD7-62E4D590FCC1}"/>
                  </a:ext>
                </a:extLst>
              </p14:cNvPr>
              <p14:cNvContentPartPr/>
              <p14:nvPr/>
            </p14:nvContentPartPr>
            <p14:xfrm>
              <a:off x="3530570" y="5561790"/>
              <a:ext cx="3624480" cy="32040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85DBF89C-BB1B-484F-BBD7-62E4D590FC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9970" y="5531190"/>
                <a:ext cx="3686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AE66DF5B-0D33-A243-8984-00501C7608CC}"/>
                  </a:ext>
                </a:extLst>
              </p14:cNvPr>
              <p14:cNvContentPartPr/>
              <p14:nvPr/>
            </p14:nvContentPartPr>
            <p14:xfrm>
              <a:off x="3065810" y="5475030"/>
              <a:ext cx="3807360" cy="40752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AE66DF5B-0D33-A243-8984-00501C7608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35210" y="5444430"/>
                <a:ext cx="386856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26ED9958-7A96-4745-8F7D-C5C6FFBFC9FD}"/>
                  </a:ext>
                </a:extLst>
              </p14:cNvPr>
              <p14:cNvContentPartPr/>
              <p14:nvPr/>
            </p14:nvContentPartPr>
            <p14:xfrm>
              <a:off x="3262370" y="5688870"/>
              <a:ext cx="3596760" cy="140004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26ED9958-7A96-4745-8F7D-C5C6FFBFC9F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21330" y="5648190"/>
                <a:ext cx="3678840" cy="148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AE9694E-A4D8-D540-8856-6B7810D2B0BB}"/>
              </a:ext>
            </a:extLst>
          </p:cNvPr>
          <p:cNvGrpSpPr/>
          <p:nvPr/>
        </p:nvGrpSpPr>
        <p:grpSpPr>
          <a:xfrm>
            <a:off x="384530" y="4813350"/>
            <a:ext cx="7853040" cy="2008800"/>
            <a:chOff x="384530" y="4813350"/>
            <a:chExt cx="7853040" cy="20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7F3A06CD-4F52-4944-98C3-BCA8BABA6300}"/>
                    </a:ext>
                  </a:extLst>
                </p14:cNvPr>
                <p14:cNvContentPartPr/>
                <p14:nvPr/>
              </p14:nvContentPartPr>
              <p14:xfrm>
                <a:off x="3687530" y="4853670"/>
                <a:ext cx="252360" cy="32652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7F3A06CD-4F52-4944-98C3-BCA8BABA630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56930" y="4823070"/>
                  <a:ext cx="31392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7F6C3167-7687-164D-BB7D-A70DAF36FFC0}"/>
                    </a:ext>
                  </a:extLst>
                </p14:cNvPr>
                <p14:cNvContentPartPr/>
                <p14:nvPr/>
              </p14:nvContentPartPr>
              <p14:xfrm>
                <a:off x="3696530" y="4932870"/>
                <a:ext cx="264600" cy="2944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7F6C3167-7687-164D-BB7D-A70DAF36FFC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65930" y="4902270"/>
                  <a:ext cx="32580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B7B9BE33-AD04-AC41-AF62-16F816647FEF}"/>
                    </a:ext>
                  </a:extLst>
                </p14:cNvPr>
                <p14:cNvContentPartPr/>
                <p14:nvPr/>
              </p14:nvContentPartPr>
              <p14:xfrm>
                <a:off x="3587450" y="4813350"/>
                <a:ext cx="457920" cy="47196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B7B9BE33-AD04-AC41-AF62-16F816647FE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56850" y="4782750"/>
                  <a:ext cx="51948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E70C253C-079A-1C44-BB25-2B1FC6421BD0}"/>
                    </a:ext>
                  </a:extLst>
                </p14:cNvPr>
                <p14:cNvContentPartPr/>
                <p14:nvPr/>
              </p14:nvContentPartPr>
              <p14:xfrm>
                <a:off x="3209810" y="5472510"/>
                <a:ext cx="1492200" cy="35028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E70C253C-079A-1C44-BB25-2B1FC6421BD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79210" y="5441910"/>
                  <a:ext cx="155376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20F12319-B082-A540-8A36-2366C4907A86}"/>
                    </a:ext>
                  </a:extLst>
                </p14:cNvPr>
                <p14:cNvContentPartPr/>
                <p14:nvPr/>
              </p14:nvContentPartPr>
              <p14:xfrm>
                <a:off x="384530" y="5512830"/>
                <a:ext cx="7768800" cy="82548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20F12319-B082-A540-8A36-2366C4907A8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3930" y="5482230"/>
                  <a:ext cx="7830000" cy="88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29066B8-F91A-2747-A936-830DD6ED3F0C}"/>
                    </a:ext>
                  </a:extLst>
                </p14:cNvPr>
                <p14:cNvContentPartPr/>
                <p14:nvPr/>
              </p14:nvContentPartPr>
              <p14:xfrm>
                <a:off x="6764090" y="5876430"/>
                <a:ext cx="133560" cy="8848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29066B8-F91A-2747-A936-830DD6ED3F0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723410" y="5835750"/>
                  <a:ext cx="215640" cy="9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6838C19D-8EDC-4B46-9F37-14FFA04B2118}"/>
                    </a:ext>
                  </a:extLst>
                </p14:cNvPr>
                <p14:cNvContentPartPr/>
                <p14:nvPr/>
              </p14:nvContentPartPr>
              <p14:xfrm>
                <a:off x="2797970" y="5508510"/>
                <a:ext cx="5439600" cy="131364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6838C19D-8EDC-4B46-9F37-14FFA04B21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36410" y="5446950"/>
                  <a:ext cx="5562720" cy="143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E6C9443A-A98E-1A40-843F-84A18C33F3CB}"/>
                  </a:ext>
                </a:extLst>
              </p14:cNvPr>
              <p14:cNvContentPartPr/>
              <p14:nvPr/>
            </p14:nvContentPartPr>
            <p14:xfrm>
              <a:off x="5904410" y="3869375"/>
              <a:ext cx="738360" cy="24984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E6C9443A-A98E-1A40-843F-84A18C33F3C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88930" y="3854255"/>
                <a:ext cx="7689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B4972528-50AC-0642-A2C0-2354E65AFF78}"/>
                  </a:ext>
                </a:extLst>
              </p14:cNvPr>
              <p14:cNvContentPartPr/>
              <p14:nvPr/>
            </p14:nvContentPartPr>
            <p14:xfrm>
              <a:off x="5823050" y="3880230"/>
              <a:ext cx="1536480" cy="73296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B4972528-50AC-0642-A2C0-2354E65AFF7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61490" y="3818670"/>
                <a:ext cx="1659240" cy="856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54662FB-8049-8C37-5685-0AC2E7E6491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de-AT" altLang="en-US" sz="3600">
                <a:solidFill>
                  <a:schemeClr val="tx1"/>
                </a:solidFill>
                <a:ea typeface="ＭＳ Ｐゴシック" panose="020B0600070205080204" pitchFamily="34" charset="-128"/>
              </a:rPr>
              <a:t>Therapie der Anaphylaxie</a:t>
            </a:r>
            <a:endParaRPr lang="de-AT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B0334E9C-B57D-0E80-B06C-821ADD0735F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208963" cy="4537075"/>
          </a:xfrm>
        </p:spPr>
        <p:txBody>
          <a:bodyPr wrap="square"/>
          <a:lstStyle/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Antihistaminika i.v. </a:t>
            </a:r>
            <a:br>
              <a:rPr lang="de-AT" altLang="en-US">
                <a:ea typeface="ＭＳ Ｐゴシック" panose="020B0600070205080204" pitchFamily="34" charset="-128"/>
              </a:rPr>
            </a:br>
            <a:r>
              <a:rPr lang="de-AT" altLang="en-US" sz="2000" b="0">
                <a:ea typeface="ＭＳ Ｐゴシック" panose="020B0600070205080204" pitchFamily="34" charset="-128"/>
              </a:rPr>
              <a:t>Dimetinden: Fenistil</a:t>
            </a:r>
            <a:r>
              <a:rPr lang="de-AT" altLang="en-US" sz="2000" b="0">
                <a:ea typeface="ＭＳ Ｐゴシック" panose="020B0600070205080204" pitchFamily="34" charset="-128"/>
                <a:cs typeface="Arial" panose="020B0604020202020204" pitchFamily="34" charset="0"/>
              </a:rPr>
              <a:t>®; Diphenhydramin: Dibrondin®</a:t>
            </a:r>
          </a:p>
          <a:p>
            <a:pPr marL="190500" indent="-190500" eaLnBrk="1" hangingPunct="1">
              <a:buSzTx/>
              <a:buFontTx/>
              <a:buNone/>
            </a:pPr>
            <a:r>
              <a:rPr lang="de-AT" altLang="en-US" sz="2000" b="0"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</a:p>
          <a:p>
            <a:pPr marL="190500" indent="-190500" eaLnBrk="1" hangingPunct="1">
              <a:buSzTx/>
              <a:buFontTx/>
              <a:buNone/>
            </a:pPr>
            <a:r>
              <a:rPr lang="de-AT" altLang="en-US" sz="2000" b="0">
                <a:ea typeface="ＭＳ Ｐゴシック" panose="020B0600070205080204" pitchFamily="34" charset="-128"/>
                <a:cs typeface="Arial" panose="020B0604020202020204" pitchFamily="34" charset="0"/>
              </a:rPr>
              <a:t>	Nur bei Grad I Reaktionen alleinig ohne Adrenalin; ev. zusätzlich H</a:t>
            </a:r>
            <a:r>
              <a:rPr lang="de-AT" altLang="en-US" sz="2000" b="0" baseline="-25000">
                <a:ea typeface="ＭＳ Ｐゴシック" panose="020B0600070205080204" pitchFamily="34" charset="-128"/>
                <a:cs typeface="Arial" panose="020B0604020202020204" pitchFamily="34" charset="0"/>
              </a:rPr>
              <a:t>2</a:t>
            </a:r>
            <a:r>
              <a:rPr lang="de-AT" altLang="en-US" sz="2000" b="0">
                <a:ea typeface="ＭＳ Ｐゴシック" panose="020B0600070205080204" pitchFamily="34" charset="-128"/>
                <a:cs typeface="Arial" panose="020B0604020202020204" pitchFamily="34" charset="0"/>
              </a:rPr>
              <a:t> Blocker (Ranitidin: zB Ulsal®)</a:t>
            </a:r>
          </a:p>
          <a:p>
            <a:pPr marL="190500" indent="-190500" eaLnBrk="1" hangingPunct="1">
              <a:buSzTx/>
              <a:buFontTx/>
              <a:buNone/>
            </a:pPr>
            <a:endParaRPr lang="de-AT" altLang="en-US" sz="200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Glukokortikoide i.v.</a:t>
            </a:r>
            <a:br>
              <a:rPr lang="de-AT" altLang="en-US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AT" altLang="en-US" sz="2000" b="0">
                <a:ea typeface="ＭＳ Ｐゴシック" panose="020B0600070205080204" pitchFamily="34" charset="-128"/>
                <a:cs typeface="Arial" panose="020B0604020202020204" pitchFamily="34" charset="0"/>
              </a:rPr>
              <a:t>Prednisolon: Solu Dacortin®</a:t>
            </a:r>
          </a:p>
          <a:p>
            <a:pPr marL="190500" indent="-190500" eaLnBrk="1" hangingPunct="1">
              <a:buSzTx/>
              <a:buFontTx/>
              <a:buNone/>
            </a:pPr>
            <a:endParaRPr lang="de-AT" altLang="en-US" sz="2000" b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90500" indent="-190500" eaLnBrk="1" hangingPunct="1">
              <a:buSzTx/>
              <a:buFontTx/>
              <a:buNone/>
            </a:pPr>
            <a:r>
              <a:rPr lang="de-AT" altLang="en-US" sz="2000" b="0">
                <a:ea typeface="ＭＳ Ｐゴシック" panose="020B0600070205080204" pitchFamily="34" charset="-128"/>
                <a:cs typeface="Arial" panose="020B0604020202020204" pitchFamily="34" charset="0"/>
              </a:rPr>
              <a:t>	Langsamer Wirkungseintritt, daher in der Akuttherapie untergeordnete Rolle </a:t>
            </a:r>
          </a:p>
          <a:p>
            <a:pPr marL="190500" indent="-190500" eaLnBrk="1" hangingPunct="1">
              <a:buSzTx/>
              <a:buFontTx/>
              <a:buNone/>
            </a:pPr>
            <a:r>
              <a:rPr lang="de-AT" altLang="en-US" sz="2000" b="0">
                <a:ea typeface="ＭＳ Ｐゴシック" panose="020B0600070205080204" pitchFamily="34" charset="-128"/>
                <a:cs typeface="Arial" panose="020B0604020202020204" pitchFamily="34" charset="0"/>
              </a:rPr>
              <a:t>	Effektiv bei Asthma bzw. protrahierten oder biphasischen Reaktionen</a:t>
            </a:r>
          </a:p>
          <a:p>
            <a:pPr marL="190500" indent="-190500" eaLnBrk="1" hangingPunct="1">
              <a:buSzTx/>
              <a:buFontTx/>
              <a:buNone/>
            </a:pPr>
            <a:r>
              <a:rPr lang="de-AT" altLang="en-US" sz="180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5F28716-8D49-4AE1-CC89-7F632287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Lucida Grande" pitchFamily="-109" charset="0"/>
              <a:buNone/>
            </a:pPr>
            <a:r>
              <a:rPr lang="de-AT" altLang="en-US" sz="3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Antihistaminika und Glukokortikoide 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B5290F72-2B80-FA82-E60A-2F813FBF1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21986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Ring J et al; Allergo J 2007; 16: 420–34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F3E2BFD-06CD-AD34-CD86-2236B5BE1C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AT" altLang="en-US">
                <a:solidFill>
                  <a:srgbClr val="FFFFFF"/>
                </a:solidFill>
                <a:ea typeface="ＭＳ Ｐゴシック" panose="020B0600070205080204" pitchFamily="34" charset="-128"/>
              </a:rPr>
              <a:t>Therapie der Anaphylaxie</a:t>
            </a:r>
            <a:endParaRPr lang="de-DE" altLang="en-US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8AE0D56-73EB-E5A1-CB00-2AC770C1A0B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268413"/>
            <a:ext cx="8229600" cy="4675187"/>
          </a:xfrm>
        </p:spPr>
        <p:txBody>
          <a:bodyPr wrap="square"/>
          <a:lstStyle/>
          <a:p>
            <a:pPr marL="0" indent="-3429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Allgemeine Maßnahmen, wie z.B.:</a:t>
            </a:r>
          </a:p>
          <a:p>
            <a:pPr marL="755650" lvl="1" indent="-284163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Stop des mutmaßlichen Auslösers</a:t>
            </a:r>
          </a:p>
          <a:p>
            <a:pPr marL="755650" lvl="1" indent="-284163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Lagerung (flach, Trendelenburg)</a:t>
            </a:r>
          </a:p>
          <a:p>
            <a:pPr marL="0" indent="-342900" eaLnBrk="1" hangingPunct="1">
              <a:buSzTx/>
            </a:pPr>
            <a:endParaRPr lang="de-AT" altLang="en-US">
              <a:ea typeface="ＭＳ Ｐゴシック" panose="020B0600070205080204" pitchFamily="34" charset="-128"/>
            </a:endParaRPr>
          </a:p>
          <a:p>
            <a:pPr marL="0" indent="-3429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Im Akutstadium:</a:t>
            </a:r>
          </a:p>
          <a:p>
            <a:pPr marL="755650" lvl="1" indent="-284163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Zuerst </a:t>
            </a:r>
            <a:r>
              <a:rPr lang="de-AT" altLang="en-US" sz="2800" b="1">
                <a:ea typeface="ＭＳ Ｐゴシック" panose="020B0600070205080204" pitchFamily="34" charset="-128"/>
              </a:rPr>
              <a:t>Adrenalin</a:t>
            </a:r>
          </a:p>
          <a:p>
            <a:pPr marL="755650" lvl="1" indent="-284163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dann Glukokortikoide</a:t>
            </a:r>
          </a:p>
          <a:p>
            <a:pPr marL="755650" lvl="1" indent="-284163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und Antihistaminika </a:t>
            </a:r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C534C7F1-B1D9-9ADD-9604-9B61FC30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48225"/>
            <a:ext cx="5330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4680823C-E13B-C9FD-0393-552956311F0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7773988" cy="4343400"/>
          </a:xfrm>
        </p:spPr>
        <p:txBody>
          <a:bodyPr wrap="square"/>
          <a:lstStyle/>
          <a:p>
            <a:pPr marL="0" indent="0" eaLnBrk="1" hangingPunct="1">
              <a:buSzTx/>
              <a:buFontTx/>
              <a:buNone/>
            </a:pPr>
            <a:r>
              <a:rPr lang="de-AT" altLang="en-US">
                <a:ea typeface="ＭＳ Ｐゴシック" panose="020B0600070205080204" pitchFamily="34" charset="-128"/>
              </a:rPr>
              <a:t>Adrenalin </a:t>
            </a:r>
            <a:r>
              <a:rPr lang="de-AT" altLang="en-US" i="1">
                <a:ea typeface="ＭＳ Ｐゴシック" panose="020B0600070205080204" pitchFamily="34" charset="-128"/>
              </a:rPr>
              <a:t>antagonisiert </a:t>
            </a:r>
            <a:r>
              <a:rPr lang="de-DE" altLang="en-US" i="1">
                <a:ea typeface="ＭＳ Ｐゴシック" panose="020B0600070205080204" pitchFamily="34" charset="-128"/>
              </a:rPr>
              <a:t>die</a:t>
            </a:r>
            <a:r>
              <a:rPr lang="de-AT" altLang="en-US" i="1">
                <a:ea typeface="ＭＳ Ｐゴシック" panose="020B0600070205080204" pitchFamily="34" charset="-128"/>
              </a:rPr>
              <a:t> </a:t>
            </a:r>
            <a:r>
              <a:rPr lang="de-DE" altLang="en-US" i="1">
                <a:ea typeface="ＭＳ Ｐゴシック" panose="020B0600070205080204" pitchFamily="34" charset="-128"/>
              </a:rPr>
              <a:t>pathogenetischen Mechanismen</a:t>
            </a:r>
            <a:r>
              <a:rPr lang="de-DE" altLang="en-US">
                <a:ea typeface="ＭＳ Ｐゴシック" panose="020B0600070205080204" pitchFamily="34" charset="-128"/>
              </a:rPr>
              <a:t>, die zur Anaphylaxie führen:</a:t>
            </a:r>
          </a:p>
          <a:p>
            <a:pPr marL="0" indent="0" eaLnBrk="1" hangingPunct="1">
              <a:buSzTx/>
              <a:buFontTx/>
              <a:buNone/>
            </a:pPr>
            <a:endParaRPr lang="de-DE" altLang="en-US" sz="1000">
              <a:ea typeface="ＭＳ Ｐゴシック" panose="020B0600070205080204" pitchFamily="34" charset="-128"/>
            </a:endParaRPr>
          </a:p>
          <a:p>
            <a:pPr marL="0" indent="0" eaLnBrk="1" hangingPunct="1">
              <a:buSzTx/>
              <a:buFontTx/>
              <a:buAutoNum type="arabicPeriod"/>
            </a:pPr>
            <a:r>
              <a:rPr lang="de-DE" altLang="en-US" i="1">
                <a:ea typeface="ＭＳ Ｐゴシック" panose="020B0600070205080204" pitchFamily="34" charset="-128"/>
              </a:rPr>
              <a:t> </a:t>
            </a:r>
            <a:r>
              <a:rPr lang="de-DE" altLang="en-US" i="1" u="sng">
                <a:ea typeface="ＭＳ Ｐゴシック" panose="020B0600070205080204" pitchFamily="34" charset="-128"/>
              </a:rPr>
              <a:t>Hypovolämie</a:t>
            </a:r>
            <a:r>
              <a:rPr lang="de-DE" altLang="en-US" i="1">
                <a:ea typeface="ＭＳ Ｐゴシック" panose="020B0600070205080204" pitchFamily="34" charset="-128"/>
              </a:rPr>
              <a:t> </a:t>
            </a:r>
          </a:p>
          <a:p>
            <a:pPr marL="850900" lvl="1" indent="-381000" eaLnBrk="1" hangingPunct="1">
              <a:buSzTx/>
            </a:pPr>
            <a:r>
              <a:rPr lang="de-DE" altLang="en-US" sz="1800">
                <a:ea typeface="ＭＳ Ｐゴシック" panose="020B0600070205080204" pitchFamily="34" charset="-128"/>
              </a:rPr>
              <a:t>durch periphere Vasodilatation und erhöhte Gefäßpermeabilität</a:t>
            </a:r>
          </a:p>
          <a:p>
            <a:pPr marL="850900" lvl="1" indent="-381000" eaLnBrk="1" hangingPunct="1">
              <a:buSzTx/>
              <a:buFontTx/>
              <a:buChar char="-"/>
            </a:pPr>
            <a:endParaRPr lang="de-DE" altLang="en-US">
              <a:ea typeface="ＭＳ Ｐゴシック" panose="020B0600070205080204" pitchFamily="34" charset="-128"/>
            </a:endParaRPr>
          </a:p>
          <a:p>
            <a:pPr marL="0" indent="0" eaLnBrk="1" hangingPunct="1">
              <a:buSzTx/>
              <a:buFontTx/>
              <a:buAutoNum type="arabicPeriod"/>
            </a:pPr>
            <a:r>
              <a:rPr lang="de-DE" altLang="en-US" i="1" u="sng">
                <a:ea typeface="ＭＳ Ｐゴシック" panose="020B0600070205080204" pitchFamily="34" charset="-128"/>
              </a:rPr>
              <a:t> Atemversagen</a:t>
            </a:r>
          </a:p>
          <a:p>
            <a:pPr marL="850900" lvl="1" indent="-381000" eaLnBrk="1" hangingPunct="1">
              <a:buSzTx/>
            </a:pPr>
            <a:r>
              <a:rPr lang="de-DE" altLang="en-US" sz="1800">
                <a:ea typeface="ＭＳ Ｐゴシック" panose="020B0600070205080204" pitchFamily="34" charset="-128"/>
              </a:rPr>
              <a:t>durch Bronchokonstriktion und Schleimhautödem im Bereich der Atemwege</a:t>
            </a:r>
          </a:p>
          <a:p>
            <a:pPr marL="850900" lvl="1" indent="-381000" eaLnBrk="1" hangingPunct="1">
              <a:buSzTx/>
              <a:buFontTx/>
              <a:buChar char="-"/>
            </a:pPr>
            <a:endParaRPr lang="de-DE" altLang="en-US">
              <a:ea typeface="ＭＳ Ｐゴシック" panose="020B0600070205080204" pitchFamily="34" charset="-128"/>
            </a:endParaRPr>
          </a:p>
          <a:p>
            <a:pPr marL="0" indent="0" eaLnBrk="1" hangingPunct="1">
              <a:buSzTx/>
              <a:buFontTx/>
              <a:buAutoNum type="arabicPeriod"/>
            </a:pPr>
            <a:r>
              <a:rPr lang="de-DE" altLang="en-US" i="1">
                <a:ea typeface="ＭＳ Ｐゴシック" panose="020B0600070205080204" pitchFamily="34" charset="-128"/>
              </a:rPr>
              <a:t> </a:t>
            </a:r>
            <a:r>
              <a:rPr lang="de-DE" altLang="en-US" i="1" u="sng">
                <a:ea typeface="ＭＳ Ｐゴシック" panose="020B0600070205080204" pitchFamily="34" charset="-128"/>
              </a:rPr>
              <a:t>Herzversagen</a:t>
            </a:r>
            <a:r>
              <a:rPr lang="de-DE" altLang="en-US">
                <a:ea typeface="ＭＳ Ｐゴシック" panose="020B0600070205080204" pitchFamily="34" charset="-128"/>
              </a:rPr>
              <a:t> </a:t>
            </a:r>
          </a:p>
          <a:p>
            <a:pPr marL="850900" lvl="1" indent="-381000" eaLnBrk="1" hangingPunct="1">
              <a:buSzTx/>
            </a:pPr>
            <a:r>
              <a:rPr lang="de-DE" altLang="en-US" sz="1800">
                <a:ea typeface="ＭＳ Ｐゴシック" panose="020B0600070205080204" pitchFamily="34" charset="-128"/>
              </a:rPr>
              <a:t>durch negativ inotrope Wirkung der Allergiemediatoren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98A3AB4E-E201-CB79-F8DF-504BF3CE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Lucida Grande" pitchFamily="-109" charset="0"/>
              <a:buNone/>
            </a:pPr>
            <a:r>
              <a:rPr lang="de-AT" altLang="en-US" sz="3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Wirkung von Adrenalin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A14A9704-299E-095C-0C4B-5718572BF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22637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Ring J et al; Allergo J 2007; 16: 420–34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2B88A35E-6D5B-4CC3-DBC0-044792A1CA4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7993063" cy="4343400"/>
          </a:xfrm>
        </p:spPr>
        <p:txBody>
          <a:bodyPr wrap="square"/>
          <a:lstStyle/>
          <a:p>
            <a:pPr marL="0" indent="-190500" eaLnBrk="1" hangingPunct="1">
              <a:buFontTx/>
              <a:buNone/>
            </a:pPr>
            <a:r>
              <a:rPr lang="de-DE" altLang="en-US">
                <a:ea typeface="ＭＳ Ｐゴシック" panose="020B0600070205080204" pitchFamily="34" charset="-128"/>
              </a:rPr>
              <a:t>Beruht auf der Stimulierung von </a:t>
            </a:r>
            <a:r>
              <a:rPr lang="el-GR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α</a:t>
            </a:r>
            <a:r>
              <a:rPr lang="de-AT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- und </a:t>
            </a:r>
            <a:r>
              <a:rPr lang="el-GR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β</a:t>
            </a:r>
            <a:r>
              <a:rPr lang="de-AT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de-DE" altLang="en-US">
                <a:ea typeface="ＭＳ Ｐゴシック" panose="020B0600070205080204" pitchFamily="34" charset="-128"/>
              </a:rPr>
              <a:t>Rezeptoren</a:t>
            </a:r>
          </a:p>
          <a:p>
            <a:pPr marL="0" indent="-190500" eaLnBrk="1" hangingPunct="1">
              <a:buFontTx/>
              <a:buNone/>
            </a:pPr>
            <a:r>
              <a:rPr lang="de-AT" altLang="en-US" i="1" u="sng"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  <a:r>
              <a:rPr lang="de-AT" altLang="en-US" i="1" u="sng">
                <a:ea typeface="ＭＳ Ｐゴシック" panose="020B0600070205080204" pitchFamily="34" charset="-128"/>
                <a:cs typeface="Arial" panose="020B0604020202020204" pitchFamily="34" charset="0"/>
              </a:rPr>
              <a:t>-Rezeptoren</a:t>
            </a:r>
          </a:p>
          <a:p>
            <a:pPr marL="0" lvl="1" indent="-285750" eaLnBrk="1" hangingPunct="1"/>
            <a:r>
              <a:rPr lang="de-DE" altLang="en-US" sz="1800">
                <a:ea typeface="ＭＳ Ｐゴシック" panose="020B0600070205080204" pitchFamily="34" charset="-128"/>
              </a:rPr>
              <a:t>Vasokonstriktion der Arteriolen (v.a. Haut, Schleimhaut, Niere)</a:t>
            </a:r>
          </a:p>
          <a:p>
            <a:pPr marL="0" lvl="1" indent="-285750" eaLnBrk="1" hangingPunct="1"/>
            <a:r>
              <a:rPr lang="de-DE" altLang="en-US" sz="1800">
                <a:ea typeface="ＭＳ Ｐゴシック" panose="020B0600070205080204" pitchFamily="34" charset="-128"/>
              </a:rPr>
              <a:t>Kontraktion der glatten Muskulatur im venösen Gefäßbett</a:t>
            </a:r>
          </a:p>
          <a:p>
            <a:pPr marL="0" indent="-190500" eaLnBrk="1" hangingPunct="1"/>
            <a:r>
              <a:rPr lang="de-DE" altLang="en-US" sz="2000">
                <a:ea typeface="ＭＳ Ｐゴシック" panose="020B0600070205080204" pitchFamily="34" charset="-128"/>
                <a:sym typeface="Wingdings" panose="05000000000000000000" pitchFamily="2" charset="2"/>
              </a:rPr>
              <a:t>Verminderung der Gefäßpermeabilität</a:t>
            </a:r>
          </a:p>
          <a:p>
            <a:pPr marL="0" indent="-190500" eaLnBrk="1" hangingPunct="1">
              <a:buFont typeface="Wingdings" panose="05000000000000000000" pitchFamily="2" charset="2"/>
              <a:buNone/>
            </a:pPr>
            <a:endParaRPr lang="de-DE" altLang="en-US" sz="1000">
              <a:ea typeface="ＭＳ Ｐゴシック" panose="020B0600070205080204" pitchFamily="34" charset="-128"/>
            </a:endParaRPr>
          </a:p>
          <a:p>
            <a:pPr marL="0" indent="-190500" eaLnBrk="1" hangingPunct="1">
              <a:buFontTx/>
              <a:buNone/>
            </a:pPr>
            <a:r>
              <a:rPr lang="de-AT" altLang="en-US" i="1" u="sng"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b</a:t>
            </a:r>
            <a:r>
              <a:rPr lang="de-AT" altLang="en-US" i="1" u="sng">
                <a:ea typeface="ＭＳ Ｐゴシック" panose="020B0600070205080204" pitchFamily="34" charset="-128"/>
                <a:cs typeface="Arial" panose="020B0604020202020204" pitchFamily="34" charset="0"/>
              </a:rPr>
              <a:t>1-Rezeptoren</a:t>
            </a:r>
          </a:p>
          <a:p>
            <a:pPr marL="0" lvl="1" indent="-285750" eaLnBrk="1" hangingPunct="1"/>
            <a:r>
              <a:rPr lang="de-AT" altLang="en-US" sz="1800">
                <a:ea typeface="ＭＳ Ｐゴシック" panose="020B0600070205080204" pitchFamily="34" charset="-128"/>
                <a:cs typeface="Arial" panose="020B0604020202020204" pitchFamily="34" charset="0"/>
              </a:rPr>
              <a:t>Steigerung der Herzfrequenz, Erweiterung Koronararterien</a:t>
            </a:r>
          </a:p>
          <a:p>
            <a:pPr marL="0" lvl="1" indent="-285750" eaLnBrk="1" hangingPunct="1"/>
            <a:r>
              <a:rPr lang="de-AT" altLang="en-US" sz="1800">
                <a:ea typeface="ＭＳ Ｐゴシック" panose="020B0600070205080204" pitchFamily="34" charset="-128"/>
                <a:cs typeface="Arial" panose="020B0604020202020204" pitchFamily="34" charset="0"/>
              </a:rPr>
              <a:t>Steigerung der Herzmuskelkontraktilität</a:t>
            </a:r>
          </a:p>
          <a:p>
            <a:pPr marL="0" indent="-190500" eaLnBrk="1" hangingPunct="1"/>
            <a:r>
              <a:rPr lang="de-AT" altLang="en-US" sz="2000">
                <a:ea typeface="ＭＳ Ｐゴシック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Anstieg systolischer Blutdruck</a:t>
            </a:r>
          </a:p>
          <a:p>
            <a:pPr marL="0" indent="-190500" eaLnBrk="1" hangingPunct="1"/>
            <a:endParaRPr lang="de-AT" altLang="en-US" sz="1000">
              <a:ea typeface="ＭＳ Ｐゴシック" panose="020B060007020508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-190500" eaLnBrk="1" hangingPunct="1">
              <a:buFontTx/>
              <a:buNone/>
            </a:pPr>
            <a:r>
              <a:rPr lang="de-AT" altLang="en-US" i="1" u="sng"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b</a:t>
            </a:r>
            <a:r>
              <a:rPr lang="de-AT" altLang="en-US" i="1" u="sng">
                <a:ea typeface="ＭＳ Ｐゴシック" panose="020B0600070205080204" pitchFamily="34" charset="-128"/>
                <a:cs typeface="Arial" panose="020B0604020202020204" pitchFamily="34" charset="0"/>
              </a:rPr>
              <a:t>2-Rezeptoren</a:t>
            </a:r>
          </a:p>
          <a:p>
            <a:pPr marL="0" indent="-190500" eaLnBrk="1" hangingPunct="1"/>
            <a:r>
              <a:rPr lang="de-AT" altLang="en-US" sz="2000">
                <a:ea typeface="ＭＳ Ｐゴシック" panose="020B0600070205080204" pitchFamily="34" charset="-128"/>
                <a:cs typeface="Arial" panose="020B0604020202020204" pitchFamily="34" charset="0"/>
              </a:rPr>
              <a:t>Bronchodilatation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807A82-4109-1F8A-94F4-CA82C1F0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Lucida Grande" pitchFamily="-109" charset="0"/>
              <a:buNone/>
            </a:pPr>
            <a:r>
              <a:rPr lang="de-AT" altLang="en-US" sz="3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Wirkungsmechanismus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06234279-9AB8-6DC1-0071-0AFADB6B4D6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7773988" cy="3581400"/>
          </a:xfrm>
        </p:spPr>
        <p:txBody>
          <a:bodyPr wrap="square"/>
          <a:lstStyle/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Intravenöse Applikation</a:t>
            </a:r>
          </a:p>
          <a:p>
            <a:pPr marL="190500" indent="-190500" eaLnBrk="1" hangingPunct="1">
              <a:buSzTx/>
            </a:pPr>
            <a:endParaRPr lang="de-AT" altLang="en-US" sz="1000">
              <a:ea typeface="ＭＳ Ｐゴシック" panose="020B0600070205080204" pitchFamily="34" charset="-128"/>
            </a:endParaRP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Wegen kardialen Nebenwirkungen nie unverdünnt</a:t>
            </a:r>
          </a:p>
          <a:p>
            <a:pPr marL="190500" indent="-190500" eaLnBrk="1" hangingPunct="1">
              <a:buSzTx/>
            </a:pPr>
            <a:endParaRPr lang="de-AT" altLang="en-US" sz="1000">
              <a:ea typeface="ＭＳ Ｐゴシック" panose="020B0600070205080204" pitchFamily="34" charset="-128"/>
            </a:endParaRP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Unter Monitorkontrolle individuelle Dosisverabreichung je nach Verlauf</a:t>
            </a:r>
          </a:p>
          <a:p>
            <a:pPr marL="190500" indent="-190500" eaLnBrk="1" hangingPunct="1">
              <a:buSzTx/>
            </a:pPr>
            <a:endParaRPr lang="de-AT" altLang="en-US" sz="1000">
              <a:ea typeface="ＭＳ Ｐゴシック" panose="020B0600070205080204" pitchFamily="34" charset="-128"/>
            </a:endParaRPr>
          </a:p>
          <a:p>
            <a:pPr marL="190500" indent="-190500" eaLnBrk="1" hangingPunct="1">
              <a:buSzTx/>
            </a:pPr>
            <a:r>
              <a:rPr lang="de-AT" altLang="en-US" u="sng">
                <a:ea typeface="ＭＳ Ｐゴシック" panose="020B0600070205080204" pitchFamily="34" charset="-128"/>
              </a:rPr>
              <a:t>Vorteile:</a:t>
            </a:r>
          </a:p>
          <a:p>
            <a:pPr marL="755650" lvl="1" indent="-285750" eaLnBrk="1" hangingPunct="1">
              <a:buSzTx/>
            </a:pPr>
            <a:r>
              <a:rPr lang="de-AT" altLang="en-US" sz="1800">
                <a:ea typeface="ＭＳ Ｐゴシック" panose="020B0600070205080204" pitchFamily="34" charset="-128"/>
              </a:rPr>
              <a:t>schnelle Wirkung</a:t>
            </a:r>
          </a:p>
          <a:p>
            <a:pPr marL="755650" lvl="1" indent="-285750" eaLnBrk="1" hangingPunct="1">
              <a:buSzTx/>
            </a:pPr>
            <a:r>
              <a:rPr lang="de-AT" altLang="en-US" sz="1800">
                <a:ea typeface="ＭＳ Ｐゴシック" panose="020B0600070205080204" pitchFamily="34" charset="-128"/>
              </a:rPr>
              <a:t>Dosis kann individuell angepasst werden(„Titration“ des notwendigen Spiegels)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8021130-3452-4B69-CE39-CC7332445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Lucida Grande" pitchFamily="-109" charset="0"/>
              <a:buNone/>
            </a:pPr>
            <a:r>
              <a:rPr lang="de-AT" altLang="en-US" sz="3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Adrenalin bei Anaphylaxie</a:t>
            </a:r>
            <a:r>
              <a:rPr lang="de-AT" altLang="en-US" sz="35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/>
            </a:r>
            <a:br>
              <a:rPr lang="de-AT" altLang="en-US" sz="35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de-AT" altLang="en-US" sz="2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Im Krankenhaus oder in Arztpraxis</a:t>
            </a:r>
            <a:endParaRPr lang="de-DE" altLang="en-US" sz="2200" b="1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E9A5960-ECAB-499B-7526-B9DEFB3A9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22764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Ring J et al; Allergo J 2007; 16: 420–34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BEF3345-DF9B-A507-4786-19C6AFCD5EB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de-AT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Das Notfallset</a:t>
            </a:r>
            <a:endParaRPr lang="de-DE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7BEF68B1-7B4E-28E2-477A-A6DAB84402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5613" y="1600200"/>
            <a:ext cx="7773987" cy="3375025"/>
          </a:xfrm>
        </p:spPr>
        <p:txBody>
          <a:bodyPr wrap="square"/>
          <a:lstStyle/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Antihistaminikum mit raschem Wirkungseintritt</a:t>
            </a:r>
          </a:p>
          <a:p>
            <a:pPr marL="190500" indent="-190500" eaLnBrk="1" hangingPunct="1">
              <a:buSzTx/>
            </a:pPr>
            <a:endParaRPr lang="de-AT" altLang="en-US">
              <a:ea typeface="ＭＳ Ｐゴシック" panose="020B0600070205080204" pitchFamily="34" charset="-128"/>
            </a:endParaRP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Glukokortikoid zur oralen Einnahme </a:t>
            </a:r>
          </a:p>
          <a:p>
            <a:pPr marL="190500" indent="-190500" eaLnBrk="1" hangingPunct="1">
              <a:buSzTx/>
            </a:pPr>
            <a:endParaRPr lang="de-AT" altLang="en-US">
              <a:ea typeface="ＭＳ Ｐゴシック" panose="020B0600070205080204" pitchFamily="34" charset="-128"/>
            </a:endParaRP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sowie Adrenalin (ggf. Sympathomimetikum) zur Selbstinjektion bzw.Inhalation</a:t>
            </a:r>
            <a:endParaRPr lang="de-DE" altLang="en-US">
              <a:ea typeface="ＭＳ Ｐゴシック" panose="020B0600070205080204" pitchFamily="34" charset="-128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3930245-808E-A07E-5FE7-95FF78E53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Lucida Grande" pitchFamily="-109" charset="0"/>
              <a:buNone/>
            </a:pPr>
            <a:r>
              <a:rPr lang="de-AT" altLang="en-US" sz="3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Notfallset für Patienten</a:t>
            </a:r>
            <a:r>
              <a:rPr lang="de-AT" altLang="en-US" sz="35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/>
            </a:r>
            <a:br>
              <a:rPr lang="de-AT" altLang="en-US" sz="35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de-AT" altLang="en-US" sz="2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zum ständigen Mitführen</a:t>
            </a:r>
            <a:endParaRPr lang="de-DE" altLang="en-US" sz="2200" b="1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5C7E5D77-6CEE-E315-F313-A280C6357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24177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AT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Przybilla B et al; </a:t>
            </a:r>
            <a:r>
              <a:rPr lang="de-DE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Allergo J 2004; 13: 186–90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pPr eaLnBrk="1" hangingPunct="1"/>
            <a:r>
              <a:rPr lang="de-DE" altLang="en-US" sz="2800" b="1" dirty="0" smtClean="0"/>
              <a:t>Erythema multiforme Gruppe</a:t>
            </a:r>
            <a:br>
              <a:rPr lang="de-DE" altLang="en-US" sz="2800" b="1" dirty="0" smtClean="0"/>
            </a:br>
            <a:r>
              <a:rPr lang="de-DE" altLang="en-US" sz="1400" b="1" dirty="0" smtClean="0"/>
              <a:t>(diese Einteilung sorgt nach wie vor für kontroverse Diskussionen und dürfte wohl noch nicht endgültig sein) </a:t>
            </a:r>
            <a:endParaRPr lang="de-DE" altLang="en-US" sz="14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166018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DE" altLang="en-US" dirty="0" smtClean="0"/>
              <a:t>Erythema multiforme </a:t>
            </a:r>
            <a:r>
              <a:rPr lang="de-DE" altLang="en-US" sz="1800" dirty="0" smtClean="0"/>
              <a:t>(polyätiologisch – unter anderem nach Arzneimitteleinnahme)</a:t>
            </a:r>
          </a:p>
          <a:p>
            <a:pPr eaLnBrk="1" hangingPunct="1">
              <a:buFontTx/>
              <a:buNone/>
            </a:pPr>
            <a:r>
              <a:rPr lang="de-DE" altLang="en-US" dirty="0" smtClean="0"/>
              <a:t>Stevens Johnson-Syndrom </a:t>
            </a:r>
            <a:r>
              <a:rPr lang="de-DE" altLang="en-US" sz="1800" dirty="0" smtClean="0"/>
              <a:t>(weniger als 10% befallene Körperoberfläche)</a:t>
            </a:r>
          </a:p>
          <a:p>
            <a:pPr eaLnBrk="1" hangingPunct="1">
              <a:buFontTx/>
              <a:buNone/>
            </a:pPr>
            <a:r>
              <a:rPr lang="de-DE" altLang="en-US" dirty="0" smtClean="0"/>
              <a:t>Toxisch epidermale </a:t>
            </a:r>
            <a:r>
              <a:rPr lang="de-DE" altLang="en-US" dirty="0" err="1" smtClean="0"/>
              <a:t>Epidermolyse</a:t>
            </a:r>
            <a:r>
              <a:rPr lang="de-DE" altLang="en-US" dirty="0" smtClean="0"/>
              <a:t> </a:t>
            </a:r>
            <a:r>
              <a:rPr lang="de-DE" altLang="en-US" sz="1800" dirty="0" smtClean="0"/>
              <a:t>(über 30% befallene Körperoberfläche)</a:t>
            </a:r>
            <a:endParaRPr lang="de-DE" altLang="en-US" dirty="0"/>
          </a:p>
        </p:txBody>
      </p:sp>
      <p:pic>
        <p:nvPicPr>
          <p:cNvPr id="4" name="Picture 4" descr="E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14939" r="46111" b="55274"/>
          <a:stretch/>
        </p:blipFill>
        <p:spPr bwMode="auto">
          <a:xfrm>
            <a:off x="3851920" y="3455243"/>
            <a:ext cx="3240360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497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B551EAE-866F-ECC8-3ED2-B1C7165F848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de-AT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Anaphylaxie bei Kindern und Jugendlichen</a:t>
            </a:r>
            <a:endParaRPr lang="de-DE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D0C16DF3-ABE3-4738-4CBE-101E9242FDE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353425" cy="4343400"/>
          </a:xfrm>
        </p:spPr>
        <p:txBody>
          <a:bodyPr wrap="square"/>
          <a:lstStyle/>
          <a:p>
            <a:pPr marL="190500" indent="-190500" eaLnBrk="1" hangingPunct="1">
              <a:buSzTx/>
              <a:buFontTx/>
              <a:buNone/>
            </a:pPr>
            <a:r>
              <a:rPr lang="de-AT" altLang="en-US" u="sng">
                <a:ea typeface="ＭＳ Ｐゴシック" panose="020B0600070205080204" pitchFamily="34" charset="-128"/>
              </a:rPr>
              <a:t>Adrenalin intramuskulär</a:t>
            </a:r>
            <a:r>
              <a:rPr lang="de-AT" altLang="en-US" u="sng" baseline="30000">
                <a:ea typeface="ＭＳ Ｐゴシック" panose="020B0600070205080204" pitchFamily="34" charset="-128"/>
              </a:rPr>
              <a:t>1</a:t>
            </a:r>
            <a:r>
              <a:rPr lang="de-AT" altLang="en-US" u="sng">
                <a:ea typeface="ＭＳ Ｐゴシック" panose="020B0600070205080204" pitchFamily="34" charset="-128"/>
              </a:rPr>
              <a:t>:</a:t>
            </a:r>
          </a:p>
          <a:p>
            <a:pPr marL="190500" indent="-190500" eaLnBrk="1" hangingPunct="1">
              <a:buSzTx/>
            </a:pPr>
            <a:endParaRPr lang="de-AT" altLang="en-US" sz="1000" u="sng">
              <a:ea typeface="ＭＳ Ｐゴシック" panose="020B0600070205080204" pitchFamily="34" charset="-128"/>
            </a:endParaRP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Kinder &lt; 10 kg: 0,01 ml/kg KG (Adrenalin 1:1000)</a:t>
            </a: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10-30 kg: EpiPen 0,15mg Junior</a:t>
            </a: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&gt; 30 kg: EpiPen 0,3mg</a:t>
            </a:r>
          </a:p>
          <a:p>
            <a:pPr marL="190500" indent="-190500" eaLnBrk="1" hangingPunct="1">
              <a:buSzTx/>
              <a:buFontTx/>
              <a:buNone/>
            </a:pPr>
            <a:endParaRPr lang="de-AT" altLang="en-US" u="sng">
              <a:ea typeface="ＭＳ Ｐゴシック" panose="020B0600070205080204" pitchFamily="34" charset="-128"/>
            </a:endParaRPr>
          </a:p>
          <a:p>
            <a:pPr marL="190500" indent="-190500" eaLnBrk="1" hangingPunct="1">
              <a:buSzTx/>
            </a:pPr>
            <a:r>
              <a:rPr lang="de-AT" altLang="en-US">
                <a:ea typeface="ＭＳ Ｐゴシック" panose="020B0600070205080204" pitchFamily="34" charset="-128"/>
              </a:rPr>
              <a:t>Immer zwei Jext verschreiben!</a:t>
            </a:r>
            <a:r>
              <a:rPr lang="de-AT" altLang="en-US" baseline="30000">
                <a:ea typeface="ＭＳ Ｐゴシック" panose="020B0600070205080204" pitchFamily="34" charset="-128"/>
              </a:rPr>
              <a:t>2</a:t>
            </a:r>
          </a:p>
          <a:p>
            <a:pPr marL="755650" lvl="1" indent="-285750" eaLnBrk="1" hangingPunct="1">
              <a:buSzTx/>
              <a:buFontTx/>
              <a:buNone/>
            </a:pPr>
            <a:r>
              <a:rPr lang="de-AT" altLang="en-US" sz="1800">
                <a:ea typeface="ＭＳ Ｐゴシック" panose="020B0600070205080204" pitchFamily="34" charset="-128"/>
              </a:rPr>
              <a:t>(einen für zuhause, einen für Schule, Kindergarten, Ferienlager etc…)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8C62556D-BE44-17C7-B70A-8C5DD2D5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Lucida Grande" pitchFamily="-109" charset="0"/>
              <a:buNone/>
            </a:pPr>
            <a:r>
              <a:rPr lang="de-AT" altLang="en-US" sz="32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Jext® bei Kindern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E38C507D-F4C3-B13A-6441-648F1A266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228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AT" altLang="en-US" sz="900" baseline="30000">
                <a:solidFill>
                  <a:srgbClr val="FFFFFF"/>
                </a:solidFill>
                <a:ea typeface="ＭＳ Ｐゴシック" panose="020B0600070205080204" pitchFamily="34" charset="-128"/>
              </a:rPr>
              <a:t>1</a:t>
            </a:r>
            <a:r>
              <a:rPr lang="de-AT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 Muraro A et al; Allergy 2007; 62: 857-71</a:t>
            </a:r>
          </a:p>
          <a:p>
            <a:r>
              <a:rPr lang="de-AT" altLang="en-US" sz="900" baseline="30000">
                <a:solidFill>
                  <a:srgbClr val="FFFFFF"/>
                </a:solidFill>
                <a:ea typeface="ＭＳ Ｐゴシック" panose="020B0600070205080204" pitchFamily="34" charset="-128"/>
              </a:rPr>
              <a:t>2</a:t>
            </a:r>
            <a:r>
              <a:rPr lang="de-AT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t> Empfehlungen der Kinderklinik Graz</a:t>
            </a:r>
            <a:endParaRPr lang="de-DE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>
            <a:extLst>
              <a:ext uri="{FF2B5EF4-FFF2-40B4-BE49-F238E27FC236}">
                <a16:creationId xmlns:a16="http://schemas.microsoft.com/office/drawing/2014/main" id="{B2211D6F-23B4-C21C-05FF-DA2F96B92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pPr eaLnBrk="1" hangingPunct="1"/>
            <a:endParaRPr lang="en-US" altLang="en-US" sz="4000"/>
          </a:p>
        </p:txBody>
      </p:sp>
      <p:pic>
        <p:nvPicPr>
          <p:cNvPr id="21507" name="Picture 4" descr="a1">
            <a:extLst>
              <a:ext uri="{FF2B5EF4-FFF2-40B4-BE49-F238E27FC236}">
                <a16:creationId xmlns:a16="http://schemas.microsoft.com/office/drawing/2014/main" id="{259E37DD-EC21-C508-00F4-31FB6B1CCA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11786" r="49976" b="67555"/>
          <a:stretch>
            <a:fillRect/>
          </a:stretch>
        </p:blipFill>
        <p:spPr>
          <a:xfrm>
            <a:off x="1116013" y="665163"/>
            <a:ext cx="7416800" cy="6192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>
            <a:extLst>
              <a:ext uri="{FF2B5EF4-FFF2-40B4-BE49-F238E27FC236}">
                <a16:creationId xmlns:a16="http://schemas.microsoft.com/office/drawing/2014/main" id="{AAB33D95-B0F1-C38E-584A-C43D81B01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pPr eaLnBrk="1" hangingPunct="1"/>
            <a:endParaRPr lang="en-US" altLang="en-US" sz="4000"/>
          </a:p>
        </p:txBody>
      </p:sp>
      <p:pic>
        <p:nvPicPr>
          <p:cNvPr id="22531" name="Picture 4" descr="a1">
            <a:extLst>
              <a:ext uri="{FF2B5EF4-FFF2-40B4-BE49-F238E27FC236}">
                <a16:creationId xmlns:a16="http://schemas.microsoft.com/office/drawing/2014/main" id="{D4E9EABB-7359-ED91-3DEC-C5DA49ACFE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69028" r="52147" b="11856"/>
          <a:stretch>
            <a:fillRect/>
          </a:stretch>
        </p:blipFill>
        <p:spPr>
          <a:xfrm>
            <a:off x="971550" y="549275"/>
            <a:ext cx="7200900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>
            <a:extLst>
              <a:ext uri="{FF2B5EF4-FFF2-40B4-BE49-F238E27FC236}">
                <a16:creationId xmlns:a16="http://schemas.microsoft.com/office/drawing/2014/main" id="{E45F43D7-9686-6C81-8FAC-C664556C5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pPr eaLnBrk="1" hangingPunct="1"/>
            <a:endParaRPr lang="en-US" altLang="en-US" sz="4000"/>
          </a:p>
        </p:txBody>
      </p:sp>
      <p:pic>
        <p:nvPicPr>
          <p:cNvPr id="23555" name="Picture 4" descr="a2">
            <a:extLst>
              <a:ext uri="{FF2B5EF4-FFF2-40B4-BE49-F238E27FC236}">
                <a16:creationId xmlns:a16="http://schemas.microsoft.com/office/drawing/2014/main" id="{05A2CFF4-65B7-EA6A-206A-6B412F1FB6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4" t="11786" r="8394" b="67555"/>
          <a:stretch>
            <a:fillRect/>
          </a:stretch>
        </p:blipFill>
        <p:spPr>
          <a:xfrm>
            <a:off x="755650" y="476250"/>
            <a:ext cx="7488238" cy="5976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0314756C-A827-7288-2F15-0A436332F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endParaRPr lang="en-US" altLang="en-US" sz="4000"/>
          </a:p>
        </p:txBody>
      </p:sp>
      <p:pic>
        <p:nvPicPr>
          <p:cNvPr id="24579" name="Picture 4" descr="a2">
            <a:extLst>
              <a:ext uri="{FF2B5EF4-FFF2-40B4-BE49-F238E27FC236}">
                <a16:creationId xmlns:a16="http://schemas.microsoft.com/office/drawing/2014/main" id="{EDF98018-E6A0-9525-2E82-00E886E3B1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69028" r="49976" b="11856"/>
          <a:stretch>
            <a:fillRect/>
          </a:stretch>
        </p:blipFill>
        <p:spPr>
          <a:xfrm>
            <a:off x="611188" y="908050"/>
            <a:ext cx="7489825" cy="554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8D6202EF-D576-B74B-9BAE-DBBD719BBAD2}"/>
                  </a:ext>
                </a:extLst>
              </p14:cNvPr>
              <p14:cNvContentPartPr/>
              <p14:nvPr/>
            </p14:nvContentPartPr>
            <p14:xfrm>
              <a:off x="4815050" y="4831350"/>
              <a:ext cx="3396600" cy="5799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8D6202EF-D576-B74B-9BAE-DBBD719BBA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2970" y="4749270"/>
                <a:ext cx="3560760" cy="74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924C2AF8-2636-4C45-8198-E077D9B9D348}"/>
                  </a:ext>
                </a:extLst>
              </p14:cNvPr>
              <p14:cNvContentPartPr/>
              <p14:nvPr/>
            </p14:nvContentPartPr>
            <p14:xfrm>
              <a:off x="2392970" y="4765110"/>
              <a:ext cx="2936520" cy="86328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924C2AF8-2636-4C45-8198-E077D9B9D3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1410" y="4703550"/>
                <a:ext cx="3059640" cy="986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>
            <a:extLst>
              <a:ext uri="{FF2B5EF4-FFF2-40B4-BE49-F238E27FC236}">
                <a16:creationId xmlns:a16="http://schemas.microsoft.com/office/drawing/2014/main" id="{E19D01E5-D586-55BD-6FDF-572B2B2D9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pPr eaLnBrk="1" hangingPunct="1"/>
            <a:endParaRPr lang="en-US" altLang="en-US" sz="4000"/>
          </a:p>
        </p:txBody>
      </p:sp>
      <p:pic>
        <p:nvPicPr>
          <p:cNvPr id="25603" name="Picture 4" descr="a2">
            <a:extLst>
              <a:ext uri="{FF2B5EF4-FFF2-40B4-BE49-F238E27FC236}">
                <a16:creationId xmlns:a16="http://schemas.microsoft.com/office/drawing/2014/main" id="{152CA01A-A118-1B65-43C1-45066FE243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4" t="69028" r="10612" b="11856"/>
          <a:stretch>
            <a:fillRect/>
          </a:stretch>
        </p:blipFill>
        <p:spPr>
          <a:xfrm>
            <a:off x="539750" y="476250"/>
            <a:ext cx="7488238" cy="612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>
            <a:extLst>
              <a:ext uri="{FF2B5EF4-FFF2-40B4-BE49-F238E27FC236}">
                <a16:creationId xmlns:a16="http://schemas.microsoft.com/office/drawing/2014/main" id="{0182C76C-5501-94FF-E9BC-EAB180F42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7" name="Picture 4" descr="a3">
            <a:extLst>
              <a:ext uri="{FF2B5EF4-FFF2-40B4-BE49-F238E27FC236}">
                <a16:creationId xmlns:a16="http://schemas.microsoft.com/office/drawing/2014/main" id="{7A0B932D-8A36-7A9E-0937-1FEC22522B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40407" r="54366" b="40512"/>
          <a:stretch>
            <a:fillRect/>
          </a:stretch>
        </p:blipFill>
        <p:spPr>
          <a:xfrm>
            <a:off x="755650" y="1484313"/>
            <a:ext cx="7777163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>
            <a:extLst>
              <a:ext uri="{FF2B5EF4-FFF2-40B4-BE49-F238E27FC236}">
                <a16:creationId xmlns:a16="http://schemas.microsoft.com/office/drawing/2014/main" id="{1F71124C-CEF7-3562-DCEE-7645ED1D1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51" name="Picture 4" descr="a4">
            <a:extLst>
              <a:ext uri="{FF2B5EF4-FFF2-40B4-BE49-F238E27FC236}">
                <a16:creationId xmlns:a16="http://schemas.microsoft.com/office/drawing/2014/main" id="{87D6F927-0249-DD9B-AAC0-EB51FD34F0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3" t="40694" r="14923" b="39529"/>
          <a:stretch>
            <a:fillRect/>
          </a:stretch>
        </p:blipFill>
        <p:spPr>
          <a:xfrm>
            <a:off x="900113" y="260350"/>
            <a:ext cx="7559675" cy="6408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D9AAF0D9-62F4-1947-8672-1255A9B16F5A}"/>
                  </a:ext>
                </a:extLst>
              </p14:cNvPr>
              <p14:cNvContentPartPr/>
              <p14:nvPr/>
            </p14:nvContentPartPr>
            <p14:xfrm>
              <a:off x="2931170" y="5529030"/>
              <a:ext cx="4617360" cy="18504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D9AAF0D9-62F4-1947-8672-1255A9B16F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9610" y="5467830"/>
                <a:ext cx="4740120" cy="307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>
            <a:extLst>
              <a:ext uri="{FF2B5EF4-FFF2-40B4-BE49-F238E27FC236}">
                <a16:creationId xmlns:a16="http://schemas.microsoft.com/office/drawing/2014/main" id="{C8C8B7DB-4820-DA04-D003-948D9C002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8675" name="Picture 4" descr="a4">
            <a:extLst>
              <a:ext uri="{FF2B5EF4-FFF2-40B4-BE49-F238E27FC236}">
                <a16:creationId xmlns:a16="http://schemas.microsoft.com/office/drawing/2014/main" id="{1753C3E7-AE01-E4C4-D748-A16147E40B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69028" r="49976" b="10277"/>
          <a:stretch>
            <a:fillRect/>
          </a:stretch>
        </p:blipFill>
        <p:spPr>
          <a:xfrm>
            <a:off x="395288" y="260350"/>
            <a:ext cx="8280400" cy="6408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4240B1EE-22AD-C74F-B321-4A537D3F6A98}"/>
                  </a:ext>
                </a:extLst>
              </p14:cNvPr>
              <p14:cNvContentPartPr/>
              <p14:nvPr/>
            </p14:nvContentPartPr>
            <p14:xfrm>
              <a:off x="661370" y="2055750"/>
              <a:ext cx="488160" cy="26388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4240B1EE-22AD-C74F-B321-4A537D3F6A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810" y="1994190"/>
                <a:ext cx="611280" cy="27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6F942242-38DF-CD4B-BF38-B9496F601C70}"/>
                  </a:ext>
                </a:extLst>
              </p14:cNvPr>
              <p14:cNvContentPartPr/>
              <p14:nvPr/>
            </p14:nvContentPartPr>
            <p14:xfrm>
              <a:off x="8395610" y="3827310"/>
              <a:ext cx="130680" cy="3290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6F942242-38DF-CD4B-BF38-B9496F601C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34050" y="3765750"/>
                <a:ext cx="25380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6C7ECD29-5FEA-8940-AF60-0C6BCA78BC55}"/>
                  </a:ext>
                </a:extLst>
              </p14:cNvPr>
              <p14:cNvContentPartPr/>
              <p14:nvPr/>
            </p14:nvContentPartPr>
            <p14:xfrm>
              <a:off x="8319290" y="3830550"/>
              <a:ext cx="266400" cy="10857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6C7ECD29-5FEA-8940-AF60-0C6BCA78BC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8090" y="3768990"/>
                <a:ext cx="389520" cy="12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6A6C852-DDDF-9C49-B6CF-901E74C0307F}"/>
                  </a:ext>
                </a:extLst>
              </p14:cNvPr>
              <p14:cNvContentPartPr/>
              <p14:nvPr/>
            </p14:nvContentPartPr>
            <p14:xfrm>
              <a:off x="8134970" y="5055990"/>
              <a:ext cx="406800" cy="7452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6A6C852-DDDF-9C49-B6CF-901E74C030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73410" y="4994430"/>
                <a:ext cx="52992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02ECD36-41D5-B049-AB9D-ABC155D3BA4B}"/>
                  </a:ext>
                </a:extLst>
              </p14:cNvPr>
              <p14:cNvContentPartPr/>
              <p14:nvPr/>
            </p14:nvContentPartPr>
            <p14:xfrm>
              <a:off x="6197450" y="5118630"/>
              <a:ext cx="2230920" cy="10134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02ECD36-41D5-B049-AB9D-ABC155D3BA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35890" y="5057070"/>
                <a:ext cx="2354040" cy="11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9C6E46B8-C509-1947-AC36-63826442FB7D}"/>
                  </a:ext>
                </a:extLst>
              </p14:cNvPr>
              <p14:cNvContentPartPr/>
              <p14:nvPr/>
            </p14:nvContentPartPr>
            <p14:xfrm>
              <a:off x="1190210" y="5496630"/>
              <a:ext cx="5077440" cy="6951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9C6E46B8-C509-1947-AC36-63826442FB7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8130" y="5414550"/>
                <a:ext cx="5241600" cy="8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559387D-D034-594C-9A4D-5B54B40E125F}"/>
                  </a:ext>
                </a:extLst>
              </p14:cNvPr>
              <p14:cNvContentPartPr/>
              <p14:nvPr/>
            </p14:nvContentPartPr>
            <p14:xfrm>
              <a:off x="974570" y="4725870"/>
              <a:ext cx="7323120" cy="6836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559387D-D034-594C-9A4D-5B54B40E125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3010" y="4664310"/>
                <a:ext cx="7446240" cy="80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B83029D-C945-D04E-A00E-9DB6014C6D2E}"/>
              </a:ext>
            </a:extLst>
          </p:cNvPr>
          <p:cNvGrpSpPr/>
          <p:nvPr/>
        </p:nvGrpSpPr>
        <p:grpSpPr>
          <a:xfrm>
            <a:off x="1063130" y="5208990"/>
            <a:ext cx="119880" cy="249840"/>
            <a:chOff x="1063130" y="5208990"/>
            <a:chExt cx="1198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2CE2566A-6954-514B-A141-79D11E23DAB7}"/>
                    </a:ext>
                  </a:extLst>
                </p14:cNvPr>
                <p14:cNvContentPartPr/>
                <p14:nvPr/>
              </p14:nvContentPartPr>
              <p14:xfrm>
                <a:off x="1100930" y="5225190"/>
                <a:ext cx="27360" cy="36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2CE2566A-6954-514B-A141-79D11E23DAB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39370" y="5163630"/>
                  <a:ext cx="150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D9D95DC3-9301-B14F-8DA9-EE3639E27044}"/>
                    </a:ext>
                  </a:extLst>
                </p14:cNvPr>
                <p14:cNvContentPartPr/>
                <p14:nvPr/>
              </p14:nvContentPartPr>
              <p14:xfrm>
                <a:off x="1122890" y="5225190"/>
                <a:ext cx="54720" cy="2336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D9D95DC3-9301-B14F-8DA9-EE3639E2704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1330" y="5163630"/>
                  <a:ext cx="17784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4A5ABDC0-2B66-2746-9676-3F86569DD110}"/>
                    </a:ext>
                  </a:extLst>
                </p14:cNvPr>
                <p14:cNvContentPartPr/>
                <p14:nvPr/>
              </p14:nvContentPartPr>
              <p14:xfrm>
                <a:off x="1063130" y="5208990"/>
                <a:ext cx="119880" cy="16308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4A5ABDC0-2B66-2746-9676-3F86569DD11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01570" y="5147430"/>
                  <a:ext cx="243000" cy="28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5370895-8D8C-9849-B4BD-15A0A88D26DA}"/>
                  </a:ext>
                </a:extLst>
              </p14:cNvPr>
              <p14:cNvContentPartPr/>
              <p14:nvPr/>
            </p14:nvContentPartPr>
            <p14:xfrm>
              <a:off x="1649210" y="4807230"/>
              <a:ext cx="359640" cy="13608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5370895-8D8C-9849-B4BD-15A0A88D26D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587650" y="4745670"/>
                <a:ext cx="48276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BEA48551-AB24-8D4C-A518-40A36A4F49CA}"/>
                  </a:ext>
                </a:extLst>
              </p14:cNvPr>
              <p14:cNvContentPartPr/>
              <p14:nvPr/>
            </p14:nvContentPartPr>
            <p14:xfrm>
              <a:off x="878450" y="3434190"/>
              <a:ext cx="7013880" cy="102924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BEA48551-AB24-8D4C-A518-40A36A4F49C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6890" y="3372630"/>
                <a:ext cx="7136640" cy="11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0B6B9B50-CC44-9E45-8F6E-D1987BEACC57}"/>
                  </a:ext>
                </a:extLst>
              </p14:cNvPr>
              <p14:cNvContentPartPr/>
              <p14:nvPr/>
            </p14:nvContentPartPr>
            <p14:xfrm>
              <a:off x="6985490" y="3212430"/>
              <a:ext cx="1372320" cy="87372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0B6B9B50-CC44-9E45-8F6E-D1987BEACC5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903410" y="3130350"/>
                <a:ext cx="1536480" cy="10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045D89A5-F667-A749-9676-310329D56917}"/>
                  </a:ext>
                </a:extLst>
              </p14:cNvPr>
              <p14:cNvContentPartPr/>
              <p14:nvPr/>
            </p14:nvContentPartPr>
            <p14:xfrm>
              <a:off x="8118770" y="3281190"/>
              <a:ext cx="264600" cy="3927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045D89A5-F667-A749-9676-310329D5691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57210" y="3219630"/>
                <a:ext cx="38772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5254DFC9-E1C0-5F42-AC10-0DAB13358AF8}"/>
                  </a:ext>
                </a:extLst>
              </p14:cNvPr>
              <p14:cNvContentPartPr/>
              <p14:nvPr/>
            </p14:nvContentPartPr>
            <p14:xfrm>
              <a:off x="721130" y="3320790"/>
              <a:ext cx="3881520" cy="101484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5254DFC9-E1C0-5F42-AC10-0DAB13358AF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9570" y="3259230"/>
                <a:ext cx="4004640" cy="11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A7376689-355B-B14E-A7F3-99D1E8FD7DAD}"/>
                  </a:ext>
                </a:extLst>
              </p14:cNvPr>
              <p14:cNvContentPartPr/>
              <p14:nvPr/>
            </p14:nvContentPartPr>
            <p14:xfrm>
              <a:off x="4293050" y="2631030"/>
              <a:ext cx="1179360" cy="33156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A7376689-355B-B14E-A7F3-99D1E8FD7DA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31490" y="2569470"/>
                <a:ext cx="130248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88FB72DE-539E-1742-B464-F221AAA44D01}"/>
                  </a:ext>
                </a:extLst>
              </p14:cNvPr>
              <p14:cNvContentPartPr/>
              <p14:nvPr/>
            </p14:nvContentPartPr>
            <p14:xfrm>
              <a:off x="4178570" y="3200910"/>
              <a:ext cx="4023360" cy="33012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88FB72DE-539E-1742-B464-F221AAA44D0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17010" y="3139350"/>
                <a:ext cx="41464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D63E3B81-8EFA-0C46-A5FA-340CF4EE4520}"/>
                  </a:ext>
                </a:extLst>
              </p14:cNvPr>
              <p14:cNvContentPartPr/>
              <p14:nvPr/>
            </p14:nvContentPartPr>
            <p14:xfrm>
              <a:off x="4246610" y="3038190"/>
              <a:ext cx="1088280" cy="493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D63E3B81-8EFA-0C46-A5FA-340CF4EE452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192610" y="2930190"/>
                <a:ext cx="11959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40A2A33B-FDF2-9643-B374-84788C4579E5}"/>
                  </a:ext>
                </a:extLst>
              </p14:cNvPr>
              <p14:cNvContentPartPr/>
              <p14:nvPr/>
            </p14:nvContentPartPr>
            <p14:xfrm>
              <a:off x="4694090" y="3792390"/>
              <a:ext cx="3283920" cy="6012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40A2A33B-FDF2-9643-B374-84788C4579E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40090" y="3684750"/>
                <a:ext cx="339156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C40D9405-1C85-774B-A5A9-BCD00458EE58}"/>
                  </a:ext>
                </a:extLst>
              </p14:cNvPr>
              <p14:cNvContentPartPr/>
              <p14:nvPr/>
            </p14:nvContentPartPr>
            <p14:xfrm>
              <a:off x="2992370" y="2305230"/>
              <a:ext cx="2901600" cy="3852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C40D9405-1C85-774B-A5A9-BCD00458EE5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8370" y="2197590"/>
                <a:ext cx="3009240" cy="254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Erythema multiforme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dirty="0" smtClean="0"/>
              <a:t>EM minus  </a:t>
            </a:r>
            <a:r>
              <a:rPr lang="de-DE" altLang="en-US" sz="1800" dirty="0" smtClean="0"/>
              <a:t>deutlich häufiger, Befall der Extremitäten</a:t>
            </a:r>
          </a:p>
          <a:p>
            <a:pPr eaLnBrk="1" hangingPunct="1">
              <a:buFontTx/>
              <a:buNone/>
            </a:pPr>
            <a:r>
              <a:rPr lang="de-DE" altLang="en-US" dirty="0" smtClean="0"/>
              <a:t>EM </a:t>
            </a:r>
            <a:r>
              <a:rPr lang="de-DE" altLang="en-US" dirty="0" err="1" smtClean="0"/>
              <a:t>majus</a:t>
            </a:r>
            <a:r>
              <a:rPr lang="de-DE" altLang="en-US" dirty="0" smtClean="0"/>
              <a:t>  </a:t>
            </a:r>
            <a:r>
              <a:rPr lang="de-DE" altLang="en-US" sz="1800" dirty="0" smtClean="0"/>
              <a:t>seltener, inklusive Befall der Mundschleimhaut und Konjunktiven</a:t>
            </a:r>
          </a:p>
          <a:p>
            <a:pPr eaLnBrk="1" hangingPunct="1">
              <a:buFontTx/>
              <a:buNone/>
            </a:pPr>
            <a:endParaRPr lang="de-DE" altLang="en-US" sz="1800" dirty="0" smtClean="0"/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Polyätiologisch (</a:t>
            </a:r>
            <a:r>
              <a:rPr lang="de-DE" altLang="en-US" sz="1800" dirty="0" err="1" smtClean="0"/>
              <a:t>infektassoziiert</a:t>
            </a:r>
            <a:r>
              <a:rPr lang="de-DE" altLang="en-US" sz="1800" dirty="0"/>
              <a:t> </a:t>
            </a:r>
            <a:r>
              <a:rPr lang="de-DE" altLang="en-US" sz="1800" dirty="0" smtClean="0"/>
              <a:t>(HSV, EBV, Hepatitis)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 genetische Prädisposition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 als Streuphänomen bei Kontaktallergien? </a:t>
            </a:r>
            <a:r>
              <a:rPr lang="de-DE" altLang="en-US" sz="1800" dirty="0" err="1" smtClean="0"/>
              <a:t>Zb</a:t>
            </a:r>
            <a:r>
              <a:rPr lang="de-DE" altLang="en-US" sz="1800" dirty="0" smtClean="0"/>
              <a:t> Tätowierung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Häufigkeitsgipfel: 20-40.Lj </a:t>
            </a:r>
            <a:endParaRPr lang="de-DE" alt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457200" y="6308725"/>
            <a:ext cx="7848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000" dirty="0" smtClean="0"/>
              <a:t>Quelle: Dermatologie und Venerologie Peter Fritsch/Thomas Schwarz 3.Auflage 2018</a:t>
            </a:r>
            <a:endParaRPr lang="de-AT" sz="1000" dirty="0"/>
          </a:p>
        </p:txBody>
      </p:sp>
      <p:pic>
        <p:nvPicPr>
          <p:cNvPr id="5" name="Picture 4" descr="E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7" t="17119" r="9110" b="54522"/>
          <a:stretch/>
        </p:blipFill>
        <p:spPr bwMode="auto">
          <a:xfrm>
            <a:off x="6444208" y="3742987"/>
            <a:ext cx="2592289" cy="247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920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>
            <a:extLst>
              <a:ext uri="{FF2B5EF4-FFF2-40B4-BE49-F238E27FC236}">
                <a16:creationId xmlns:a16="http://schemas.microsoft.com/office/drawing/2014/main" id="{BC5D3423-DD65-C7F7-DBFA-C21D5AACE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699" name="Picture 4" descr="a5">
            <a:extLst>
              <a:ext uri="{FF2B5EF4-FFF2-40B4-BE49-F238E27FC236}">
                <a16:creationId xmlns:a16="http://schemas.microsoft.com/office/drawing/2014/main" id="{993C9876-8726-C4C1-50E7-063F99E47D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11786" r="52147" b="69133"/>
          <a:stretch>
            <a:fillRect/>
          </a:stretch>
        </p:blipFill>
        <p:spPr>
          <a:xfrm>
            <a:off x="395288" y="188913"/>
            <a:ext cx="8280400" cy="648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57E2D912-2244-0F0E-5290-B156202FF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3" name="Picture 4" descr="a7">
            <a:extLst>
              <a:ext uri="{FF2B5EF4-FFF2-40B4-BE49-F238E27FC236}">
                <a16:creationId xmlns:a16="http://schemas.microsoft.com/office/drawing/2014/main" id="{E66E87A0-32C4-C33B-52E9-8DBF3CD1EA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40407" r="52147" b="40512"/>
          <a:stretch>
            <a:fillRect/>
          </a:stretch>
        </p:blipFill>
        <p:spPr>
          <a:xfrm>
            <a:off x="323850" y="188913"/>
            <a:ext cx="8424863" cy="666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>
            <a:extLst>
              <a:ext uri="{FF2B5EF4-FFF2-40B4-BE49-F238E27FC236}">
                <a16:creationId xmlns:a16="http://schemas.microsoft.com/office/drawing/2014/main" id="{4DAB9B6A-54F7-3CCB-29C3-7D2EBE4F7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747" name="Picture 4" descr="a7">
            <a:extLst>
              <a:ext uri="{FF2B5EF4-FFF2-40B4-BE49-F238E27FC236}">
                <a16:creationId xmlns:a16="http://schemas.microsoft.com/office/drawing/2014/main" id="{3F5E4613-9580-EC23-FFA9-F3288B8E91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9" t="40407" r="10612" b="40512"/>
          <a:stretch>
            <a:fillRect/>
          </a:stretch>
        </p:blipFill>
        <p:spPr>
          <a:xfrm>
            <a:off x="395288" y="188913"/>
            <a:ext cx="8424862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>
            <a:extLst>
              <a:ext uri="{FF2B5EF4-FFF2-40B4-BE49-F238E27FC236}">
                <a16:creationId xmlns:a16="http://schemas.microsoft.com/office/drawing/2014/main" id="{19974196-B449-15CE-4E98-93772262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2771" name="Picture 4" descr="a7">
            <a:extLst>
              <a:ext uri="{FF2B5EF4-FFF2-40B4-BE49-F238E27FC236}">
                <a16:creationId xmlns:a16="http://schemas.microsoft.com/office/drawing/2014/main" id="{D1DC2FF0-E51A-95D1-A06C-4BAAD4BC2B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68120" r="52147" b="11856"/>
          <a:stretch>
            <a:fillRect/>
          </a:stretch>
        </p:blipFill>
        <p:spPr>
          <a:xfrm>
            <a:off x="250825" y="188913"/>
            <a:ext cx="8569325" cy="6669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>
            <a:extLst>
              <a:ext uri="{FF2B5EF4-FFF2-40B4-BE49-F238E27FC236}">
                <a16:creationId xmlns:a16="http://schemas.microsoft.com/office/drawing/2014/main" id="{72973865-A5FC-5DBA-9BD4-0F6674853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5" name="Picture 4" descr="a8">
            <a:extLst>
              <a:ext uri="{FF2B5EF4-FFF2-40B4-BE49-F238E27FC236}">
                <a16:creationId xmlns:a16="http://schemas.microsoft.com/office/drawing/2014/main" id="{7D91A5FE-8231-CD4D-7B6D-867C300CD2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68347" r="52818" b="11856"/>
          <a:stretch>
            <a:fillRect/>
          </a:stretch>
        </p:blipFill>
        <p:spPr>
          <a:xfrm>
            <a:off x="250825" y="260350"/>
            <a:ext cx="8424863" cy="6408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2E1EF0A9-5D5F-D949-90BB-A49771A4ECEB}"/>
                  </a:ext>
                </a:extLst>
              </p14:cNvPr>
              <p14:cNvContentPartPr/>
              <p14:nvPr/>
            </p14:nvContentPartPr>
            <p14:xfrm>
              <a:off x="854330" y="2685390"/>
              <a:ext cx="906120" cy="23904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2E1EF0A9-5D5F-D949-90BB-A49771A4EC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770" y="2623830"/>
                <a:ext cx="102924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1ACA2F69-F084-FA41-878F-E425F759C49D}"/>
                  </a:ext>
                </a:extLst>
              </p14:cNvPr>
              <p14:cNvContentPartPr/>
              <p14:nvPr/>
            </p14:nvContentPartPr>
            <p14:xfrm>
              <a:off x="4835210" y="2348790"/>
              <a:ext cx="1818000" cy="2934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1ACA2F69-F084-FA41-878F-E425F759C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3650" y="2287230"/>
                <a:ext cx="194112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CA7549CF-DB07-7E48-8374-4CB0A199B4AD}"/>
                  </a:ext>
                </a:extLst>
              </p14:cNvPr>
              <p14:cNvContentPartPr/>
              <p14:nvPr/>
            </p14:nvContentPartPr>
            <p14:xfrm>
              <a:off x="6205370" y="242790"/>
              <a:ext cx="246960" cy="3639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CA7549CF-DB07-7E48-8374-4CB0A199B4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43810" y="181590"/>
                <a:ext cx="37008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98A53777-01AC-0042-AFFA-03E323B8C9F5}"/>
                  </a:ext>
                </a:extLst>
              </p14:cNvPr>
              <p14:cNvContentPartPr/>
              <p14:nvPr/>
            </p14:nvContentPartPr>
            <p14:xfrm>
              <a:off x="5784890" y="970710"/>
              <a:ext cx="298440" cy="4068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98A53777-01AC-0042-AFFA-03E323B8C9F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4290" y="940110"/>
                <a:ext cx="35964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7CED47E4-3F63-854F-A0CB-8DD6F4A9874C}"/>
                  </a:ext>
                </a:extLst>
              </p14:cNvPr>
              <p14:cNvContentPartPr/>
              <p14:nvPr/>
            </p14:nvContentPartPr>
            <p14:xfrm>
              <a:off x="5420570" y="1026870"/>
              <a:ext cx="706680" cy="9478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7CED47E4-3F63-854F-A0CB-8DD6F4A987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9970" y="996270"/>
                <a:ext cx="767880" cy="10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7ED2288F-6F9A-DC46-83C7-D52AC19CE91B}"/>
                  </a:ext>
                </a:extLst>
              </p14:cNvPr>
              <p14:cNvContentPartPr/>
              <p14:nvPr/>
            </p14:nvContentPartPr>
            <p14:xfrm>
              <a:off x="4813250" y="1784310"/>
              <a:ext cx="1920960" cy="3042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7ED2288F-6F9A-DC46-83C7-D52AC19CE91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82650" y="1753710"/>
                <a:ext cx="198252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2499805-0C4F-3C45-9253-FA0B58CDFD0E}"/>
                  </a:ext>
                </a:extLst>
              </p14:cNvPr>
              <p14:cNvContentPartPr/>
              <p14:nvPr/>
            </p14:nvContentPartPr>
            <p14:xfrm>
              <a:off x="6577250" y="2359590"/>
              <a:ext cx="108360" cy="763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2499805-0C4F-3C45-9253-FA0B58CDFD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6650" y="2328990"/>
                <a:ext cx="1695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87035DDF-A4A9-E548-92D5-2297C27A9D62}"/>
                  </a:ext>
                </a:extLst>
              </p14:cNvPr>
              <p14:cNvContentPartPr/>
              <p14:nvPr/>
            </p14:nvContentPartPr>
            <p14:xfrm>
              <a:off x="5502650" y="921390"/>
              <a:ext cx="694440" cy="81432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87035DDF-A4A9-E548-92D5-2297C27A9D6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72050" y="890790"/>
                <a:ext cx="755640" cy="87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6BBE38B9-DF84-3840-96B7-624BE946A184}"/>
                  </a:ext>
                </a:extLst>
              </p14:cNvPr>
              <p14:cNvContentPartPr/>
              <p14:nvPr/>
            </p14:nvContentPartPr>
            <p14:xfrm>
              <a:off x="4024130" y="2158710"/>
              <a:ext cx="2482920" cy="4932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6BBE38B9-DF84-3840-96B7-624BE946A18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70130" y="2051070"/>
                <a:ext cx="25905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FF1B276C-769A-734B-A895-AE2CAD96543B}"/>
                  </a:ext>
                </a:extLst>
              </p14:cNvPr>
              <p14:cNvContentPartPr/>
              <p14:nvPr/>
            </p14:nvContentPartPr>
            <p14:xfrm>
              <a:off x="6381770" y="2147910"/>
              <a:ext cx="1861920" cy="5472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FF1B276C-769A-734B-A895-AE2CAD9654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28130" y="2040270"/>
                <a:ext cx="196956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5B7C7EF5-6570-8D44-85EA-92F38B87C489}"/>
                  </a:ext>
                </a:extLst>
              </p14:cNvPr>
              <p14:cNvContentPartPr/>
              <p14:nvPr/>
            </p14:nvContentPartPr>
            <p14:xfrm>
              <a:off x="818690" y="2533470"/>
              <a:ext cx="2079000" cy="6012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5B7C7EF5-6570-8D44-85EA-92F38B87C48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65050" y="2425470"/>
                <a:ext cx="2186640" cy="275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C7AB3AA8-CA00-11E3-46D8-88757A466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4819" name="Picture 4" descr="a9">
            <a:extLst>
              <a:ext uri="{FF2B5EF4-FFF2-40B4-BE49-F238E27FC236}">
                <a16:creationId xmlns:a16="http://schemas.microsoft.com/office/drawing/2014/main" id="{A98A450E-C78D-6C01-1EB5-41C1DF06BF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40407" r="54366" b="39597"/>
          <a:stretch>
            <a:fillRect/>
          </a:stretch>
        </p:blipFill>
        <p:spPr>
          <a:xfrm>
            <a:off x="468313" y="260350"/>
            <a:ext cx="8280400" cy="6192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18901F65-A802-2446-A451-7965E1B9CA82}"/>
                  </a:ext>
                </a:extLst>
              </p14:cNvPr>
              <p14:cNvContentPartPr/>
              <p14:nvPr/>
            </p14:nvContentPartPr>
            <p14:xfrm>
              <a:off x="4800290" y="5181630"/>
              <a:ext cx="1334880" cy="39672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18901F65-A802-2446-A451-7965E1B9CA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9330" y="5151030"/>
                <a:ext cx="139608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D5002732-5077-534B-BA12-776907262E64}"/>
                  </a:ext>
                </a:extLst>
              </p14:cNvPr>
              <p14:cNvContentPartPr/>
              <p14:nvPr/>
            </p14:nvContentPartPr>
            <p14:xfrm>
              <a:off x="508730" y="4796430"/>
              <a:ext cx="7539120" cy="11376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D5002732-5077-534B-BA12-776907262E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5610" y="4673310"/>
                <a:ext cx="7785360" cy="13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C84DC11F-012D-9F4A-B682-C5F59DAED58E}"/>
                  </a:ext>
                </a:extLst>
              </p14:cNvPr>
              <p14:cNvContentPartPr/>
              <p14:nvPr/>
            </p14:nvContentPartPr>
            <p14:xfrm>
              <a:off x="328010" y="5355510"/>
              <a:ext cx="7835760" cy="11077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C84DC11F-012D-9F4A-B682-C5F59DAED5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890" y="5232030"/>
                <a:ext cx="8082000" cy="13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E62110D4-DC3D-4D4A-9FAC-F0B9EE55A2A8}"/>
                  </a:ext>
                </a:extLst>
              </p14:cNvPr>
              <p14:cNvContentPartPr/>
              <p14:nvPr/>
            </p14:nvContentPartPr>
            <p14:xfrm>
              <a:off x="6297530" y="3252750"/>
              <a:ext cx="2019240" cy="3772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E62110D4-DC3D-4D4A-9FAC-F0B9EE55A2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74050" y="3129630"/>
                <a:ext cx="2265840" cy="62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402E067-6ED9-674D-A6C1-8AEFF270A91C}"/>
                  </a:ext>
                </a:extLst>
              </p14:cNvPr>
              <p14:cNvContentPartPr/>
              <p14:nvPr/>
            </p14:nvContentPartPr>
            <p14:xfrm>
              <a:off x="7340090" y="2592870"/>
              <a:ext cx="868680" cy="24444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402E067-6ED9-674D-A6C1-8AEFF270A91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78530" y="2531310"/>
                <a:ext cx="99180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91849923-69B3-C74F-AD19-A7ACB5D48D23}"/>
                  </a:ext>
                </a:extLst>
              </p14:cNvPr>
              <p14:cNvContentPartPr/>
              <p14:nvPr/>
            </p14:nvContentPartPr>
            <p14:xfrm>
              <a:off x="5939330" y="2592870"/>
              <a:ext cx="2440080" cy="68292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91849923-69B3-C74F-AD19-A7ACB5D48D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77770" y="2531310"/>
                <a:ext cx="2563200" cy="80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BA9D960-D041-7E4D-B036-038F75BFA5D5}"/>
              </a:ext>
            </a:extLst>
          </p:cNvPr>
          <p:cNvGrpSpPr/>
          <p:nvPr/>
        </p:nvGrpSpPr>
        <p:grpSpPr>
          <a:xfrm>
            <a:off x="5774090" y="2809950"/>
            <a:ext cx="455760" cy="776520"/>
            <a:chOff x="5774090" y="2809950"/>
            <a:chExt cx="455760" cy="77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6D8BB9AE-A767-2444-8B94-75DF26DB602A}"/>
                    </a:ext>
                  </a:extLst>
                </p14:cNvPr>
                <p14:cNvContentPartPr/>
                <p14:nvPr/>
              </p14:nvContentPartPr>
              <p14:xfrm>
                <a:off x="5909810" y="2809950"/>
                <a:ext cx="320040" cy="29880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6D8BB9AE-A767-2444-8B94-75DF26DB602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94330" y="2794830"/>
                  <a:ext cx="3506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8BE73FCD-42C7-5C4A-8873-BA1951596AE5}"/>
                    </a:ext>
                  </a:extLst>
                </p14:cNvPr>
                <p14:cNvContentPartPr/>
                <p14:nvPr/>
              </p14:nvContentPartPr>
              <p14:xfrm>
                <a:off x="5774090" y="3238710"/>
                <a:ext cx="336960" cy="3477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8BE73FCD-42C7-5C4A-8873-BA1951596AE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58610" y="3223590"/>
                  <a:ext cx="3672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036BE0DC-E5B5-AF4B-8C32-AB823DFA1933}"/>
                    </a:ext>
                  </a:extLst>
                </p14:cNvPr>
                <p14:cNvContentPartPr/>
                <p14:nvPr/>
              </p14:nvContentPartPr>
              <p14:xfrm>
                <a:off x="5909810" y="2821470"/>
                <a:ext cx="314640" cy="3524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036BE0DC-E5B5-AF4B-8C32-AB823DFA193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94330" y="2806350"/>
                  <a:ext cx="344880" cy="38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93EFF329-601D-E441-9CCB-74F69A919B03}"/>
                  </a:ext>
                </a:extLst>
              </p14:cNvPr>
              <p14:cNvContentPartPr/>
              <p14:nvPr/>
            </p14:nvContentPartPr>
            <p14:xfrm>
              <a:off x="5974970" y="3092190"/>
              <a:ext cx="1976040" cy="601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93EFF329-601D-E441-9CCB-74F69A919B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20970" y="2984550"/>
                <a:ext cx="208368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35DD6692-9533-0740-9F83-C7949E59AE66}"/>
                  </a:ext>
                </a:extLst>
              </p14:cNvPr>
              <p14:cNvContentPartPr/>
              <p14:nvPr/>
            </p14:nvContentPartPr>
            <p14:xfrm>
              <a:off x="4020890" y="3108750"/>
              <a:ext cx="1878120" cy="219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35DD6692-9533-0740-9F83-C7949E59AE6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67250" y="3000750"/>
                <a:ext cx="1985760" cy="237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>
            <a:extLst>
              <a:ext uri="{FF2B5EF4-FFF2-40B4-BE49-F238E27FC236}">
                <a16:creationId xmlns:a16="http://schemas.microsoft.com/office/drawing/2014/main" id="{12CE1D22-E0A4-EACD-5C87-A32758C6F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3" name="Picture 4" descr="a9">
            <a:extLst>
              <a:ext uri="{FF2B5EF4-FFF2-40B4-BE49-F238E27FC236}">
                <a16:creationId xmlns:a16="http://schemas.microsoft.com/office/drawing/2014/main" id="{83F35236-CC93-E206-A1C6-4BACDE00AF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4" t="69028" r="12784" b="13469"/>
          <a:stretch>
            <a:fillRect/>
          </a:stretch>
        </p:blipFill>
        <p:spPr>
          <a:xfrm>
            <a:off x="323850" y="333375"/>
            <a:ext cx="8496300" cy="652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>
            <a:extLst>
              <a:ext uri="{FF2B5EF4-FFF2-40B4-BE49-F238E27FC236}">
                <a16:creationId xmlns:a16="http://schemas.microsoft.com/office/drawing/2014/main" id="{1A84F8CD-45DC-591B-27CF-9363DCFBA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51837" cy="936625"/>
          </a:xfrm>
        </p:spPr>
        <p:txBody>
          <a:bodyPr/>
          <a:lstStyle/>
          <a:p>
            <a:pPr eaLnBrk="1" hangingPunct="1"/>
            <a:r>
              <a:rPr lang="de-DE" altLang="en-US"/>
              <a:t>Typ 4 Allergie</a:t>
            </a:r>
          </a:p>
        </p:txBody>
      </p:sp>
      <p:pic>
        <p:nvPicPr>
          <p:cNvPr id="36867" name="Picture 4" descr="a13">
            <a:extLst>
              <a:ext uri="{FF2B5EF4-FFF2-40B4-BE49-F238E27FC236}">
                <a16:creationId xmlns:a16="http://schemas.microsoft.com/office/drawing/2014/main" id="{0251A4BF-D9C4-F79B-9B6C-CCA39BC0D7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4" b="72325"/>
          <a:stretch>
            <a:fillRect/>
          </a:stretch>
        </p:blipFill>
        <p:spPr>
          <a:xfrm>
            <a:off x="611188" y="1484313"/>
            <a:ext cx="7705725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E6C21FB-E506-F3DD-A5B4-1B7A8DB330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/>
              <a:t>Allergisches Kontaktekzem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56DB359-1F96-4FE4-6278-61A69E40C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2000" dirty="0"/>
              <a:t>Das allergische Kontaktekzem ist eine </a:t>
            </a:r>
            <a:r>
              <a:rPr lang="de-DE" altLang="en-US" sz="2000" dirty="0" err="1"/>
              <a:t>Ekzemreaktion</a:t>
            </a:r>
            <a:r>
              <a:rPr lang="de-DE" altLang="en-US" sz="2000" dirty="0"/>
              <a:t> auf Basis einer </a:t>
            </a:r>
            <a:r>
              <a:rPr lang="de-DE" altLang="en-US" sz="2000" b="1" dirty="0"/>
              <a:t>Typ 4 Reaktion </a:t>
            </a:r>
            <a:r>
              <a:rPr lang="de-DE" altLang="en-US" sz="2000" dirty="0"/>
              <a:t>gegen meist </a:t>
            </a:r>
            <a:r>
              <a:rPr lang="de-DE" altLang="en-US" sz="2000" b="1" dirty="0"/>
              <a:t>exogen</a:t>
            </a:r>
            <a:r>
              <a:rPr lang="de-DE" altLang="en-US" sz="2000" dirty="0"/>
              <a:t> auf die Haut auftreffende Substanzen(Kontaktsubstanzen).</a:t>
            </a:r>
          </a:p>
          <a:p>
            <a:pPr eaLnBrk="1" hangingPunct="1">
              <a:buFontTx/>
              <a:buNone/>
            </a:pPr>
            <a:r>
              <a:rPr lang="de-DE" altLang="en-US" sz="2000" dirty="0"/>
              <a:t>Es manifestiert sich bei episodischer Exposition als</a:t>
            </a:r>
            <a:r>
              <a:rPr lang="de-DE" altLang="en-US" sz="2000" b="1" dirty="0"/>
              <a:t> akutes</a:t>
            </a:r>
            <a:r>
              <a:rPr lang="de-DE" altLang="en-US" sz="2000" dirty="0"/>
              <a:t>, bei wiederholter oder dauernder Exposition als</a:t>
            </a:r>
            <a:r>
              <a:rPr lang="de-DE" altLang="en-US" sz="2000" b="1" dirty="0"/>
              <a:t> chronisches </a:t>
            </a:r>
            <a:r>
              <a:rPr lang="de-DE" altLang="en-US" sz="2000" dirty="0"/>
              <a:t>Kontaktekzem.</a:t>
            </a:r>
          </a:p>
          <a:p>
            <a:pPr eaLnBrk="1" hangingPunct="1">
              <a:buFontTx/>
              <a:buNone/>
            </a:pPr>
            <a:r>
              <a:rPr lang="de-DE" altLang="en-US" sz="2000" dirty="0"/>
              <a:t>Obwohl  seltener als das toxische Kontaktekzem, ist das allergische Kontaktekzem die häufigste Ursache für </a:t>
            </a:r>
            <a:r>
              <a:rPr lang="de-DE" altLang="en-US" sz="2000" b="1" dirty="0"/>
              <a:t>Berufsunfähigkeit</a:t>
            </a:r>
            <a:r>
              <a:rPr lang="de-DE" altLang="en-US" sz="2000" dirty="0"/>
              <a:t> durch Hautkrankheiten.</a:t>
            </a:r>
          </a:p>
          <a:p>
            <a:pPr eaLnBrk="1" hangingPunct="1">
              <a:buFontTx/>
              <a:buNone/>
            </a:pPr>
            <a:r>
              <a:rPr lang="de-DE" altLang="en-US" sz="2000" dirty="0"/>
              <a:t>Mögliche Ursachen gibt es viele: Beruf(Friseur, Maurer, früher Chirurgen), Hobby und Freizeit-Gestaltung, Kosmetik, Schmuck, Textilien, Schuhe, etc….</a:t>
            </a:r>
          </a:p>
          <a:p>
            <a:pPr eaLnBrk="1" hangingPunct="1">
              <a:buFontTx/>
              <a:buNone/>
            </a:pPr>
            <a:r>
              <a:rPr lang="de-DE" altLang="en-US" sz="2000" b="1" dirty="0"/>
              <a:t>Bisher sind etwa 3000 Kontaktallergene bekannt</a:t>
            </a:r>
            <a:r>
              <a:rPr lang="de-DE" altLang="en-US" sz="2000" dirty="0"/>
              <a:t>.</a:t>
            </a:r>
          </a:p>
          <a:p>
            <a:pPr eaLnBrk="1" hangingPunct="1"/>
            <a:endParaRPr lang="de-DE" altLang="en-US" sz="2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>
            <a:extLst>
              <a:ext uri="{FF2B5EF4-FFF2-40B4-BE49-F238E27FC236}">
                <a16:creationId xmlns:a16="http://schemas.microsoft.com/office/drawing/2014/main" id="{FCE0B2AA-9DC1-7260-4C26-5FA8D60CE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503237"/>
          </a:xfrm>
        </p:spPr>
        <p:txBody>
          <a:bodyPr/>
          <a:lstStyle/>
          <a:p>
            <a:pPr eaLnBrk="1" hangingPunct="1"/>
            <a:r>
              <a:rPr lang="de-DE" altLang="en-US" sz="2400"/>
              <a:t>Hitliste der Kontaktallergene</a:t>
            </a:r>
          </a:p>
        </p:txBody>
      </p:sp>
      <p:pic>
        <p:nvPicPr>
          <p:cNvPr id="38915" name="Picture 4" descr="a16">
            <a:extLst>
              <a:ext uri="{FF2B5EF4-FFF2-40B4-BE49-F238E27FC236}">
                <a16:creationId xmlns:a16="http://schemas.microsoft.com/office/drawing/2014/main" id="{DCD87546-D58C-FDC9-DD54-DFD1EA543D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4" t="69563" r="15975" b="11260"/>
          <a:stretch/>
        </p:blipFill>
        <p:spPr>
          <a:xfrm rot="120000">
            <a:off x="330095" y="764704"/>
            <a:ext cx="8490055" cy="56166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49465" r="47802" b="26163"/>
          <a:stretch/>
        </p:blipFill>
        <p:spPr bwMode="auto">
          <a:xfrm>
            <a:off x="6028455" y="3716437"/>
            <a:ext cx="30963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Erythema multiforme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u="sng" dirty="0" smtClean="0"/>
              <a:t>Lokalisation: </a:t>
            </a:r>
            <a:r>
              <a:rPr lang="de-DE" altLang="en-US" sz="1800" dirty="0" smtClean="0"/>
              <a:t>in 50%: Befall des Lippenrotes</a:t>
            </a:r>
          </a:p>
          <a:p>
            <a:pPr eaLnBrk="1" hangingPunct="1">
              <a:buFontTx/>
              <a:buNone/>
            </a:pPr>
            <a:endParaRPr lang="de-DE" altLang="en-US" sz="1800" dirty="0" smtClean="0"/>
          </a:p>
          <a:p>
            <a:pPr eaLnBrk="1" hangingPunct="1">
              <a:buFontTx/>
              <a:buNone/>
            </a:pPr>
            <a:r>
              <a:rPr lang="de-DE" altLang="en-US" sz="1800" u="sng" dirty="0" smtClean="0"/>
              <a:t>Klinik: 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	plötzlicher Beginn ohne wesentliche </a:t>
            </a:r>
            <a:r>
              <a:rPr lang="de-DE" altLang="en-US" sz="1800" dirty="0" err="1" smtClean="0"/>
              <a:t>Prodromi</a:t>
            </a:r>
            <a:r>
              <a:rPr lang="de-DE" altLang="en-US" sz="1800" dirty="0" smtClean="0"/>
              <a:t>,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innerhalb 48-72 Stunden Ausbildung des Vollbildes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err="1" smtClean="0"/>
              <a:t>Enstehung</a:t>
            </a:r>
            <a:r>
              <a:rPr lang="de-DE" altLang="en-US" sz="1800" dirty="0" smtClean="0"/>
              <a:t> von Papeln, die sich innerhalb von 24 </a:t>
            </a:r>
            <a:r>
              <a:rPr lang="de-DE" altLang="en-US" sz="1800" dirty="0" err="1" smtClean="0"/>
              <a:t>Stden</a:t>
            </a:r>
            <a:endParaRPr lang="de-DE" altLang="en-US" sz="1800" dirty="0" smtClean="0"/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schießscheibenartig ausdehnen und zentral häufig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eine Blase bilden</a:t>
            </a:r>
          </a:p>
          <a:p>
            <a:pPr eaLnBrk="1" hangingPunct="1">
              <a:buFontTx/>
              <a:buNone/>
            </a:pPr>
            <a:r>
              <a:rPr lang="de-DE" altLang="en-US" sz="1800" u="sng" dirty="0" smtClean="0"/>
              <a:t>Pathogenese: </a:t>
            </a:r>
            <a:r>
              <a:rPr lang="de-DE" altLang="en-US" sz="1400" u="sng" dirty="0" smtClean="0"/>
              <a:t>(nicht in allen Details geklärt)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-krankhaft gesteigerte Apoptose von </a:t>
            </a:r>
            <a:r>
              <a:rPr lang="de-DE" altLang="en-US" sz="1800" dirty="0" err="1" smtClean="0"/>
              <a:t>Keratinozyten</a:t>
            </a:r>
            <a:r>
              <a:rPr lang="de-DE" altLang="en-US" sz="1800" dirty="0" smtClean="0"/>
              <a:t>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durch aktivierte CD8-positive zytotoxische T-Lymphozyten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-die starke dermale Entzündung wird durch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err="1" smtClean="0"/>
              <a:t>mononukleäre</a:t>
            </a:r>
            <a:r>
              <a:rPr lang="de-DE" altLang="en-US" sz="1800" dirty="0" smtClean="0"/>
              <a:t> Zellen induziert.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7200" y="6308725"/>
            <a:ext cx="7848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000" dirty="0" smtClean="0"/>
              <a:t>Quelle: Dermatologie und Venerologie Peter Fritsch/Thomas Schwarz 3.Auflage 2018</a:t>
            </a:r>
            <a:endParaRPr lang="de-AT" sz="1000" dirty="0"/>
          </a:p>
        </p:txBody>
      </p:sp>
      <p:pic>
        <p:nvPicPr>
          <p:cNvPr id="6" name="Picture 4" descr="E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15038" r="62174" b="55274"/>
          <a:stretch/>
        </p:blipFill>
        <p:spPr bwMode="auto">
          <a:xfrm>
            <a:off x="6732240" y="417413"/>
            <a:ext cx="1872208" cy="315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822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B64DAFBE-9158-100B-D2E0-3EEC8BD93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DE" altLang="en-US" sz="2000" dirty="0"/>
              <a:t>Die Lebensgewohnheiten spielen eine wesentliche Rolle bei der Sensibilisierung (Dauer der Exposition).</a:t>
            </a:r>
          </a:p>
          <a:p>
            <a:pPr eaLnBrk="1" hangingPunct="1">
              <a:buFontTx/>
              <a:buNone/>
            </a:pPr>
            <a:endParaRPr lang="de-DE" altLang="en-US" sz="2000" dirty="0"/>
          </a:p>
          <a:p>
            <a:pPr eaLnBrk="1" hangingPunct="1">
              <a:buFontTx/>
              <a:buNone/>
            </a:pPr>
            <a:endParaRPr lang="de-DE" altLang="en-US" sz="2000" dirty="0"/>
          </a:p>
          <a:p>
            <a:pPr eaLnBrk="1" hangingPunct="1">
              <a:buFontTx/>
              <a:buNone/>
            </a:pPr>
            <a:r>
              <a:rPr lang="de-DE" altLang="en-US" sz="2000" dirty="0"/>
              <a:t>Als Beispiel reagieren etwa 20% der getesteten weiblichen Patientinnen positiv auf Nickel, jedoch nur 2% der männlichen.</a:t>
            </a:r>
          </a:p>
          <a:p>
            <a:pPr eaLnBrk="1" hangingPunct="1">
              <a:buFontTx/>
              <a:buNone/>
            </a:pPr>
            <a:endParaRPr lang="de-DE" altLang="en-US" sz="2000" dirty="0"/>
          </a:p>
          <a:p>
            <a:pPr eaLnBrk="1" hangingPunct="1">
              <a:buFontTx/>
              <a:buNone/>
            </a:pPr>
            <a:endParaRPr lang="de-DE" altLang="en-US" sz="2000" dirty="0"/>
          </a:p>
          <a:p>
            <a:pPr eaLnBrk="1" hangingPunct="1">
              <a:buFontTx/>
              <a:buNone/>
            </a:pPr>
            <a:r>
              <a:rPr lang="de-DE" altLang="en-US" sz="2000" dirty="0"/>
              <a:t>Beim </a:t>
            </a:r>
            <a:r>
              <a:rPr lang="de-DE" altLang="en-US" sz="2000" dirty="0" err="1"/>
              <a:t>Prozeß</a:t>
            </a:r>
            <a:r>
              <a:rPr lang="de-DE" altLang="en-US" sz="2000" dirty="0"/>
              <a:t> der Sensibilisierung wird ein </a:t>
            </a:r>
            <a:r>
              <a:rPr lang="de-DE" altLang="en-US" sz="2000" dirty="0" err="1"/>
              <a:t>Hapten</a:t>
            </a:r>
            <a:r>
              <a:rPr lang="de-DE" altLang="en-US" sz="2000" dirty="0"/>
              <a:t>-Protein-Komplex durch </a:t>
            </a:r>
            <a:r>
              <a:rPr lang="de-DE" altLang="en-US" sz="2000" b="1" dirty="0" err="1"/>
              <a:t>Langerhanszellen</a:t>
            </a:r>
            <a:r>
              <a:rPr lang="de-DE" altLang="en-US" sz="2000" dirty="0"/>
              <a:t> oder </a:t>
            </a:r>
            <a:r>
              <a:rPr lang="de-DE" altLang="en-US" sz="2000" b="1" dirty="0"/>
              <a:t>dermale dendritische Zellen </a:t>
            </a:r>
            <a:r>
              <a:rPr lang="de-DE" altLang="en-US" sz="2000" dirty="0" err="1"/>
              <a:t>aufgenommen.In</a:t>
            </a:r>
            <a:r>
              <a:rPr lang="de-DE" altLang="en-US" sz="2000" dirty="0"/>
              <a:t> den regionären Lymphknoten entsteht schließlich ein </a:t>
            </a:r>
            <a:r>
              <a:rPr lang="de-DE" altLang="en-US" sz="2000" b="1" dirty="0"/>
              <a:t>allergen-spezifischer T-Zell-</a:t>
            </a:r>
            <a:r>
              <a:rPr lang="de-DE" altLang="en-US" sz="2000" b="1" dirty="0" err="1"/>
              <a:t>Klon</a:t>
            </a:r>
            <a:r>
              <a:rPr lang="de-DE" altLang="en-US" sz="2000" dirty="0" err="1"/>
              <a:t>,der</a:t>
            </a:r>
            <a:r>
              <a:rPr lang="de-DE" altLang="en-US" sz="2000" dirty="0"/>
              <a:t> unter Einwirkung von </a:t>
            </a:r>
            <a:r>
              <a:rPr lang="de-DE" altLang="en-US" sz="2000" b="1" dirty="0"/>
              <a:t>IL-12</a:t>
            </a:r>
            <a:r>
              <a:rPr lang="de-DE" altLang="en-US" sz="2000" dirty="0"/>
              <a:t> zu </a:t>
            </a:r>
            <a:r>
              <a:rPr lang="de-DE" altLang="en-US" sz="2000" b="1" dirty="0"/>
              <a:t>TH1-Zellen</a:t>
            </a:r>
            <a:r>
              <a:rPr lang="de-DE" altLang="en-US" sz="2000" dirty="0"/>
              <a:t> differenziert, die im Blut zirkulieren und sich aufgrund der Adhäsionsmoleküle bevorzugt am Ort der Sensibilisierung anreichern.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B0C370C-893A-A200-A5C0-30B504DC4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pPr eaLnBrk="1" hangingPunct="1"/>
            <a:r>
              <a:rPr lang="de-DE" altLang="en-US" sz="2800"/>
              <a:t>Häufigste Lokalisationen von Ekzemen:</a:t>
            </a:r>
          </a:p>
        </p:txBody>
      </p:sp>
      <p:pic>
        <p:nvPicPr>
          <p:cNvPr id="40963" name="Picture 4" descr="a17">
            <a:extLst>
              <a:ext uri="{FF2B5EF4-FFF2-40B4-BE49-F238E27FC236}">
                <a16:creationId xmlns:a16="http://schemas.microsoft.com/office/drawing/2014/main" id="{A241788E-785C-3E44-E170-8F0E29F070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54718" r="30724" b="13156"/>
          <a:stretch>
            <a:fillRect/>
          </a:stretch>
        </p:blipFill>
        <p:spPr>
          <a:xfrm>
            <a:off x="323850" y="620713"/>
            <a:ext cx="7561263" cy="590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6B02FAC-01A7-7F52-E918-D968828A3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de-DE" altLang="en-US" sz="2800"/>
              <a:t>Diagnostik: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E9A5548-7D78-68E0-F9A9-FE5A27C21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8974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b="1"/>
              <a:t>EPICUTANTEST :</a:t>
            </a:r>
          </a:p>
          <a:p>
            <a:pPr eaLnBrk="1" hangingPunct="1">
              <a:buFontTx/>
              <a:buNone/>
            </a:pPr>
            <a:r>
              <a:rPr lang="de-DE" altLang="en-US" sz="1800" b="1"/>
              <a:t>	</a:t>
            </a:r>
            <a:r>
              <a:rPr lang="de-DE" altLang="en-US" sz="1800"/>
              <a:t>Aufbringen von standartisierten Allergenen in kleine Schälchen auf die Haut (darüber Fixierung mit Pflaster)</a:t>
            </a:r>
          </a:p>
          <a:p>
            <a:pPr eaLnBrk="1" hangingPunct="1">
              <a:buFontTx/>
              <a:buNone/>
            </a:pPr>
            <a:endParaRPr lang="de-DE" altLang="en-US" sz="1800"/>
          </a:p>
          <a:p>
            <a:pPr eaLnBrk="1" hangingPunct="1">
              <a:buFontTx/>
              <a:buNone/>
            </a:pPr>
            <a:r>
              <a:rPr lang="de-DE" altLang="en-US" sz="1800"/>
              <a:t>	Ablesen des Ergebnisses nach 48 und 72 Stunden, und dokumentieren des Testergebnisses – ggf.Austellen eines Alleriepasses.</a:t>
            </a:r>
          </a:p>
          <a:p>
            <a:pPr eaLnBrk="1" hangingPunct="1">
              <a:buFontTx/>
              <a:buNone/>
            </a:pPr>
            <a:r>
              <a:rPr lang="de-DE" altLang="en-US" sz="1800"/>
              <a:t>Testvoraussetzungen:</a:t>
            </a:r>
          </a:p>
          <a:p>
            <a:pPr eaLnBrk="1" hangingPunct="1">
              <a:buFontTx/>
              <a:buNone/>
            </a:pPr>
            <a:r>
              <a:rPr lang="de-DE" altLang="en-US" sz="1800"/>
              <a:t>	keine aktuelle akute Dermatose (Ekzem, Sonnenbrand etc.).</a:t>
            </a:r>
          </a:p>
          <a:p>
            <a:pPr eaLnBrk="1" hangingPunct="1">
              <a:buFontTx/>
              <a:buNone/>
            </a:pPr>
            <a:r>
              <a:rPr lang="de-DE" altLang="en-US" sz="1800"/>
              <a:t>	keine laufende Therapie (Antihistaminika, Steroide (systemisch oder lokal).</a:t>
            </a:r>
          </a:p>
          <a:p>
            <a:pPr eaLnBrk="1" hangingPunct="1">
              <a:buFontTx/>
              <a:buNone/>
            </a:pPr>
            <a:endParaRPr lang="de-DE" altLang="en-US" sz="1800"/>
          </a:p>
          <a:p>
            <a:pPr eaLnBrk="1" hangingPunct="1">
              <a:buFontTx/>
              <a:buNone/>
            </a:pPr>
            <a:r>
              <a:rPr lang="de-DE" altLang="en-US" sz="1800"/>
              <a:t>IN VITRO –Testverfahren:</a:t>
            </a:r>
          </a:p>
          <a:p>
            <a:pPr eaLnBrk="1" hangingPunct="1">
              <a:buFontTx/>
              <a:buNone/>
            </a:pPr>
            <a:r>
              <a:rPr lang="de-DE" altLang="en-US" sz="1800"/>
              <a:t>	Lymphozyten-Transformationstest, Makrophagen-Migrationsinhibitionstest</a:t>
            </a:r>
          </a:p>
          <a:p>
            <a:pPr eaLnBrk="1" hangingPunct="1">
              <a:buFontTx/>
              <a:buNone/>
            </a:pPr>
            <a:r>
              <a:rPr lang="de-DE" altLang="en-US" sz="1800"/>
              <a:t>	Standardisierung und Aussagekraft dieser Tests ist unbefriedigend.</a:t>
            </a:r>
          </a:p>
          <a:p>
            <a:pPr eaLnBrk="1" hangingPunct="1">
              <a:buFontTx/>
              <a:buNone/>
            </a:pPr>
            <a:r>
              <a:rPr lang="de-DE" altLang="en-US" sz="1800"/>
              <a:t>	</a:t>
            </a:r>
          </a:p>
          <a:p>
            <a:pPr eaLnBrk="1" hangingPunct="1">
              <a:buFontTx/>
              <a:buNone/>
            </a:pPr>
            <a:r>
              <a:rPr lang="de-DE" altLang="en-US" sz="1800"/>
              <a:t>	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1A0F8C0-B750-7FDF-2418-205DB7A8F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de-DE" altLang="en-US" sz="3600"/>
              <a:t>Therapie: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517CA37-AD31-061F-506D-E963C42E8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marL="609600" indent="-609600" eaLnBrk="1" hangingPunct="1">
              <a:buFontTx/>
              <a:buAutoNum type="arabicParenR"/>
            </a:pPr>
            <a:r>
              <a:rPr lang="de-DE" altLang="en-US" sz="2400" b="1"/>
              <a:t>Meiden der auslösenden Noxe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de-DE" altLang="en-US" sz="2400"/>
              <a:t>Lokaltherapie</a:t>
            </a:r>
          </a:p>
          <a:p>
            <a:pPr marL="990600" lvl="1" indent="-533400" eaLnBrk="1" hangingPunct="1">
              <a:buFontTx/>
              <a:buAutoNum type="arabicParenR"/>
            </a:pPr>
            <a:r>
              <a:rPr lang="de-DE" altLang="en-US" sz="2000"/>
              <a:t>Steroide (Salben auf chronisch, Cremen auf akut; für Gesicht und Hals Advantan, Hände Diprodermsalbe)</a:t>
            </a:r>
          </a:p>
          <a:p>
            <a:pPr marL="990600" lvl="1" indent="-533400" eaLnBrk="1" hangingPunct="1">
              <a:buFontTx/>
              <a:buAutoNum type="arabicParenR"/>
            </a:pPr>
            <a:r>
              <a:rPr lang="de-DE" altLang="en-US" sz="2000"/>
              <a:t>Pflege(ÖKS, Excipial-U-Lipolotio, Mandelölcreme)</a:t>
            </a:r>
            <a:endParaRPr lang="de-DE" altLang="en-US" sz="2400"/>
          </a:p>
          <a:p>
            <a:pPr marL="609600" indent="-609600" eaLnBrk="1" hangingPunct="1">
              <a:buFontTx/>
              <a:buAutoNum type="arabicParenR"/>
            </a:pPr>
            <a:r>
              <a:rPr lang="de-DE" altLang="en-US" sz="2400"/>
              <a:t>Bestrahlung </a:t>
            </a:r>
            <a:r>
              <a:rPr lang="de-DE" altLang="en-US" sz="2000"/>
              <a:t>bei chronischen Ekzem</a:t>
            </a:r>
            <a:endParaRPr lang="de-DE" altLang="en-US" sz="2400"/>
          </a:p>
          <a:p>
            <a:pPr marL="609600" indent="-609600" eaLnBrk="1" hangingPunct="1">
              <a:buFontTx/>
              <a:buAutoNum type="arabicParenR"/>
            </a:pPr>
            <a:endParaRPr lang="de-DE" altLang="en-US" sz="2400"/>
          </a:p>
          <a:p>
            <a:pPr marL="609600" indent="-609600" eaLnBrk="1" hangingPunct="1">
              <a:buFontTx/>
              <a:buAutoNum type="arabicParenR"/>
            </a:pPr>
            <a:r>
              <a:rPr lang="de-DE" altLang="en-US" sz="2000"/>
              <a:t>Ein analoges Verfahren zur Hyposensibilisierung wie bei Typ1-Allergien existiert nicht.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de-DE" altLang="en-US" sz="2000"/>
              <a:t>Gegebenenfalls Berufskrankheitsanzeige bei der AUVA und Umschulung.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5C48BB2-9852-0DA6-487D-2C17CB54064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de-AT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Vielen Dank für Ihre </a:t>
            </a:r>
            <a:br>
              <a:rPr lang="de-AT" altLang="en-US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de-AT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Aufmerksamkeit!</a:t>
            </a:r>
            <a:endParaRPr lang="de-DE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4035" name="Picture 8" descr="logo derma">
            <a:extLst>
              <a:ext uri="{FF2B5EF4-FFF2-40B4-BE49-F238E27FC236}">
                <a16:creationId xmlns:a16="http://schemas.microsoft.com/office/drawing/2014/main" id="{94CC34CB-26CC-F175-3B1F-EE343A33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349500"/>
            <a:ext cx="14779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Textfeld 3">
            <a:extLst>
              <a:ext uri="{FF2B5EF4-FFF2-40B4-BE49-F238E27FC236}">
                <a16:creationId xmlns:a16="http://schemas.microsoft.com/office/drawing/2014/main" id="{50EBFE2E-27DB-A82B-265F-1A711195C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929188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en-US" sz="2000">
                <a:solidFill>
                  <a:srgbClr val="000000"/>
                </a:solidFill>
                <a:ea typeface="ＭＳ Ｐゴシック" panose="020B0600070205080204" pitchFamily="34" charset="-128"/>
              </a:rPr>
              <a:t>OA Gernot Lechner</a:t>
            </a:r>
          </a:p>
        </p:txBody>
      </p:sp>
      <p:sp>
        <p:nvSpPr>
          <p:cNvPr id="44037" name="Textfeld 4">
            <a:extLst>
              <a:ext uri="{FF2B5EF4-FFF2-40B4-BE49-F238E27FC236}">
                <a16:creationId xmlns:a16="http://schemas.microsoft.com/office/drawing/2014/main" id="{20F602D5-4D03-28FB-7B1B-4DCB020D7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4929188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en-US" sz="2000">
                <a:solidFill>
                  <a:srgbClr val="000000"/>
                </a:solidFill>
                <a:ea typeface="ＭＳ Ｐゴシック" panose="020B0600070205080204" pitchFamily="34" charset="-128"/>
              </a:rPr>
              <a:t>Klinikum Wels-Grieskirchen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4000" b="1" dirty="0"/>
              <a:t>Arzneimittelüberempfindlichkeit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325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Erythema multiforme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u="sng" dirty="0"/>
              <a:t>Therapie: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meist ist eine </a:t>
            </a:r>
            <a:r>
              <a:rPr lang="de-DE" altLang="en-US" sz="1800" dirty="0" err="1"/>
              <a:t>topische</a:t>
            </a:r>
            <a:r>
              <a:rPr lang="de-DE" altLang="en-US" sz="1800" dirty="0"/>
              <a:t> Behandlung mit Steroid-</a:t>
            </a:r>
            <a:r>
              <a:rPr lang="de-DE" altLang="en-US" sz="1800" dirty="0" err="1"/>
              <a:t>Externa</a:t>
            </a:r>
            <a:endParaRPr lang="de-DE" altLang="en-US" sz="1800" dirty="0"/>
          </a:p>
          <a:p>
            <a:pPr eaLnBrk="1" hangingPunct="1">
              <a:buFontTx/>
              <a:buNone/>
            </a:pPr>
            <a:r>
              <a:rPr lang="de-DE" altLang="en-US" sz="1800" dirty="0"/>
              <a:t>	ausreichend.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Identifizieren </a:t>
            </a:r>
            <a:r>
              <a:rPr lang="de-DE" altLang="en-US" sz="1800" dirty="0" smtClean="0"/>
              <a:t>und Meiden des </a:t>
            </a:r>
            <a:r>
              <a:rPr lang="de-DE" altLang="en-US" sz="1800" dirty="0"/>
              <a:t>Auslösers!</a:t>
            </a:r>
          </a:p>
          <a:p>
            <a:pPr eaLnBrk="1" hangingPunct="1">
              <a:buFontTx/>
              <a:buNone/>
            </a:pPr>
            <a:endParaRPr lang="de-DE" altLang="en-US" sz="1800" u="sng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457200" y="6308725"/>
            <a:ext cx="7848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000" dirty="0" smtClean="0"/>
              <a:t>Quelle: Dermatologie und Venerologie Peter Fritsch/Thomas Schwarz 3.Auflage 2018</a:t>
            </a:r>
            <a:endParaRPr lang="de-AT" sz="1000" dirty="0"/>
          </a:p>
        </p:txBody>
      </p:sp>
      <p:pic>
        <p:nvPicPr>
          <p:cNvPr id="5" name="Picture 4" descr="E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49465" r="47802" b="26163"/>
          <a:stretch/>
        </p:blipFill>
        <p:spPr bwMode="auto">
          <a:xfrm>
            <a:off x="5940152" y="3730376"/>
            <a:ext cx="30963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41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16548" r="49566" b="53036"/>
          <a:stretch/>
        </p:blipFill>
        <p:spPr bwMode="auto">
          <a:xfrm>
            <a:off x="5959951" y="2834656"/>
            <a:ext cx="3168352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Stevens Johnson-Syndrom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dirty="0" err="1" smtClean="0"/>
              <a:t>Pathogentisch</a:t>
            </a:r>
            <a:r>
              <a:rPr lang="de-DE" altLang="en-US" sz="1800" dirty="0" smtClean="0"/>
              <a:t> Prinzipiell analog zu EM</a:t>
            </a:r>
          </a:p>
          <a:p>
            <a:pPr eaLnBrk="1" hangingPunct="1">
              <a:buFontTx/>
              <a:buNone/>
            </a:pPr>
            <a:endParaRPr lang="de-DE" altLang="en-US" sz="1800" dirty="0" smtClean="0"/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Die Unterschiede liegen v.a. in der </a:t>
            </a:r>
            <a:r>
              <a:rPr lang="de-DE" altLang="en-US" sz="1800" u="sng" dirty="0" smtClean="0"/>
              <a:t>Stärke der Ausprägung</a:t>
            </a:r>
            <a:r>
              <a:rPr lang="de-DE" altLang="en-US" sz="1800" dirty="0" smtClean="0"/>
              <a:t> und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Der </a:t>
            </a:r>
            <a:r>
              <a:rPr lang="de-DE" altLang="en-US" sz="1800" u="sng" dirty="0" smtClean="0"/>
              <a:t>Breite des klinischen Spektrums </a:t>
            </a:r>
          </a:p>
          <a:p>
            <a:pPr eaLnBrk="1" hangingPunct="1">
              <a:buFontTx/>
              <a:buNone/>
            </a:pPr>
            <a:endParaRPr lang="de-DE" altLang="en-US" sz="1800" u="sng" dirty="0"/>
          </a:p>
          <a:p>
            <a:pPr eaLnBrk="1" hangingPunct="1">
              <a:buFontTx/>
              <a:buNone/>
            </a:pPr>
            <a:r>
              <a:rPr lang="de-DE" altLang="en-US" sz="1800" u="sng" dirty="0" smtClean="0"/>
              <a:t>Ätiologie: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deutlich häufiger als beim EM sind Arzneimittel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 Auslöser (über 75%) </a:t>
            </a:r>
            <a:r>
              <a:rPr lang="de-DE" altLang="en-US" sz="1200" dirty="0" smtClean="0"/>
              <a:t>( Ibuprofen, Allopurinol, </a:t>
            </a:r>
            <a:r>
              <a:rPr lang="de-DE" altLang="en-US" sz="1200" dirty="0" err="1" smtClean="0"/>
              <a:t>Trimetoprim</a:t>
            </a:r>
            <a:r>
              <a:rPr lang="de-DE" altLang="en-US" sz="1200" dirty="0" smtClean="0"/>
              <a:t>/</a:t>
            </a:r>
            <a:r>
              <a:rPr lang="de-DE" altLang="en-US" sz="1200" dirty="0" err="1" smtClean="0"/>
              <a:t>Sulfmethoxazol</a:t>
            </a:r>
            <a:r>
              <a:rPr lang="de-DE" altLang="en-US" sz="1200" dirty="0" smtClean="0"/>
              <a:t>)</a:t>
            </a:r>
          </a:p>
          <a:p>
            <a:pPr eaLnBrk="1" hangingPunct="1">
              <a:buFontTx/>
              <a:buNone/>
            </a:pPr>
            <a:endParaRPr lang="de-DE" altLang="en-US" sz="1800" u="sng" dirty="0"/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	restliche 25% : </a:t>
            </a:r>
            <a:r>
              <a:rPr lang="de-DE" altLang="en-US" sz="1200" dirty="0" smtClean="0"/>
              <a:t>div. Virale Infekte, Bakterien (</a:t>
            </a:r>
            <a:r>
              <a:rPr lang="de-DE" altLang="en-US" sz="1200" dirty="0" err="1" smtClean="0"/>
              <a:t>Chlamydien</a:t>
            </a:r>
            <a:r>
              <a:rPr lang="de-DE" altLang="en-US" sz="1200" dirty="0" smtClean="0"/>
              <a:t>, Kokken),</a:t>
            </a:r>
          </a:p>
          <a:p>
            <a:pPr eaLnBrk="1" hangingPunct="1">
              <a:buFontTx/>
              <a:buNone/>
            </a:pPr>
            <a:r>
              <a:rPr lang="de-DE" altLang="en-US" sz="1200" dirty="0"/>
              <a:t>	</a:t>
            </a:r>
            <a:r>
              <a:rPr lang="de-DE" altLang="en-US" sz="1200" dirty="0" smtClean="0"/>
              <a:t>	idiopathisch</a:t>
            </a:r>
            <a:endParaRPr lang="de-DE" altLang="en-US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457200" y="6492082"/>
            <a:ext cx="7848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000" dirty="0" smtClean="0"/>
              <a:t>Quelle: Dermatologie und Venerologie Peter Fritsch/Thomas Schwarz 3.Auflage 2018</a:t>
            </a: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322700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16548" r="49566" b="53036"/>
          <a:stretch/>
        </p:blipFill>
        <p:spPr bwMode="auto">
          <a:xfrm>
            <a:off x="5868144" y="3185593"/>
            <a:ext cx="3168352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Stevens Johnson-Syndrom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u="sng" dirty="0" smtClean="0"/>
              <a:t>Klinik: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häufig </a:t>
            </a:r>
            <a:r>
              <a:rPr lang="de-DE" altLang="en-US" sz="1800" dirty="0" err="1" smtClean="0"/>
              <a:t>Prodromi</a:t>
            </a:r>
            <a:r>
              <a:rPr lang="de-DE" altLang="en-US" sz="1800" dirty="0" smtClean="0"/>
              <a:t> wie </a:t>
            </a:r>
            <a:r>
              <a:rPr lang="de-DE" altLang="en-US" sz="1800" u="sng" dirty="0" smtClean="0"/>
              <a:t>Fieber, Grippegefühl, Pharyngitis, Kopfschmerzen, Myalgien</a:t>
            </a:r>
            <a:r>
              <a:rPr lang="de-DE" altLang="en-US" sz="1800" dirty="0" smtClean="0"/>
              <a:t> (DD assoziierter Infekt)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dann abrupter Beginn des Exanthems (Beginn im Gesichtsbereich mit </a:t>
            </a:r>
            <a:r>
              <a:rPr lang="de-DE" altLang="en-US" sz="1800" u="sng" dirty="0" smtClean="0"/>
              <a:t>zentrifugaler Ausbreitung</a:t>
            </a:r>
            <a:r>
              <a:rPr lang="de-DE" altLang="en-US" sz="1800" dirty="0" smtClean="0"/>
              <a:t>)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die Läsionen sind größer als EM-Läsionen und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neigen zu </a:t>
            </a:r>
            <a:r>
              <a:rPr lang="de-DE" altLang="en-US" sz="1800" u="sng" dirty="0" smtClean="0"/>
              <a:t>Konfluenz</a:t>
            </a:r>
            <a:r>
              <a:rPr lang="de-DE" altLang="en-US" sz="1800" dirty="0" smtClean="0"/>
              <a:t>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frühe Nekrose der Epidermis mit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direktem </a:t>
            </a:r>
            <a:r>
              <a:rPr lang="de-DE" altLang="en-US" sz="1800" dirty="0" err="1" smtClean="0"/>
              <a:t>Nikolski</a:t>
            </a:r>
            <a:r>
              <a:rPr lang="de-DE" altLang="en-US" sz="1800" dirty="0" smtClean="0"/>
              <a:t>-Zeichen (tangentiales Abschieben 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	der Epidermis)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u="sng" dirty="0" smtClean="0"/>
              <a:t>Stomatitis, </a:t>
            </a:r>
            <a:r>
              <a:rPr lang="de-DE" altLang="en-US" sz="1800" u="sng" dirty="0" err="1" smtClean="0"/>
              <a:t>Cheilitis</a:t>
            </a:r>
            <a:endParaRPr lang="de-DE" altLang="en-US" sz="1800" u="sng" dirty="0" smtClean="0"/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u="sng" dirty="0" smtClean="0"/>
              <a:t>Konjunktivitis und Keratitis möglich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u="sng" dirty="0" err="1" smtClean="0"/>
              <a:t>Vulvitis</a:t>
            </a:r>
            <a:r>
              <a:rPr lang="de-DE" altLang="en-US" sz="1800" u="sng" dirty="0" smtClean="0"/>
              <a:t>, Proktitis, Balanitis</a:t>
            </a:r>
            <a:endParaRPr lang="de-DE" alt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12984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31CF3C9-ABE1-1004-2549-7F6B0B961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z="3200" b="1" dirty="0" smtClean="0"/>
              <a:t>Stevens Johnson-Syndrom</a:t>
            </a:r>
            <a:endParaRPr lang="de-DE" altLang="en-US" sz="32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0CBB9C-DEA3-464B-8AD4-0DC9CAF88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e-DE" altLang="en-US" sz="1800" dirty="0" smtClean="0"/>
              <a:t>Pathogenese: grundsätzlich wie EM, 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Zusätzlich scheinen die </a:t>
            </a:r>
            <a:r>
              <a:rPr lang="de-DE" altLang="en-US" sz="1800" u="sng" dirty="0" smtClean="0"/>
              <a:t>humanen </a:t>
            </a:r>
            <a:r>
              <a:rPr lang="de-DE" altLang="en-US" sz="1800" u="sng" dirty="0" err="1" smtClean="0"/>
              <a:t>Leukozytenantigene</a:t>
            </a:r>
            <a:endParaRPr lang="de-DE" altLang="en-US" sz="1800" u="sng" dirty="0" smtClean="0"/>
          </a:p>
          <a:p>
            <a:pPr eaLnBrk="1" hangingPunct="1">
              <a:buFontTx/>
              <a:buNone/>
            </a:pPr>
            <a:r>
              <a:rPr lang="de-DE" altLang="en-US" sz="1800" u="sng" dirty="0" smtClean="0"/>
              <a:t>HLA-A 3101 und HAL-B5801 </a:t>
            </a:r>
            <a:r>
              <a:rPr lang="de-DE" altLang="en-US" sz="1800" dirty="0" smtClean="0"/>
              <a:t>eine Rolle zu spielen</a:t>
            </a:r>
          </a:p>
          <a:p>
            <a:pPr eaLnBrk="1" hangingPunct="1">
              <a:buFontTx/>
              <a:buNone/>
            </a:pPr>
            <a:r>
              <a:rPr lang="de-DE" altLang="en-US" sz="1800" dirty="0" smtClean="0"/>
              <a:t>Auch Patienten , die Träger des Allels </a:t>
            </a:r>
            <a:r>
              <a:rPr lang="de-DE" altLang="en-US" sz="1800" u="sng" dirty="0" smtClean="0"/>
              <a:t>HLA-B 1502</a:t>
            </a:r>
            <a:r>
              <a:rPr lang="de-DE" altLang="en-US" sz="1800" dirty="0" smtClean="0"/>
              <a:t> sind, scheinen ein erhöhtes Risiko zu haben (Chen P et </a:t>
            </a:r>
            <a:r>
              <a:rPr lang="de-DE" altLang="en-US" sz="1800" dirty="0" err="1" smtClean="0"/>
              <a:t>al.Taiwan</a:t>
            </a:r>
            <a:r>
              <a:rPr lang="de-DE" altLang="en-US" sz="1800" dirty="0" smtClean="0"/>
              <a:t> – HLA-B 1502-Screening 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err="1" smtClean="0"/>
              <a:t>before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therapy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with</a:t>
            </a:r>
            <a:r>
              <a:rPr lang="de-DE" altLang="en-US" sz="1800" dirty="0" smtClean="0"/>
              <a:t> </a:t>
            </a:r>
            <a:r>
              <a:rPr lang="de-DE" altLang="en-US" sz="1800" dirty="0" err="1" smtClean="0"/>
              <a:t>Carbamazepin</a:t>
            </a:r>
            <a:r>
              <a:rPr lang="de-DE" altLang="en-US" sz="1800" dirty="0" smtClean="0"/>
              <a:t>. NEJM 364)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Diese Konstellationen konnten bislang jedoch nur</a:t>
            </a:r>
          </a:p>
          <a:p>
            <a:pPr eaLnBrk="1" hangingPunct="1">
              <a:buFontTx/>
              <a:buNone/>
            </a:pPr>
            <a:r>
              <a:rPr lang="de-DE" altLang="en-US" sz="1800" dirty="0"/>
              <a:t>	</a:t>
            </a:r>
            <a:r>
              <a:rPr lang="de-DE" altLang="en-US" sz="1800" dirty="0" smtClean="0"/>
              <a:t>für Patienten in Asien nachgewiesen werden.</a:t>
            </a:r>
          </a:p>
          <a:p>
            <a:pPr eaLnBrk="1" hangingPunct="1">
              <a:buFontTx/>
              <a:buNone/>
            </a:pPr>
            <a:endParaRPr lang="de-DE" altLang="en-US" sz="1800" dirty="0"/>
          </a:p>
        </p:txBody>
      </p:sp>
      <p:pic>
        <p:nvPicPr>
          <p:cNvPr id="4" name="Picture 4" descr="T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16548" r="49566" b="53036"/>
          <a:stretch/>
        </p:blipFill>
        <p:spPr bwMode="auto">
          <a:xfrm>
            <a:off x="5949509" y="3177939"/>
            <a:ext cx="3168352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6465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1864</Words>
  <Application>Microsoft Office PowerPoint</Application>
  <PresentationFormat>Bildschirmpräsentation (4:3)</PresentationFormat>
  <Paragraphs>307</Paragraphs>
  <Slides>55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55</vt:i4>
      </vt:variant>
    </vt:vector>
  </HeadingPairs>
  <TitlesOfParts>
    <vt:vector size="63" baseType="lpstr">
      <vt:lpstr>ＭＳ Ｐゴシック</vt:lpstr>
      <vt:lpstr>Arial</vt:lpstr>
      <vt:lpstr>Calibri</vt:lpstr>
      <vt:lpstr>Lucida Grande</vt:lpstr>
      <vt:lpstr>Symbol</vt:lpstr>
      <vt:lpstr>Wingdings</vt:lpstr>
      <vt:lpstr>Standarddesign</vt:lpstr>
      <vt:lpstr>1_Office-Design</vt:lpstr>
      <vt:lpstr>Arzneimittelüberempfindlichkeit</vt:lpstr>
      <vt:lpstr>Arzneimittelüberempfindlichkeit</vt:lpstr>
      <vt:lpstr>Erythema multiforme Gruppe (diese Einteilung sorgt nach wie vor für kontroverse Diskussionen und dürfte wohl noch nicht endgültig sein) </vt:lpstr>
      <vt:lpstr>Erythema multiforme</vt:lpstr>
      <vt:lpstr>Erythema multiforme</vt:lpstr>
      <vt:lpstr>Erythema multiforme</vt:lpstr>
      <vt:lpstr>Stevens Johnson-Syndrom</vt:lpstr>
      <vt:lpstr>Stevens Johnson-Syndrom</vt:lpstr>
      <vt:lpstr>Stevens Johnson-Syndrom</vt:lpstr>
      <vt:lpstr>Stevens Johnson-Syndrom</vt:lpstr>
      <vt:lpstr>Toxisch epidermale Nekrolyse</vt:lpstr>
      <vt:lpstr>Toxisch epidermale Nekrolyse</vt:lpstr>
      <vt:lpstr>Toxisch epidermale Nekrolyse</vt:lpstr>
      <vt:lpstr>Toxisch epidermale Nekrolyse</vt:lpstr>
      <vt:lpstr>ALLERGIE</vt:lpstr>
      <vt:lpstr>Pathologische Immunreaktionen</vt:lpstr>
      <vt:lpstr>Typ 1 Allergie</vt:lpstr>
      <vt:lpstr>Einteilung allergischer Reaktionen  nach Ring und Meßmer</vt:lpstr>
      <vt:lpstr>PowerPoint-Präsentation</vt:lpstr>
      <vt:lpstr>PowerPoint-Präsentation</vt:lpstr>
      <vt:lpstr>PowerPoint-Präsentation</vt:lpstr>
      <vt:lpstr>Therapie der Anaphylaxie</vt:lpstr>
      <vt:lpstr>PowerPoint-Präsentation</vt:lpstr>
      <vt:lpstr>Therapie der Anaphylaxie</vt:lpstr>
      <vt:lpstr>PowerPoint-Präsentation</vt:lpstr>
      <vt:lpstr>PowerPoint-Präsentation</vt:lpstr>
      <vt:lpstr>PowerPoint-Präsentation</vt:lpstr>
      <vt:lpstr>Das Notfallset</vt:lpstr>
      <vt:lpstr>PowerPoint-Präsentation</vt:lpstr>
      <vt:lpstr>Anaphylaxie bei Kindern und Jugendlichen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Typ 4 Allergie</vt:lpstr>
      <vt:lpstr>Allergisches Kontaktekzem</vt:lpstr>
      <vt:lpstr>Hitliste der Kontaktallergene</vt:lpstr>
      <vt:lpstr>PowerPoint-Präsentation</vt:lpstr>
      <vt:lpstr>Häufigste Lokalisationen von Ekzemen:</vt:lpstr>
      <vt:lpstr>Diagnostik:</vt:lpstr>
      <vt:lpstr>Therapie:</vt:lpstr>
      <vt:lpstr>Vielen Dank für Ihre  Aufmerksamkeit!</vt:lpstr>
      <vt:lpstr>Arzneimittelüberempfindlichkeit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ALLERGIE</dc:title>
  <dc:creator>Gernot</dc:creator>
  <cp:lastModifiedBy>Lechner Gernot Dr.</cp:lastModifiedBy>
  <cp:revision>259</cp:revision>
  <dcterms:created xsi:type="dcterms:W3CDTF">2009-02-16T18:06:16Z</dcterms:created>
  <dcterms:modified xsi:type="dcterms:W3CDTF">2022-05-16T14:30:28Z</dcterms:modified>
</cp:coreProperties>
</file>