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8" r:id="rId6"/>
    <p:sldId id="261" r:id="rId7"/>
    <p:sldId id="265" r:id="rId8"/>
    <p:sldId id="266" r:id="rId9"/>
    <p:sldId id="268" r:id="rId10"/>
    <p:sldId id="269" r:id="rId11"/>
    <p:sldId id="301" r:id="rId12"/>
    <p:sldId id="271" r:id="rId13"/>
    <p:sldId id="280" r:id="rId14"/>
    <p:sldId id="272" r:id="rId15"/>
    <p:sldId id="302" r:id="rId16"/>
    <p:sldId id="304" r:id="rId17"/>
    <p:sldId id="305" r:id="rId18"/>
    <p:sldId id="290" r:id="rId19"/>
    <p:sldId id="292" r:id="rId20"/>
    <p:sldId id="303" r:id="rId21"/>
    <p:sldId id="285" r:id="rId22"/>
    <p:sldId id="277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2775C-419A-4482-B2FF-74CF68CF1C0E}" v="121" dt="2022-06-26T17:03:31.789"/>
    <p1510:client id="{158EFF3A-5D84-4C08-96C0-209EE65A83A3}" v="8" dt="2022-11-08T17:08:29.775"/>
    <p1510:client id="{1BD97776-B43B-4BE3-8016-A1ABCA9395C5}" v="54" dt="2022-11-06T20:32:31.280"/>
    <p1510:client id="{1EE27278-2246-420E-B80D-CE64D81518F3}" v="19" dt="2022-11-06T12:08:59.462"/>
    <p1510:client id="{1F11D562-F009-403F-B734-7F64192DE801}" v="2039" dt="2022-06-29T20:00:51.740"/>
    <p1510:client id="{22DFFF65-CC7B-46AC-8B19-6D0E8F3F6BCF}" v="204" dt="2022-11-06T20:11:55.074"/>
    <p1510:client id="{2A5DD056-ED2A-43B9-9D2F-D9FA542A9748}" v="1" dt="2022-06-22T17:25:02.130"/>
    <p1510:client id="{41D14521-655B-4063-A61B-D562FA967EB8}" v="29" dt="2022-11-08T16:32:30.856"/>
    <p1510:client id="{6999EF92-95D5-4071-A095-384FC6E486F9}" v="6" dt="2022-11-06T16:13:46.600"/>
    <p1510:client id="{6BDE0DE4-66FB-486B-9A2B-7C8A53F0D86A}" v="131" dt="2022-06-26T17:34:21.695"/>
    <p1510:client id="{78763A1D-3E74-428E-92F5-F0DA784C43C3}" v="13" dt="2022-06-27T21:53:04.634"/>
    <p1510:client id="{8E8376F5-C1F5-40E1-8E29-09D8D3AEF91D}" v="18" dt="2022-06-27T19:27:23.630"/>
    <p1510:client id="{92F79DF2-614A-4384-8283-90B6F0631162}" v="370" dt="2022-11-08T11:22:37.622"/>
    <p1510:client id="{95C6BBEF-2286-4121-AD4C-1F19B89D314A}" v="503" dt="2022-06-28T19:31:50.821"/>
    <p1510:client id="{BE1B72B4-F3F0-4956-9694-863F25E80072}" v="304" dt="2022-06-27T19:11:43.610"/>
    <p1510:client id="{E873AA14-1E5D-4CDF-8BA8-08FD3EA2F763}" v="25" dt="2022-06-28T18:26:58.628"/>
    <p1510:client id="{F8E245B2-B70B-4DE4-A5AE-A1D413921DAE}" v="101" dt="2022-06-22T17:24:23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BFE1CB-3416-4BDE-8291-7DC18C23DA3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9C1AD7-3388-4EC8-B7B8-C231EA6461A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err="1"/>
            <a:t>Systematisch-gerichteter</a:t>
          </a:r>
          <a:r>
            <a:rPr lang="en-US" b="1"/>
            <a:t> Schwindel</a:t>
          </a:r>
          <a:endParaRPr lang="en-US"/>
        </a:p>
      </dgm:t>
    </dgm:pt>
    <dgm:pt modelId="{BCC444F8-4C83-4DAF-BC15-A5484495E77A}" type="parTrans" cxnId="{C6C6246D-852A-4B0B-AE72-1DFEDE354C05}">
      <dgm:prSet/>
      <dgm:spPr/>
      <dgm:t>
        <a:bodyPr/>
        <a:lstStyle/>
        <a:p>
          <a:endParaRPr lang="en-US"/>
        </a:p>
      </dgm:t>
    </dgm:pt>
    <dgm:pt modelId="{ACB0EBA9-4750-47DF-93AB-603A79FEA44A}" type="sibTrans" cxnId="{C6C6246D-852A-4B0B-AE72-1DFEDE354C05}">
      <dgm:prSet/>
      <dgm:spPr/>
      <dgm:t>
        <a:bodyPr/>
        <a:lstStyle/>
        <a:p>
          <a:endParaRPr lang="en-US"/>
        </a:p>
      </dgm:t>
    </dgm:pt>
    <dgm:pt modelId="{3E595067-E451-46CA-88D7-F69B3BDF87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Peripher-vestibuläre</a:t>
          </a:r>
          <a:r>
            <a:rPr lang="en-US"/>
            <a:t> Ursache</a:t>
          </a:r>
          <a:r>
            <a:rPr lang="en-US">
              <a:latin typeface="Arial" panose="020B0604020202020204"/>
            </a:rPr>
            <a:t>:</a:t>
          </a:r>
          <a:endParaRPr lang="en-US"/>
        </a:p>
      </dgm:t>
    </dgm:pt>
    <dgm:pt modelId="{D6A53C6D-2A16-4412-AA12-2311B4FD711F}" type="parTrans" cxnId="{BD6CBDA7-C31A-47F5-A8DC-2643DD7CF86F}">
      <dgm:prSet/>
      <dgm:spPr/>
      <dgm:t>
        <a:bodyPr/>
        <a:lstStyle/>
        <a:p>
          <a:endParaRPr lang="en-US"/>
        </a:p>
      </dgm:t>
    </dgm:pt>
    <dgm:pt modelId="{8361C489-CC97-4F6D-B04E-CCB7ACE1780A}" type="sibTrans" cxnId="{BD6CBDA7-C31A-47F5-A8DC-2643DD7CF86F}">
      <dgm:prSet/>
      <dgm:spPr/>
      <dgm:t>
        <a:bodyPr/>
        <a:lstStyle/>
        <a:p>
          <a:endParaRPr lang="en-US"/>
        </a:p>
      </dgm:t>
    </dgm:pt>
    <dgm:pt modelId="{34EB7952-C9CB-4932-A66A-8AB5877FA8A1}">
      <dgm:prSet/>
      <dgm:spPr/>
      <dgm:t>
        <a:bodyPr/>
        <a:lstStyle/>
        <a:p>
          <a:r>
            <a:rPr lang="en-US" err="1"/>
            <a:t>Funktionsstörung</a:t>
          </a:r>
          <a:r>
            <a:rPr lang="en-US"/>
            <a:t> des </a:t>
          </a:r>
          <a:r>
            <a:rPr lang="en-US" err="1"/>
            <a:t>Vestibularorgans</a:t>
          </a:r>
          <a:r>
            <a:rPr lang="en-US"/>
            <a:t>, </a:t>
          </a:r>
          <a:r>
            <a:rPr lang="en-US" err="1"/>
            <a:t>z.B.</a:t>
          </a:r>
          <a:r>
            <a:rPr lang="en-US"/>
            <a:t> </a:t>
          </a:r>
        </a:p>
      </dgm:t>
    </dgm:pt>
    <dgm:pt modelId="{C4F24205-F2B7-4DF3-8294-3AADBD3EF885}" type="parTrans" cxnId="{8D6C07C6-B570-4F00-B940-C70E6C2430E0}">
      <dgm:prSet/>
      <dgm:spPr/>
      <dgm:t>
        <a:bodyPr/>
        <a:lstStyle/>
        <a:p>
          <a:endParaRPr lang="en-US"/>
        </a:p>
      </dgm:t>
    </dgm:pt>
    <dgm:pt modelId="{4725194F-9864-407E-81D0-B919EE6E36F1}" type="sibTrans" cxnId="{8D6C07C6-B570-4F00-B940-C70E6C2430E0}">
      <dgm:prSet/>
      <dgm:spPr/>
      <dgm:t>
        <a:bodyPr/>
        <a:lstStyle/>
        <a:p>
          <a:endParaRPr lang="en-US"/>
        </a:p>
      </dgm:t>
    </dgm:pt>
    <dgm:pt modelId="{D8DE0680-90ED-44A5-8F4D-1FB049547A0F}">
      <dgm:prSet/>
      <dgm:spPr/>
      <dgm:t>
        <a:bodyPr/>
        <a:lstStyle/>
        <a:p>
          <a:r>
            <a:rPr lang="en-US" err="1"/>
            <a:t>Benigner</a:t>
          </a:r>
          <a:r>
            <a:rPr lang="en-US"/>
            <a:t> </a:t>
          </a:r>
          <a:r>
            <a:rPr lang="en-US" err="1"/>
            <a:t>paroxysmaler</a:t>
          </a:r>
          <a:r>
            <a:rPr lang="en-US"/>
            <a:t> </a:t>
          </a:r>
          <a:r>
            <a:rPr lang="en-US" err="1"/>
            <a:t>Lagerungsschwindel</a:t>
          </a:r>
          <a:r>
            <a:rPr lang="en-US"/>
            <a:t> (BPLS)</a:t>
          </a:r>
        </a:p>
      </dgm:t>
    </dgm:pt>
    <dgm:pt modelId="{97977C8C-7F88-4670-ADD4-DCF469ABCE70}" type="parTrans" cxnId="{A6AC23A7-C844-4F28-8271-CE29B0F7A6B8}">
      <dgm:prSet/>
      <dgm:spPr/>
      <dgm:t>
        <a:bodyPr/>
        <a:lstStyle/>
        <a:p>
          <a:endParaRPr lang="en-US"/>
        </a:p>
      </dgm:t>
    </dgm:pt>
    <dgm:pt modelId="{6283EB1E-9A1E-4B8F-940F-0E14E3DA083B}" type="sibTrans" cxnId="{A6AC23A7-C844-4F28-8271-CE29B0F7A6B8}">
      <dgm:prSet/>
      <dgm:spPr/>
      <dgm:t>
        <a:bodyPr/>
        <a:lstStyle/>
        <a:p>
          <a:endParaRPr lang="en-US"/>
        </a:p>
      </dgm:t>
    </dgm:pt>
    <dgm:pt modelId="{6B67AE94-C34A-4236-A2C7-2F0D2923B6C4}">
      <dgm:prSet/>
      <dgm:spPr/>
      <dgm:t>
        <a:bodyPr/>
        <a:lstStyle/>
        <a:p>
          <a:r>
            <a:rPr lang="en-US"/>
            <a:t>Morbus </a:t>
          </a:r>
          <a:r>
            <a:rPr lang="en-US" err="1"/>
            <a:t>Menière</a:t>
          </a:r>
        </a:p>
      </dgm:t>
    </dgm:pt>
    <dgm:pt modelId="{3B402119-A6C4-4FCD-91E1-3ABC52970ED3}" type="parTrans" cxnId="{ED98249D-CFF9-4696-80F2-6252354A80B5}">
      <dgm:prSet/>
      <dgm:spPr/>
      <dgm:t>
        <a:bodyPr/>
        <a:lstStyle/>
        <a:p>
          <a:endParaRPr lang="en-US"/>
        </a:p>
      </dgm:t>
    </dgm:pt>
    <dgm:pt modelId="{C31F8ADA-9130-4AEF-A5B4-311E0DD03FD7}" type="sibTrans" cxnId="{ED98249D-CFF9-4696-80F2-6252354A80B5}">
      <dgm:prSet/>
      <dgm:spPr/>
      <dgm:t>
        <a:bodyPr/>
        <a:lstStyle/>
        <a:p>
          <a:endParaRPr lang="en-US"/>
        </a:p>
      </dgm:t>
    </dgm:pt>
    <dgm:pt modelId="{55E7086D-6FED-4BDD-A510-588B6D64B8CA}">
      <dgm:prSet/>
      <dgm:spPr/>
      <dgm:t>
        <a:bodyPr/>
        <a:lstStyle/>
        <a:p>
          <a:r>
            <a:rPr lang="en-US" err="1"/>
            <a:t>Funktionsstörung</a:t>
          </a:r>
          <a:r>
            <a:rPr lang="en-US"/>
            <a:t> des N. </a:t>
          </a:r>
          <a:r>
            <a:rPr lang="en-US" err="1"/>
            <a:t>vestibulocochlearis</a:t>
          </a:r>
          <a:r>
            <a:rPr lang="en-US"/>
            <a:t>, </a:t>
          </a:r>
          <a:r>
            <a:rPr lang="en-US" err="1"/>
            <a:t>z.B.</a:t>
          </a:r>
          <a:r>
            <a:rPr lang="en-US"/>
            <a:t> </a:t>
          </a:r>
        </a:p>
      </dgm:t>
    </dgm:pt>
    <dgm:pt modelId="{BE1DE7A5-C1E1-4169-87AB-4F3E48D6C56B}" type="parTrans" cxnId="{FB33ECCF-F650-43EA-93E4-A6AE486AA031}">
      <dgm:prSet/>
      <dgm:spPr/>
      <dgm:t>
        <a:bodyPr/>
        <a:lstStyle/>
        <a:p>
          <a:endParaRPr lang="en-US"/>
        </a:p>
      </dgm:t>
    </dgm:pt>
    <dgm:pt modelId="{9E9CC758-5834-4618-9C3E-478C5334CDA9}" type="sibTrans" cxnId="{FB33ECCF-F650-43EA-93E4-A6AE486AA031}">
      <dgm:prSet/>
      <dgm:spPr/>
      <dgm:t>
        <a:bodyPr/>
        <a:lstStyle/>
        <a:p>
          <a:endParaRPr lang="en-US"/>
        </a:p>
      </dgm:t>
    </dgm:pt>
    <dgm:pt modelId="{36892381-C527-467A-A7A1-89B4D02EE343}">
      <dgm:prSet/>
      <dgm:spPr/>
      <dgm:t>
        <a:bodyPr/>
        <a:lstStyle/>
        <a:p>
          <a:r>
            <a:rPr lang="en-US" err="1"/>
            <a:t>Neuropathia</a:t>
          </a:r>
          <a:r>
            <a:rPr lang="en-US"/>
            <a:t> </a:t>
          </a:r>
          <a:r>
            <a:rPr lang="en-US" err="1"/>
            <a:t>vestibularis</a:t>
          </a:r>
        </a:p>
      </dgm:t>
    </dgm:pt>
    <dgm:pt modelId="{AA709C2C-4C77-49D3-A108-CCD628086F70}" type="parTrans" cxnId="{C52F29EF-1834-4091-ACAD-F69E2F17F5DC}">
      <dgm:prSet/>
      <dgm:spPr/>
      <dgm:t>
        <a:bodyPr/>
        <a:lstStyle/>
        <a:p>
          <a:endParaRPr lang="en-US"/>
        </a:p>
      </dgm:t>
    </dgm:pt>
    <dgm:pt modelId="{4591773A-C2A0-4E4C-8E40-278CC10FA59F}" type="sibTrans" cxnId="{C52F29EF-1834-4091-ACAD-F69E2F17F5DC}">
      <dgm:prSet/>
      <dgm:spPr/>
      <dgm:t>
        <a:bodyPr/>
        <a:lstStyle/>
        <a:p>
          <a:endParaRPr lang="en-US"/>
        </a:p>
      </dgm:t>
    </dgm:pt>
    <dgm:pt modelId="{0B4EBC38-4037-42D1-9188-601E5350FFF4}">
      <dgm:prSet/>
      <dgm:spPr/>
      <dgm:t>
        <a:bodyPr/>
        <a:lstStyle/>
        <a:p>
          <a:r>
            <a:rPr lang="en-US"/>
            <a:t>Vestibularisparoxysmie</a:t>
          </a:r>
        </a:p>
      </dgm:t>
    </dgm:pt>
    <dgm:pt modelId="{02FCC60C-A3FA-4C7E-BE52-F5F2576B38DC}" type="parTrans" cxnId="{7625E431-8FFD-46C5-9231-2FE746B85B86}">
      <dgm:prSet/>
      <dgm:spPr/>
      <dgm:t>
        <a:bodyPr/>
        <a:lstStyle/>
        <a:p>
          <a:endParaRPr lang="en-US"/>
        </a:p>
      </dgm:t>
    </dgm:pt>
    <dgm:pt modelId="{22F698C8-5CFF-4E24-AAE7-8291C4E4E359}" type="sibTrans" cxnId="{7625E431-8FFD-46C5-9231-2FE746B85B86}">
      <dgm:prSet/>
      <dgm:spPr/>
      <dgm:t>
        <a:bodyPr/>
        <a:lstStyle/>
        <a:p>
          <a:endParaRPr lang="en-US"/>
        </a:p>
      </dgm:t>
    </dgm:pt>
    <dgm:pt modelId="{67F6E4C1-8191-4AED-8021-88F69A6017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Zentral-vestibuläre</a:t>
          </a:r>
          <a:r>
            <a:rPr lang="en-US"/>
            <a:t> Ursache, </a:t>
          </a:r>
          <a:r>
            <a:rPr lang="en-US" err="1"/>
            <a:t>z.B.</a:t>
          </a:r>
          <a:r>
            <a:rPr lang="en-US"/>
            <a:t> </a:t>
          </a:r>
        </a:p>
      </dgm:t>
    </dgm:pt>
    <dgm:pt modelId="{88C52156-1BE5-460A-8792-29288844D08D}" type="parTrans" cxnId="{A9448D14-8A4B-4A67-BE0A-73533DD80A3B}">
      <dgm:prSet/>
      <dgm:spPr/>
      <dgm:t>
        <a:bodyPr/>
        <a:lstStyle/>
        <a:p>
          <a:endParaRPr lang="en-US"/>
        </a:p>
      </dgm:t>
    </dgm:pt>
    <dgm:pt modelId="{14BEFFEB-139B-4FAB-9BCE-044792F24278}" type="sibTrans" cxnId="{A9448D14-8A4B-4A67-BE0A-73533DD80A3B}">
      <dgm:prSet/>
      <dgm:spPr/>
      <dgm:t>
        <a:bodyPr/>
        <a:lstStyle/>
        <a:p>
          <a:endParaRPr lang="en-US"/>
        </a:p>
      </dgm:t>
    </dgm:pt>
    <dgm:pt modelId="{BBF14DDE-9AAF-4945-A08F-71695D42470C}">
      <dgm:prSet/>
      <dgm:spPr/>
      <dgm:t>
        <a:bodyPr/>
        <a:lstStyle/>
        <a:p>
          <a:r>
            <a:rPr lang="en-US" err="1"/>
            <a:t>Läsionen</a:t>
          </a:r>
          <a:r>
            <a:rPr lang="en-US"/>
            <a:t> des </a:t>
          </a:r>
          <a:r>
            <a:rPr lang="en-US" err="1"/>
            <a:t>Hirnstamms</a:t>
          </a:r>
          <a:r>
            <a:rPr lang="en-US"/>
            <a:t> </a:t>
          </a:r>
          <a:r>
            <a:rPr lang="en-US" err="1"/>
            <a:t>oder</a:t>
          </a:r>
          <a:r>
            <a:rPr lang="en-US"/>
            <a:t> des </a:t>
          </a:r>
          <a:r>
            <a:rPr lang="en-US" err="1"/>
            <a:t>Kleinhirns</a:t>
          </a:r>
          <a:r>
            <a:rPr lang="en-US"/>
            <a:t> (</a:t>
          </a:r>
          <a:r>
            <a:rPr lang="en-US" err="1"/>
            <a:t>insb</a:t>
          </a:r>
          <a:r>
            <a:rPr lang="en-US"/>
            <a:t>. </a:t>
          </a:r>
          <a:r>
            <a:rPr lang="en-US" err="1"/>
            <a:t>Ischämien</a:t>
          </a:r>
          <a:r>
            <a:rPr lang="en-US"/>
            <a:t>, </a:t>
          </a:r>
          <a:r>
            <a:rPr lang="en-US" err="1"/>
            <a:t>Tumoren</a:t>
          </a:r>
          <a:r>
            <a:rPr lang="en-US"/>
            <a:t>)</a:t>
          </a:r>
        </a:p>
      </dgm:t>
    </dgm:pt>
    <dgm:pt modelId="{C47CD24F-A7D4-42C4-8981-B3F53BD1F707}" type="parTrans" cxnId="{217F8F4B-6499-402E-9277-960FC359BFA9}">
      <dgm:prSet/>
      <dgm:spPr/>
      <dgm:t>
        <a:bodyPr/>
        <a:lstStyle/>
        <a:p>
          <a:endParaRPr lang="en-US"/>
        </a:p>
      </dgm:t>
    </dgm:pt>
    <dgm:pt modelId="{E0A66AB9-77B1-47BD-9BEC-BB7E3550379D}" type="sibTrans" cxnId="{217F8F4B-6499-402E-9277-960FC359BFA9}">
      <dgm:prSet/>
      <dgm:spPr/>
      <dgm:t>
        <a:bodyPr/>
        <a:lstStyle/>
        <a:p>
          <a:endParaRPr lang="en-US"/>
        </a:p>
      </dgm:t>
    </dgm:pt>
    <dgm:pt modelId="{05F03BFD-98BE-4D8E-A930-F650601EF7A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err="1"/>
            <a:t>Ungerichteter</a:t>
          </a:r>
          <a:r>
            <a:rPr lang="en-US" b="1"/>
            <a:t> Schwindel</a:t>
          </a:r>
          <a:endParaRPr lang="en-US"/>
        </a:p>
      </dgm:t>
    </dgm:pt>
    <dgm:pt modelId="{CD88E1BB-36F3-43BB-8ED8-64DDAA42C0D2}" type="parTrans" cxnId="{49D8A673-D736-4659-B370-E2A0AEB6ACAC}">
      <dgm:prSet/>
      <dgm:spPr/>
      <dgm:t>
        <a:bodyPr/>
        <a:lstStyle/>
        <a:p>
          <a:endParaRPr lang="en-US"/>
        </a:p>
      </dgm:t>
    </dgm:pt>
    <dgm:pt modelId="{8699AB28-CA31-4944-B9A6-869AF2E29FFC}" type="sibTrans" cxnId="{49D8A673-D736-4659-B370-E2A0AEB6ACAC}">
      <dgm:prSet/>
      <dgm:spPr/>
      <dgm:t>
        <a:bodyPr/>
        <a:lstStyle/>
        <a:p>
          <a:endParaRPr lang="en-US"/>
        </a:p>
      </dgm:t>
    </dgm:pt>
    <dgm:pt modelId="{6023A20E-15D7-476D-82FA-B26918B8B2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Peripher-vestibuläre</a:t>
          </a:r>
          <a:r>
            <a:rPr lang="en-US"/>
            <a:t> Ursache, </a:t>
          </a:r>
          <a:r>
            <a:rPr lang="en-US" err="1"/>
            <a:t>z.B.</a:t>
          </a:r>
          <a:r>
            <a:rPr lang="en-US"/>
            <a:t> </a:t>
          </a:r>
        </a:p>
      </dgm:t>
    </dgm:pt>
    <dgm:pt modelId="{13B41FC0-1F67-4F12-BDE8-B84BA560405C}" type="parTrans" cxnId="{FFC9E7C6-3832-48DD-92FB-C93C2AABC97C}">
      <dgm:prSet/>
      <dgm:spPr/>
      <dgm:t>
        <a:bodyPr/>
        <a:lstStyle/>
        <a:p>
          <a:endParaRPr lang="en-US"/>
        </a:p>
      </dgm:t>
    </dgm:pt>
    <dgm:pt modelId="{CC1BD349-589B-46C8-AA7A-5F8754F6D478}" type="sibTrans" cxnId="{FFC9E7C6-3832-48DD-92FB-C93C2AABC97C}">
      <dgm:prSet/>
      <dgm:spPr/>
      <dgm:t>
        <a:bodyPr/>
        <a:lstStyle/>
        <a:p>
          <a:endParaRPr lang="en-US"/>
        </a:p>
      </dgm:t>
    </dgm:pt>
    <dgm:pt modelId="{E04A570C-2AAF-476D-A542-3A63BBC19C70}">
      <dgm:prSet/>
      <dgm:spPr/>
      <dgm:t>
        <a:bodyPr/>
        <a:lstStyle/>
        <a:p>
          <a:r>
            <a:rPr lang="en-US" err="1"/>
            <a:t>Bilaterale</a:t>
          </a:r>
          <a:r>
            <a:rPr lang="en-US"/>
            <a:t> </a:t>
          </a:r>
          <a:r>
            <a:rPr lang="en-US" err="1"/>
            <a:t>Vestibulopathie</a:t>
          </a:r>
          <a:r>
            <a:rPr lang="en-US"/>
            <a:t> </a:t>
          </a:r>
        </a:p>
      </dgm:t>
    </dgm:pt>
    <dgm:pt modelId="{F04004EC-75B9-45C9-8C2F-F9182B1CE193}" type="parTrans" cxnId="{BCD77684-D664-4C3A-A694-DF7F14DF5FB5}">
      <dgm:prSet/>
      <dgm:spPr/>
      <dgm:t>
        <a:bodyPr/>
        <a:lstStyle/>
        <a:p>
          <a:endParaRPr lang="en-US"/>
        </a:p>
      </dgm:t>
    </dgm:pt>
    <dgm:pt modelId="{506DE63E-462D-4443-98E9-E7501E3F0C3A}" type="sibTrans" cxnId="{BCD77684-D664-4C3A-A694-DF7F14DF5FB5}">
      <dgm:prSet/>
      <dgm:spPr/>
      <dgm:t>
        <a:bodyPr/>
        <a:lstStyle/>
        <a:p>
          <a:endParaRPr lang="en-US"/>
        </a:p>
      </dgm:t>
    </dgm:pt>
    <dgm:pt modelId="{B44CF5F7-8815-4C15-81CE-9B03A999D8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Zentral-vestibuläre</a:t>
          </a:r>
          <a:r>
            <a:rPr lang="en-US"/>
            <a:t> Ursache, </a:t>
          </a:r>
          <a:r>
            <a:rPr lang="en-US" err="1"/>
            <a:t>z.B.</a:t>
          </a:r>
          <a:r>
            <a:rPr lang="en-US"/>
            <a:t> </a:t>
          </a:r>
        </a:p>
      </dgm:t>
    </dgm:pt>
    <dgm:pt modelId="{A1024BF8-ED3B-48A8-96D6-0438B4452683}" type="parTrans" cxnId="{313BA397-733B-445B-ACA9-B9941949145D}">
      <dgm:prSet/>
      <dgm:spPr/>
      <dgm:t>
        <a:bodyPr/>
        <a:lstStyle/>
        <a:p>
          <a:endParaRPr lang="en-US"/>
        </a:p>
      </dgm:t>
    </dgm:pt>
    <dgm:pt modelId="{E9A4E836-2B8F-42FC-851B-F0BFFB69800D}" type="sibTrans" cxnId="{313BA397-733B-445B-ACA9-B9941949145D}">
      <dgm:prSet/>
      <dgm:spPr/>
      <dgm:t>
        <a:bodyPr/>
        <a:lstStyle/>
        <a:p>
          <a:endParaRPr lang="en-US"/>
        </a:p>
      </dgm:t>
    </dgm:pt>
    <dgm:pt modelId="{4A7817D8-76ED-4B5A-9B01-B00AC49AFEEE}">
      <dgm:prSet/>
      <dgm:spPr/>
      <dgm:t>
        <a:bodyPr/>
        <a:lstStyle/>
        <a:p>
          <a:r>
            <a:rPr lang="en-US" err="1"/>
            <a:t>Unerwünschte</a:t>
          </a:r>
          <a:r>
            <a:rPr lang="en-US"/>
            <a:t> </a:t>
          </a:r>
          <a:r>
            <a:rPr lang="en-US" err="1"/>
            <a:t>Wirkung</a:t>
          </a:r>
          <a:r>
            <a:rPr lang="en-US"/>
            <a:t> </a:t>
          </a:r>
          <a:r>
            <a:rPr lang="en-US" err="1"/>
            <a:t>zentral</a:t>
          </a:r>
          <a:r>
            <a:rPr lang="en-US"/>
            <a:t> </a:t>
          </a:r>
          <a:r>
            <a:rPr lang="en-US" err="1"/>
            <a:t>wirksamer</a:t>
          </a:r>
          <a:r>
            <a:rPr lang="en-US"/>
            <a:t> </a:t>
          </a:r>
          <a:r>
            <a:rPr lang="en-US" err="1"/>
            <a:t>Substanzen</a:t>
          </a:r>
          <a:r>
            <a:rPr lang="en-US"/>
            <a:t> </a:t>
          </a:r>
        </a:p>
      </dgm:t>
    </dgm:pt>
    <dgm:pt modelId="{82E3A4FA-69E1-4CEA-AB17-83BC10C377C7}" type="parTrans" cxnId="{F2059C8F-09BE-43CC-9A92-EFFC069323DF}">
      <dgm:prSet/>
      <dgm:spPr/>
      <dgm:t>
        <a:bodyPr/>
        <a:lstStyle/>
        <a:p>
          <a:endParaRPr lang="en-US"/>
        </a:p>
      </dgm:t>
    </dgm:pt>
    <dgm:pt modelId="{1A8A79A1-4270-4E83-9F69-E84FE94CA36D}" type="sibTrans" cxnId="{F2059C8F-09BE-43CC-9A92-EFFC069323DF}">
      <dgm:prSet/>
      <dgm:spPr/>
      <dgm:t>
        <a:bodyPr/>
        <a:lstStyle/>
        <a:p>
          <a:endParaRPr lang="en-US"/>
        </a:p>
      </dgm:t>
    </dgm:pt>
    <dgm:pt modelId="{C8BB6F28-D76E-422C-8E2D-8B6125279CF8}">
      <dgm:prSet/>
      <dgm:spPr/>
      <dgm:t>
        <a:bodyPr/>
        <a:lstStyle/>
        <a:p>
          <a:r>
            <a:rPr lang="en-US" err="1"/>
            <a:t>Vestibuläre</a:t>
          </a:r>
          <a:r>
            <a:rPr lang="en-US"/>
            <a:t> </a:t>
          </a:r>
          <a:r>
            <a:rPr lang="en-US" err="1"/>
            <a:t>Migräne</a:t>
          </a:r>
          <a:r>
            <a:rPr lang="en-US"/>
            <a:t> </a:t>
          </a:r>
        </a:p>
      </dgm:t>
    </dgm:pt>
    <dgm:pt modelId="{C3259153-5826-435D-9436-F3037EF7497D}" type="parTrans" cxnId="{7E884A44-CB4C-4F61-AE31-7209CD7359A6}">
      <dgm:prSet/>
      <dgm:spPr/>
      <dgm:t>
        <a:bodyPr/>
        <a:lstStyle/>
        <a:p>
          <a:endParaRPr lang="en-US"/>
        </a:p>
      </dgm:t>
    </dgm:pt>
    <dgm:pt modelId="{3CEC7D60-9627-4934-9017-D3CFA8F32EA1}" type="sibTrans" cxnId="{7E884A44-CB4C-4F61-AE31-7209CD7359A6}">
      <dgm:prSet/>
      <dgm:spPr/>
      <dgm:t>
        <a:bodyPr/>
        <a:lstStyle/>
        <a:p>
          <a:endParaRPr lang="en-US"/>
        </a:p>
      </dgm:t>
    </dgm:pt>
    <dgm:pt modelId="{8DD1DAEE-1A0E-499D-872B-E6E65EC39DAB}" type="pres">
      <dgm:prSet presAssocID="{07BFE1CB-3416-4BDE-8291-7DC18C23DA37}" presName="root" presStyleCnt="0">
        <dgm:presLayoutVars>
          <dgm:dir/>
          <dgm:resizeHandles val="exact"/>
        </dgm:presLayoutVars>
      </dgm:prSet>
      <dgm:spPr/>
    </dgm:pt>
    <dgm:pt modelId="{30D079AD-1816-42F8-8D20-7C4010FB7FB4}" type="pres">
      <dgm:prSet presAssocID="{C69C1AD7-3388-4EC8-B7B8-C231EA6461AD}" presName="compNode" presStyleCnt="0"/>
      <dgm:spPr/>
    </dgm:pt>
    <dgm:pt modelId="{4DBDD3F6-E726-4899-A61C-75EACB38E95E}" type="pres">
      <dgm:prSet presAssocID="{C69C1AD7-3388-4EC8-B7B8-C231EA6461A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E5511297-FAB2-4877-A0B7-1F0EF010BA95}" type="pres">
      <dgm:prSet presAssocID="{C69C1AD7-3388-4EC8-B7B8-C231EA6461AD}" presName="iconSpace" presStyleCnt="0"/>
      <dgm:spPr/>
    </dgm:pt>
    <dgm:pt modelId="{79821BF3-2CBA-42C3-9EF3-ED59661918B6}" type="pres">
      <dgm:prSet presAssocID="{C69C1AD7-3388-4EC8-B7B8-C231EA6461AD}" presName="parTx" presStyleLbl="revTx" presStyleIdx="0" presStyleCnt="4">
        <dgm:presLayoutVars>
          <dgm:chMax val="0"/>
          <dgm:chPref val="0"/>
        </dgm:presLayoutVars>
      </dgm:prSet>
      <dgm:spPr/>
    </dgm:pt>
    <dgm:pt modelId="{459ADAF8-AAD3-4EE2-9202-4C15A62788B1}" type="pres">
      <dgm:prSet presAssocID="{C69C1AD7-3388-4EC8-B7B8-C231EA6461AD}" presName="txSpace" presStyleCnt="0"/>
      <dgm:spPr/>
    </dgm:pt>
    <dgm:pt modelId="{3E4B98CC-1D80-49E8-8621-E6DFCB42F3F9}" type="pres">
      <dgm:prSet presAssocID="{C69C1AD7-3388-4EC8-B7B8-C231EA6461AD}" presName="desTx" presStyleLbl="revTx" presStyleIdx="1" presStyleCnt="4">
        <dgm:presLayoutVars/>
      </dgm:prSet>
      <dgm:spPr/>
    </dgm:pt>
    <dgm:pt modelId="{E7803F61-6AD9-4A0B-8003-ED1765B8DF06}" type="pres">
      <dgm:prSet presAssocID="{ACB0EBA9-4750-47DF-93AB-603A79FEA44A}" presName="sibTrans" presStyleCnt="0"/>
      <dgm:spPr/>
    </dgm:pt>
    <dgm:pt modelId="{500BA314-11C2-4268-8DC2-B9BA69ED258D}" type="pres">
      <dgm:prSet presAssocID="{05F03BFD-98BE-4D8E-A930-F650601EF7AA}" presName="compNode" presStyleCnt="0"/>
      <dgm:spPr/>
    </dgm:pt>
    <dgm:pt modelId="{5A53970B-D80D-4B97-89E3-EC7D125D2A60}" type="pres">
      <dgm:prSet presAssocID="{05F03BFD-98BE-4D8E-A930-F650601EF7A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37FF970E-7F48-4895-9481-F9DEAE6D4252}" type="pres">
      <dgm:prSet presAssocID="{05F03BFD-98BE-4D8E-A930-F650601EF7AA}" presName="iconSpace" presStyleCnt="0"/>
      <dgm:spPr/>
    </dgm:pt>
    <dgm:pt modelId="{36D5AB08-5A99-487F-9245-186121FEB029}" type="pres">
      <dgm:prSet presAssocID="{05F03BFD-98BE-4D8E-A930-F650601EF7AA}" presName="parTx" presStyleLbl="revTx" presStyleIdx="2" presStyleCnt="4">
        <dgm:presLayoutVars>
          <dgm:chMax val="0"/>
          <dgm:chPref val="0"/>
        </dgm:presLayoutVars>
      </dgm:prSet>
      <dgm:spPr/>
    </dgm:pt>
    <dgm:pt modelId="{4074FF9A-CDFE-43B6-B1B2-69E9B6DAAFD2}" type="pres">
      <dgm:prSet presAssocID="{05F03BFD-98BE-4D8E-A930-F650601EF7AA}" presName="txSpace" presStyleCnt="0"/>
      <dgm:spPr/>
    </dgm:pt>
    <dgm:pt modelId="{6D8F69C1-3B53-4DCA-B1D8-FA08DFA69290}" type="pres">
      <dgm:prSet presAssocID="{05F03BFD-98BE-4D8E-A930-F650601EF7AA}" presName="desTx" presStyleLbl="revTx" presStyleIdx="3" presStyleCnt="4">
        <dgm:presLayoutVars/>
      </dgm:prSet>
      <dgm:spPr/>
    </dgm:pt>
  </dgm:ptLst>
  <dgm:cxnLst>
    <dgm:cxn modelId="{EB19AD02-AEF5-4CFF-8D39-C9E05FC00540}" type="presOf" srcId="{6023A20E-15D7-476D-82FA-B26918B8B2AF}" destId="{6D8F69C1-3B53-4DCA-B1D8-FA08DFA69290}" srcOrd="0" destOrd="0" presId="urn:microsoft.com/office/officeart/2018/2/layout/IconLabelDescriptionList"/>
    <dgm:cxn modelId="{433F4A0E-6C23-456B-9D54-5D450AF11308}" type="presOf" srcId="{0B4EBC38-4037-42D1-9188-601E5350FFF4}" destId="{3E4B98CC-1D80-49E8-8621-E6DFCB42F3F9}" srcOrd="0" destOrd="6" presId="urn:microsoft.com/office/officeart/2018/2/layout/IconLabelDescriptionList"/>
    <dgm:cxn modelId="{AC994C10-50F1-448B-B354-0D6B67121FA4}" type="presOf" srcId="{3E595067-E451-46CA-88D7-F69B3BDF87D8}" destId="{3E4B98CC-1D80-49E8-8621-E6DFCB42F3F9}" srcOrd="0" destOrd="0" presId="urn:microsoft.com/office/officeart/2018/2/layout/IconLabelDescriptionList"/>
    <dgm:cxn modelId="{CF128514-B6D9-43B8-BFEA-5D83BB42717A}" type="presOf" srcId="{05F03BFD-98BE-4D8E-A930-F650601EF7AA}" destId="{36D5AB08-5A99-487F-9245-186121FEB029}" srcOrd="0" destOrd="0" presId="urn:microsoft.com/office/officeart/2018/2/layout/IconLabelDescriptionList"/>
    <dgm:cxn modelId="{A9448D14-8A4B-4A67-BE0A-73533DD80A3B}" srcId="{C69C1AD7-3388-4EC8-B7B8-C231EA6461AD}" destId="{67F6E4C1-8191-4AED-8021-88F69A601719}" srcOrd="1" destOrd="0" parTransId="{88C52156-1BE5-460A-8792-29288844D08D}" sibTransId="{14BEFFEB-139B-4FAB-9BCE-044792F24278}"/>
    <dgm:cxn modelId="{7625E431-8FFD-46C5-9231-2FE746B85B86}" srcId="{55E7086D-6FED-4BDD-A510-588B6D64B8CA}" destId="{0B4EBC38-4037-42D1-9188-601E5350FFF4}" srcOrd="1" destOrd="0" parTransId="{02FCC60C-A3FA-4C7E-BE52-F5F2576B38DC}" sibTransId="{22F698C8-5CFF-4E24-AAE7-8291C4E4E359}"/>
    <dgm:cxn modelId="{0B21FE5D-A9FD-4A24-80DF-50154E35481E}" type="presOf" srcId="{4A7817D8-76ED-4B5A-9B01-B00AC49AFEEE}" destId="{6D8F69C1-3B53-4DCA-B1D8-FA08DFA69290}" srcOrd="0" destOrd="3" presId="urn:microsoft.com/office/officeart/2018/2/layout/IconLabelDescriptionList"/>
    <dgm:cxn modelId="{7E884A44-CB4C-4F61-AE31-7209CD7359A6}" srcId="{B44CF5F7-8815-4C15-81CE-9B03A999D83D}" destId="{C8BB6F28-D76E-422C-8E2D-8B6125279CF8}" srcOrd="1" destOrd="0" parTransId="{C3259153-5826-435D-9436-F3037EF7497D}" sibTransId="{3CEC7D60-9627-4934-9017-D3CFA8F32EA1}"/>
    <dgm:cxn modelId="{217F8F4B-6499-402E-9277-960FC359BFA9}" srcId="{67F6E4C1-8191-4AED-8021-88F69A601719}" destId="{BBF14DDE-9AAF-4945-A08F-71695D42470C}" srcOrd="0" destOrd="0" parTransId="{C47CD24F-A7D4-42C4-8981-B3F53BD1F707}" sibTransId="{E0A66AB9-77B1-47BD-9BEC-BB7E3550379D}"/>
    <dgm:cxn modelId="{C6C6246D-852A-4B0B-AE72-1DFEDE354C05}" srcId="{07BFE1CB-3416-4BDE-8291-7DC18C23DA37}" destId="{C69C1AD7-3388-4EC8-B7B8-C231EA6461AD}" srcOrd="0" destOrd="0" parTransId="{BCC444F8-4C83-4DAF-BC15-A5484495E77A}" sibTransId="{ACB0EBA9-4750-47DF-93AB-603A79FEA44A}"/>
    <dgm:cxn modelId="{A656816F-FBAD-46DC-B771-3BF239244A6E}" type="presOf" srcId="{07BFE1CB-3416-4BDE-8291-7DC18C23DA37}" destId="{8DD1DAEE-1A0E-499D-872B-E6E65EC39DAB}" srcOrd="0" destOrd="0" presId="urn:microsoft.com/office/officeart/2018/2/layout/IconLabelDescriptionList"/>
    <dgm:cxn modelId="{718BEC50-561C-4ED3-AA1F-7D0C85FD41DB}" type="presOf" srcId="{E04A570C-2AAF-476D-A542-3A63BBC19C70}" destId="{6D8F69C1-3B53-4DCA-B1D8-FA08DFA69290}" srcOrd="0" destOrd="1" presId="urn:microsoft.com/office/officeart/2018/2/layout/IconLabelDescriptionList"/>
    <dgm:cxn modelId="{E220A252-7BEB-4E3D-8E48-67DBAD5EC7E1}" type="presOf" srcId="{BBF14DDE-9AAF-4945-A08F-71695D42470C}" destId="{3E4B98CC-1D80-49E8-8621-E6DFCB42F3F9}" srcOrd="0" destOrd="8" presId="urn:microsoft.com/office/officeart/2018/2/layout/IconLabelDescriptionList"/>
    <dgm:cxn modelId="{49D8A673-D736-4659-B370-E2A0AEB6ACAC}" srcId="{07BFE1CB-3416-4BDE-8291-7DC18C23DA37}" destId="{05F03BFD-98BE-4D8E-A930-F650601EF7AA}" srcOrd="1" destOrd="0" parTransId="{CD88E1BB-36F3-43BB-8ED8-64DDAA42C0D2}" sibTransId="{8699AB28-CA31-4944-B9A6-869AF2E29FFC}"/>
    <dgm:cxn modelId="{BCD77684-D664-4C3A-A694-DF7F14DF5FB5}" srcId="{6023A20E-15D7-476D-82FA-B26918B8B2AF}" destId="{E04A570C-2AAF-476D-A542-3A63BBC19C70}" srcOrd="0" destOrd="0" parTransId="{F04004EC-75B9-45C9-8C2F-F9182B1CE193}" sibTransId="{506DE63E-462D-4443-98E9-E7501E3F0C3A}"/>
    <dgm:cxn modelId="{6FE5A489-D1E7-4D7C-9113-B35F05A906D9}" type="presOf" srcId="{C8BB6F28-D76E-422C-8E2D-8B6125279CF8}" destId="{6D8F69C1-3B53-4DCA-B1D8-FA08DFA69290}" srcOrd="0" destOrd="4" presId="urn:microsoft.com/office/officeart/2018/2/layout/IconLabelDescriptionList"/>
    <dgm:cxn modelId="{F2059C8F-09BE-43CC-9A92-EFFC069323DF}" srcId="{B44CF5F7-8815-4C15-81CE-9B03A999D83D}" destId="{4A7817D8-76ED-4B5A-9B01-B00AC49AFEEE}" srcOrd="0" destOrd="0" parTransId="{82E3A4FA-69E1-4CEA-AB17-83BC10C377C7}" sibTransId="{1A8A79A1-4270-4E83-9F69-E84FE94CA36D}"/>
    <dgm:cxn modelId="{FC194091-9E6C-474A-8B1F-49E28BE30AE3}" type="presOf" srcId="{55E7086D-6FED-4BDD-A510-588B6D64B8CA}" destId="{3E4B98CC-1D80-49E8-8621-E6DFCB42F3F9}" srcOrd="0" destOrd="4" presId="urn:microsoft.com/office/officeart/2018/2/layout/IconLabelDescriptionList"/>
    <dgm:cxn modelId="{86BEC494-4C84-4016-AEA7-DA530B28CB35}" type="presOf" srcId="{36892381-C527-467A-A7A1-89B4D02EE343}" destId="{3E4B98CC-1D80-49E8-8621-E6DFCB42F3F9}" srcOrd="0" destOrd="5" presId="urn:microsoft.com/office/officeart/2018/2/layout/IconLabelDescriptionList"/>
    <dgm:cxn modelId="{313BA397-733B-445B-ACA9-B9941949145D}" srcId="{05F03BFD-98BE-4D8E-A930-F650601EF7AA}" destId="{B44CF5F7-8815-4C15-81CE-9B03A999D83D}" srcOrd="1" destOrd="0" parTransId="{A1024BF8-ED3B-48A8-96D6-0438B4452683}" sibTransId="{E9A4E836-2B8F-42FC-851B-F0BFFB69800D}"/>
    <dgm:cxn modelId="{ED98249D-CFF9-4696-80F2-6252354A80B5}" srcId="{34EB7952-C9CB-4932-A66A-8AB5877FA8A1}" destId="{6B67AE94-C34A-4236-A2C7-2F0D2923B6C4}" srcOrd="1" destOrd="0" parTransId="{3B402119-A6C4-4FCD-91E1-3ABC52970ED3}" sibTransId="{C31F8ADA-9130-4AEF-A5B4-311E0DD03FD7}"/>
    <dgm:cxn modelId="{5566F4A0-D47D-45FB-B25F-CE1EDEE867BF}" type="presOf" srcId="{C69C1AD7-3388-4EC8-B7B8-C231EA6461AD}" destId="{79821BF3-2CBA-42C3-9EF3-ED59661918B6}" srcOrd="0" destOrd="0" presId="urn:microsoft.com/office/officeart/2018/2/layout/IconLabelDescriptionList"/>
    <dgm:cxn modelId="{A6AC23A7-C844-4F28-8271-CE29B0F7A6B8}" srcId="{34EB7952-C9CB-4932-A66A-8AB5877FA8A1}" destId="{D8DE0680-90ED-44A5-8F4D-1FB049547A0F}" srcOrd="0" destOrd="0" parTransId="{97977C8C-7F88-4670-ADD4-DCF469ABCE70}" sibTransId="{6283EB1E-9A1E-4B8F-940F-0E14E3DA083B}"/>
    <dgm:cxn modelId="{BD6CBDA7-C31A-47F5-A8DC-2643DD7CF86F}" srcId="{C69C1AD7-3388-4EC8-B7B8-C231EA6461AD}" destId="{3E595067-E451-46CA-88D7-F69B3BDF87D8}" srcOrd="0" destOrd="0" parTransId="{D6A53C6D-2A16-4412-AA12-2311B4FD711F}" sibTransId="{8361C489-CC97-4F6D-B04E-CCB7ACE1780A}"/>
    <dgm:cxn modelId="{E517E2A7-71EA-46CA-8A21-972CF2456820}" type="presOf" srcId="{34EB7952-C9CB-4932-A66A-8AB5877FA8A1}" destId="{3E4B98CC-1D80-49E8-8621-E6DFCB42F3F9}" srcOrd="0" destOrd="1" presId="urn:microsoft.com/office/officeart/2018/2/layout/IconLabelDescriptionList"/>
    <dgm:cxn modelId="{F927F5AB-93A0-4859-B5F3-56D82C49C92A}" type="presOf" srcId="{67F6E4C1-8191-4AED-8021-88F69A601719}" destId="{3E4B98CC-1D80-49E8-8621-E6DFCB42F3F9}" srcOrd="0" destOrd="7" presId="urn:microsoft.com/office/officeart/2018/2/layout/IconLabelDescriptionList"/>
    <dgm:cxn modelId="{2479C9B2-514B-46DD-9198-B03175979DA8}" type="presOf" srcId="{B44CF5F7-8815-4C15-81CE-9B03A999D83D}" destId="{6D8F69C1-3B53-4DCA-B1D8-FA08DFA69290}" srcOrd="0" destOrd="2" presId="urn:microsoft.com/office/officeart/2018/2/layout/IconLabelDescriptionList"/>
    <dgm:cxn modelId="{9842FCB7-1A62-4DA5-8DAC-CC7E4B32964D}" type="presOf" srcId="{6B67AE94-C34A-4236-A2C7-2F0D2923B6C4}" destId="{3E4B98CC-1D80-49E8-8621-E6DFCB42F3F9}" srcOrd="0" destOrd="3" presId="urn:microsoft.com/office/officeart/2018/2/layout/IconLabelDescriptionList"/>
    <dgm:cxn modelId="{8D6C07C6-B570-4F00-B940-C70E6C2430E0}" srcId="{3E595067-E451-46CA-88D7-F69B3BDF87D8}" destId="{34EB7952-C9CB-4932-A66A-8AB5877FA8A1}" srcOrd="0" destOrd="0" parTransId="{C4F24205-F2B7-4DF3-8294-3AADBD3EF885}" sibTransId="{4725194F-9864-407E-81D0-B919EE6E36F1}"/>
    <dgm:cxn modelId="{FFC9E7C6-3832-48DD-92FB-C93C2AABC97C}" srcId="{05F03BFD-98BE-4D8E-A930-F650601EF7AA}" destId="{6023A20E-15D7-476D-82FA-B26918B8B2AF}" srcOrd="0" destOrd="0" parTransId="{13B41FC0-1F67-4F12-BDE8-B84BA560405C}" sibTransId="{CC1BD349-589B-46C8-AA7A-5F8754F6D478}"/>
    <dgm:cxn modelId="{FB33ECCF-F650-43EA-93E4-A6AE486AA031}" srcId="{3E595067-E451-46CA-88D7-F69B3BDF87D8}" destId="{55E7086D-6FED-4BDD-A510-588B6D64B8CA}" srcOrd="1" destOrd="0" parTransId="{BE1DE7A5-C1E1-4169-87AB-4F3E48D6C56B}" sibTransId="{9E9CC758-5834-4618-9C3E-478C5334CDA9}"/>
    <dgm:cxn modelId="{C52F29EF-1834-4091-ACAD-F69E2F17F5DC}" srcId="{55E7086D-6FED-4BDD-A510-588B6D64B8CA}" destId="{36892381-C527-467A-A7A1-89B4D02EE343}" srcOrd="0" destOrd="0" parTransId="{AA709C2C-4C77-49D3-A108-CCD628086F70}" sibTransId="{4591773A-C2A0-4E4C-8E40-278CC10FA59F}"/>
    <dgm:cxn modelId="{7232D5FD-73A6-46A2-8E84-4E920854A0FF}" type="presOf" srcId="{D8DE0680-90ED-44A5-8F4D-1FB049547A0F}" destId="{3E4B98CC-1D80-49E8-8621-E6DFCB42F3F9}" srcOrd="0" destOrd="2" presId="urn:microsoft.com/office/officeart/2018/2/layout/IconLabelDescriptionList"/>
    <dgm:cxn modelId="{DBDB16D4-8104-4E5C-8DC2-8EEC725E5C6E}" type="presParOf" srcId="{8DD1DAEE-1A0E-499D-872B-E6E65EC39DAB}" destId="{30D079AD-1816-42F8-8D20-7C4010FB7FB4}" srcOrd="0" destOrd="0" presId="urn:microsoft.com/office/officeart/2018/2/layout/IconLabelDescriptionList"/>
    <dgm:cxn modelId="{671FD86C-4DEC-45DB-A5C9-39506C3B6D8E}" type="presParOf" srcId="{30D079AD-1816-42F8-8D20-7C4010FB7FB4}" destId="{4DBDD3F6-E726-4899-A61C-75EACB38E95E}" srcOrd="0" destOrd="0" presId="urn:microsoft.com/office/officeart/2018/2/layout/IconLabelDescriptionList"/>
    <dgm:cxn modelId="{E87A11C4-D433-4ABE-8D25-EA8F4BF2D76D}" type="presParOf" srcId="{30D079AD-1816-42F8-8D20-7C4010FB7FB4}" destId="{E5511297-FAB2-4877-A0B7-1F0EF010BA95}" srcOrd="1" destOrd="0" presId="urn:microsoft.com/office/officeart/2018/2/layout/IconLabelDescriptionList"/>
    <dgm:cxn modelId="{180964A6-3301-4815-92DA-4072478F9E0F}" type="presParOf" srcId="{30D079AD-1816-42F8-8D20-7C4010FB7FB4}" destId="{79821BF3-2CBA-42C3-9EF3-ED59661918B6}" srcOrd="2" destOrd="0" presId="urn:microsoft.com/office/officeart/2018/2/layout/IconLabelDescriptionList"/>
    <dgm:cxn modelId="{3087B13E-A7E4-405C-B185-83516D2D5D31}" type="presParOf" srcId="{30D079AD-1816-42F8-8D20-7C4010FB7FB4}" destId="{459ADAF8-AAD3-4EE2-9202-4C15A62788B1}" srcOrd="3" destOrd="0" presId="urn:microsoft.com/office/officeart/2018/2/layout/IconLabelDescriptionList"/>
    <dgm:cxn modelId="{02BC3C52-660B-4386-8E4E-ACA23A69A7EE}" type="presParOf" srcId="{30D079AD-1816-42F8-8D20-7C4010FB7FB4}" destId="{3E4B98CC-1D80-49E8-8621-E6DFCB42F3F9}" srcOrd="4" destOrd="0" presId="urn:microsoft.com/office/officeart/2018/2/layout/IconLabelDescriptionList"/>
    <dgm:cxn modelId="{CB189B8E-96C7-4E3F-9AF6-6E44E505A1BB}" type="presParOf" srcId="{8DD1DAEE-1A0E-499D-872B-E6E65EC39DAB}" destId="{E7803F61-6AD9-4A0B-8003-ED1765B8DF06}" srcOrd="1" destOrd="0" presId="urn:microsoft.com/office/officeart/2018/2/layout/IconLabelDescriptionList"/>
    <dgm:cxn modelId="{C2001896-8BFA-42C3-84E9-B05D6BA4C52A}" type="presParOf" srcId="{8DD1DAEE-1A0E-499D-872B-E6E65EC39DAB}" destId="{500BA314-11C2-4268-8DC2-B9BA69ED258D}" srcOrd="2" destOrd="0" presId="urn:microsoft.com/office/officeart/2018/2/layout/IconLabelDescriptionList"/>
    <dgm:cxn modelId="{EA13425D-2AF5-4CF7-BF54-7F20EB69DD3A}" type="presParOf" srcId="{500BA314-11C2-4268-8DC2-B9BA69ED258D}" destId="{5A53970B-D80D-4B97-89E3-EC7D125D2A60}" srcOrd="0" destOrd="0" presId="urn:microsoft.com/office/officeart/2018/2/layout/IconLabelDescriptionList"/>
    <dgm:cxn modelId="{8F97132F-22C5-4688-BF42-A1730196C1AD}" type="presParOf" srcId="{500BA314-11C2-4268-8DC2-B9BA69ED258D}" destId="{37FF970E-7F48-4895-9481-F9DEAE6D4252}" srcOrd="1" destOrd="0" presId="urn:microsoft.com/office/officeart/2018/2/layout/IconLabelDescriptionList"/>
    <dgm:cxn modelId="{71C9C05F-D35B-407C-B306-4504C55DA369}" type="presParOf" srcId="{500BA314-11C2-4268-8DC2-B9BA69ED258D}" destId="{36D5AB08-5A99-487F-9245-186121FEB029}" srcOrd="2" destOrd="0" presId="urn:microsoft.com/office/officeart/2018/2/layout/IconLabelDescriptionList"/>
    <dgm:cxn modelId="{2EE51535-C2E4-4E29-B0C8-06C7A5311AB7}" type="presParOf" srcId="{500BA314-11C2-4268-8DC2-B9BA69ED258D}" destId="{4074FF9A-CDFE-43B6-B1B2-69E9B6DAAFD2}" srcOrd="3" destOrd="0" presId="urn:microsoft.com/office/officeart/2018/2/layout/IconLabelDescriptionList"/>
    <dgm:cxn modelId="{746CCF43-71A8-4C8E-981D-722950795FF2}" type="presParOf" srcId="{500BA314-11C2-4268-8DC2-B9BA69ED258D}" destId="{6D8F69C1-3B53-4DCA-B1D8-FA08DFA6929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2EBBA-7C28-4EEB-A975-583E6F949118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86EE04F-9650-42D6-BFD9-F46B109C936F}">
      <dgm:prSet/>
      <dgm:spPr/>
      <dgm:t>
        <a:bodyPr/>
        <a:lstStyle/>
        <a:p>
          <a:r>
            <a:rPr lang="en-US" err="1">
              <a:solidFill>
                <a:schemeClr val="bg1"/>
              </a:solidFill>
              <a:latin typeface="Arial" panose="020B0604020202020204"/>
            </a:rPr>
            <a:t>Nervensys</a:t>
          </a:r>
          <a:r>
            <a:rPr lang="en-US">
              <a:solidFill>
                <a:schemeClr val="bg1"/>
              </a:solidFill>
              <a:latin typeface="Arial" panose="020B0604020202020204"/>
            </a:rPr>
            <a:t>.,</a:t>
          </a:r>
          <a:r>
            <a:rPr lang="en-US">
              <a:solidFill>
                <a:schemeClr val="bg1"/>
              </a:solidFill>
            </a:rPr>
            <a:t> </a:t>
          </a:r>
          <a:r>
            <a:rPr lang="en-US" err="1">
              <a:solidFill>
                <a:schemeClr val="bg1"/>
              </a:solidFill>
              <a:latin typeface="Arial" panose="020B0604020202020204"/>
            </a:rPr>
            <a:t>Beweg</a:t>
          </a:r>
          <a:r>
            <a:rPr lang="en-US">
              <a:solidFill>
                <a:schemeClr val="bg1"/>
              </a:solidFill>
              <a:latin typeface="Arial" panose="020B0604020202020204"/>
            </a:rPr>
            <a:t>.-app.:</a:t>
          </a:r>
          <a:endParaRPr lang="en-US">
            <a:solidFill>
              <a:schemeClr val="bg1"/>
            </a:solidFill>
          </a:endParaRPr>
        </a:p>
      </dgm:t>
    </dgm:pt>
    <dgm:pt modelId="{C50188EC-C208-41CF-B829-C2F35AFF116D}" type="parTrans" cxnId="{6171AD1B-228B-48EA-97F1-27A4F47CCF37}">
      <dgm:prSet/>
      <dgm:spPr/>
      <dgm:t>
        <a:bodyPr/>
        <a:lstStyle/>
        <a:p>
          <a:endParaRPr lang="en-US"/>
        </a:p>
      </dgm:t>
    </dgm:pt>
    <dgm:pt modelId="{76E74311-3316-418A-B089-6B6101139BDD}" type="sibTrans" cxnId="{6171AD1B-228B-48EA-97F1-27A4F47CCF37}">
      <dgm:prSet/>
      <dgm:spPr/>
      <dgm:t>
        <a:bodyPr/>
        <a:lstStyle/>
        <a:p>
          <a:endParaRPr lang="en-US"/>
        </a:p>
      </dgm:t>
    </dgm:pt>
    <dgm:pt modelId="{34F8DEAF-18EC-425E-962B-94EF64691B5E}">
      <dgm:prSet/>
      <dgm:spPr/>
      <dgm:t>
        <a:bodyPr/>
        <a:lstStyle/>
        <a:p>
          <a:r>
            <a:rPr lang="en-US" err="1"/>
            <a:t>Antiepieltika</a:t>
          </a:r>
          <a:endParaRPr lang="en-US"/>
        </a:p>
      </dgm:t>
    </dgm:pt>
    <dgm:pt modelId="{D1202C75-8FC7-458E-9446-92B66E9A65D8}" type="parTrans" cxnId="{4314AA4E-5987-4E2E-9323-100654E047A9}">
      <dgm:prSet/>
      <dgm:spPr/>
      <dgm:t>
        <a:bodyPr/>
        <a:lstStyle/>
        <a:p>
          <a:endParaRPr lang="en-US"/>
        </a:p>
      </dgm:t>
    </dgm:pt>
    <dgm:pt modelId="{96C22A17-F398-4495-A54F-9BD2A473939B}" type="sibTrans" cxnId="{4314AA4E-5987-4E2E-9323-100654E047A9}">
      <dgm:prSet/>
      <dgm:spPr/>
      <dgm:t>
        <a:bodyPr/>
        <a:lstStyle/>
        <a:p>
          <a:endParaRPr lang="en-US"/>
        </a:p>
      </dgm:t>
    </dgm:pt>
    <dgm:pt modelId="{2F1CE6B7-8D9A-4DCA-9189-14B39B651DA4}">
      <dgm:prSet/>
      <dgm:spPr/>
      <dgm:t>
        <a:bodyPr/>
        <a:lstStyle/>
        <a:p>
          <a:r>
            <a:rPr lang="en-US" err="1"/>
            <a:t>Analgetika</a:t>
          </a:r>
          <a:endParaRPr lang="en-US"/>
        </a:p>
      </dgm:t>
    </dgm:pt>
    <dgm:pt modelId="{2E239E68-40A9-4892-945F-9E42E637A091}" type="parTrans" cxnId="{FB6B8CFA-04A4-48DC-82A3-B3D7151D4815}">
      <dgm:prSet/>
      <dgm:spPr/>
      <dgm:t>
        <a:bodyPr/>
        <a:lstStyle/>
        <a:p>
          <a:endParaRPr lang="en-US"/>
        </a:p>
      </dgm:t>
    </dgm:pt>
    <dgm:pt modelId="{0F1455D1-48B3-4841-B19C-5C2640385131}" type="sibTrans" cxnId="{FB6B8CFA-04A4-48DC-82A3-B3D7151D4815}">
      <dgm:prSet/>
      <dgm:spPr/>
      <dgm:t>
        <a:bodyPr/>
        <a:lstStyle/>
        <a:p>
          <a:endParaRPr lang="en-US"/>
        </a:p>
      </dgm:t>
    </dgm:pt>
    <dgm:pt modelId="{3E1E9AE2-DE72-4279-87EE-1330CA8938A7}">
      <dgm:prSet/>
      <dgm:spPr/>
      <dgm:t>
        <a:bodyPr/>
        <a:lstStyle/>
        <a:p>
          <a:r>
            <a:rPr lang="en-US"/>
            <a:t>Tranquilizer</a:t>
          </a:r>
        </a:p>
      </dgm:t>
    </dgm:pt>
    <dgm:pt modelId="{02057FB2-EF34-4CE0-829F-4DA6FA79D6E1}" type="parTrans" cxnId="{DFFCAF43-4BCF-4E10-946F-252B99F40FA3}">
      <dgm:prSet/>
      <dgm:spPr/>
      <dgm:t>
        <a:bodyPr/>
        <a:lstStyle/>
        <a:p>
          <a:endParaRPr lang="en-US"/>
        </a:p>
      </dgm:t>
    </dgm:pt>
    <dgm:pt modelId="{21856406-6CAB-4105-8359-9ED5FE4FB3F8}" type="sibTrans" cxnId="{DFFCAF43-4BCF-4E10-946F-252B99F40FA3}">
      <dgm:prSet/>
      <dgm:spPr/>
      <dgm:t>
        <a:bodyPr/>
        <a:lstStyle/>
        <a:p>
          <a:endParaRPr lang="en-US"/>
        </a:p>
      </dgm:t>
    </dgm:pt>
    <dgm:pt modelId="{45BDF7C5-F0FF-419A-8B29-A4F39EC143ED}">
      <dgm:prSet/>
      <dgm:spPr/>
      <dgm:t>
        <a:bodyPr/>
        <a:lstStyle/>
        <a:p>
          <a:r>
            <a:rPr lang="en-US" err="1">
              <a:latin typeface="Arial" panose="020B0604020202020204"/>
            </a:rPr>
            <a:t>Muskelrelax</a:t>
          </a:r>
          <a:r>
            <a:rPr lang="en-US">
              <a:latin typeface="Arial" panose="020B0604020202020204"/>
            </a:rPr>
            <a:t>.</a:t>
          </a:r>
          <a:endParaRPr lang="en-US"/>
        </a:p>
      </dgm:t>
    </dgm:pt>
    <dgm:pt modelId="{9D58A13B-DA99-478D-A5F2-9F2F74E6A8A8}" type="parTrans" cxnId="{FF026F35-4854-4CF1-8255-05402610F315}">
      <dgm:prSet/>
      <dgm:spPr/>
      <dgm:t>
        <a:bodyPr/>
        <a:lstStyle/>
        <a:p>
          <a:endParaRPr lang="en-US"/>
        </a:p>
      </dgm:t>
    </dgm:pt>
    <dgm:pt modelId="{89B4B8F3-0DB1-4B4B-A5A8-F0B815FE7584}" type="sibTrans" cxnId="{FF026F35-4854-4CF1-8255-05402610F315}">
      <dgm:prSet/>
      <dgm:spPr/>
      <dgm:t>
        <a:bodyPr/>
        <a:lstStyle/>
        <a:p>
          <a:endParaRPr lang="en-US"/>
        </a:p>
      </dgm:t>
    </dgm:pt>
    <dgm:pt modelId="{417B1405-57C4-460E-83E9-9CD7F9E9A16F}">
      <dgm:prSet/>
      <dgm:spPr/>
      <dgm:t>
        <a:bodyPr/>
        <a:lstStyle/>
        <a:p>
          <a:r>
            <a:rPr lang="en-US" err="1"/>
            <a:t>Hypnotika</a:t>
          </a:r>
          <a:endParaRPr lang="en-US"/>
        </a:p>
      </dgm:t>
    </dgm:pt>
    <dgm:pt modelId="{0ED91C8A-84B8-440C-B51B-49B1713B295B}" type="parTrans" cxnId="{150CE3BF-5216-42D4-9961-4F107FE80949}">
      <dgm:prSet/>
      <dgm:spPr/>
      <dgm:t>
        <a:bodyPr/>
        <a:lstStyle/>
        <a:p>
          <a:endParaRPr lang="en-US"/>
        </a:p>
      </dgm:t>
    </dgm:pt>
    <dgm:pt modelId="{20D95D5C-386D-462A-9146-800C754D3F5A}" type="sibTrans" cxnId="{150CE3BF-5216-42D4-9961-4F107FE80949}">
      <dgm:prSet/>
      <dgm:spPr/>
      <dgm:t>
        <a:bodyPr/>
        <a:lstStyle/>
        <a:p>
          <a:endParaRPr lang="en-US"/>
        </a:p>
      </dgm:t>
    </dgm:pt>
    <dgm:pt modelId="{FA254DBA-5E7F-4DC2-BF5A-FB14585E5795}">
      <dgm:prSet/>
      <dgm:spPr/>
      <dgm:t>
        <a:bodyPr/>
        <a:lstStyle/>
        <a:p>
          <a:r>
            <a:rPr lang="en-US" err="1"/>
            <a:t>Antiemetika</a:t>
          </a:r>
          <a:endParaRPr lang="en-US"/>
        </a:p>
      </dgm:t>
    </dgm:pt>
    <dgm:pt modelId="{E084C1C3-7EE6-4036-9CCF-2B2E4C67448E}" type="parTrans" cxnId="{28024A06-AEE9-4724-9E5F-79B377833AEA}">
      <dgm:prSet/>
      <dgm:spPr/>
      <dgm:t>
        <a:bodyPr/>
        <a:lstStyle/>
        <a:p>
          <a:endParaRPr lang="en-US"/>
        </a:p>
      </dgm:t>
    </dgm:pt>
    <dgm:pt modelId="{144BC171-AE5D-4168-A6BF-201049BA4FDE}" type="sibTrans" cxnId="{28024A06-AEE9-4724-9E5F-79B377833AEA}">
      <dgm:prSet/>
      <dgm:spPr/>
      <dgm:t>
        <a:bodyPr/>
        <a:lstStyle/>
        <a:p>
          <a:endParaRPr lang="en-US"/>
        </a:p>
      </dgm:t>
    </dgm:pt>
    <dgm:pt modelId="{86D8691A-41D1-40CB-AB05-4DFE1464962B}">
      <dgm:prSet/>
      <dgm:spPr/>
      <dgm:t>
        <a:bodyPr/>
        <a:lstStyle/>
        <a:p>
          <a:r>
            <a:rPr lang="en-US" err="1"/>
            <a:t>Antidepressiva</a:t>
          </a:r>
          <a:endParaRPr lang="en-US"/>
        </a:p>
      </dgm:t>
    </dgm:pt>
    <dgm:pt modelId="{B959FA32-33CD-4059-9947-A3BF3B7264E7}" type="parTrans" cxnId="{46C1B1F9-06EF-44AF-94A6-F3134BEAD073}">
      <dgm:prSet/>
      <dgm:spPr/>
      <dgm:t>
        <a:bodyPr/>
        <a:lstStyle/>
        <a:p>
          <a:endParaRPr lang="en-US"/>
        </a:p>
      </dgm:t>
    </dgm:pt>
    <dgm:pt modelId="{8C19DF49-027B-4080-97C3-AE5AD33208C8}" type="sibTrans" cxnId="{46C1B1F9-06EF-44AF-94A6-F3134BEAD073}">
      <dgm:prSet/>
      <dgm:spPr/>
      <dgm:t>
        <a:bodyPr/>
        <a:lstStyle/>
        <a:p>
          <a:endParaRPr lang="en-US"/>
        </a:p>
      </dgm:t>
    </dgm:pt>
    <dgm:pt modelId="{9338580B-D912-43E5-B6C1-C1C6D8B6E8C6}">
      <dgm:prSet/>
      <dgm:spPr/>
      <dgm:t>
        <a:bodyPr/>
        <a:lstStyle/>
        <a:p>
          <a:r>
            <a:rPr lang="en-US" err="1"/>
            <a:t>Anticholinergika</a:t>
          </a:r>
          <a:endParaRPr lang="en-US"/>
        </a:p>
      </dgm:t>
    </dgm:pt>
    <dgm:pt modelId="{6EC8779D-11B3-4D21-B853-6D82A674B802}" type="parTrans" cxnId="{97F8DAF2-1711-4D68-B28F-5AC8548D5394}">
      <dgm:prSet/>
      <dgm:spPr/>
      <dgm:t>
        <a:bodyPr/>
        <a:lstStyle/>
        <a:p>
          <a:endParaRPr lang="en-US"/>
        </a:p>
      </dgm:t>
    </dgm:pt>
    <dgm:pt modelId="{EF1C409C-1C35-439F-AA36-F31E2A814E4C}" type="sibTrans" cxnId="{97F8DAF2-1711-4D68-B28F-5AC8548D5394}">
      <dgm:prSet/>
      <dgm:spPr/>
      <dgm:t>
        <a:bodyPr/>
        <a:lstStyle/>
        <a:p>
          <a:endParaRPr lang="en-US"/>
        </a:p>
      </dgm:t>
    </dgm:pt>
    <dgm:pt modelId="{71B7B4A1-3DD3-44BB-AE8E-59225CEC66DC}">
      <dgm:prSet/>
      <dgm:spPr/>
      <dgm:t>
        <a:bodyPr/>
        <a:lstStyle/>
        <a:p>
          <a:r>
            <a:rPr lang="en-US" err="1">
              <a:latin typeface="Arial" panose="020B0604020202020204"/>
            </a:rPr>
            <a:t>Dopaminagon</a:t>
          </a:r>
          <a:r>
            <a:rPr lang="en-US">
              <a:latin typeface="Arial" panose="020B0604020202020204"/>
            </a:rPr>
            <a:t>.</a:t>
          </a:r>
          <a:endParaRPr lang="en-US"/>
        </a:p>
      </dgm:t>
    </dgm:pt>
    <dgm:pt modelId="{6D2FBAC1-C640-423D-8F80-ABE69089120D}" type="parTrans" cxnId="{3A9CE973-7BF9-4585-AC20-C408B0A02283}">
      <dgm:prSet/>
      <dgm:spPr/>
      <dgm:t>
        <a:bodyPr/>
        <a:lstStyle/>
        <a:p>
          <a:endParaRPr lang="en-US"/>
        </a:p>
      </dgm:t>
    </dgm:pt>
    <dgm:pt modelId="{8739D3F3-8629-4CE0-B352-534B8346160B}" type="sibTrans" cxnId="{3A9CE973-7BF9-4585-AC20-C408B0A02283}">
      <dgm:prSet/>
      <dgm:spPr/>
      <dgm:t>
        <a:bodyPr/>
        <a:lstStyle/>
        <a:p>
          <a:endParaRPr lang="en-US"/>
        </a:p>
      </dgm:t>
    </dgm:pt>
    <dgm:pt modelId="{6FC30921-6848-4CE1-BE8D-C2BCE2961054}">
      <dgm:prSet/>
      <dgm:spPr/>
      <dgm:t>
        <a:bodyPr/>
        <a:lstStyle/>
        <a:p>
          <a:r>
            <a:rPr lang="en-US" err="1"/>
            <a:t>Antiphlogistika</a:t>
          </a:r>
          <a:endParaRPr lang="en-US"/>
        </a:p>
      </dgm:t>
    </dgm:pt>
    <dgm:pt modelId="{616E8579-4714-4D53-A2A9-DFF5B94D7DDA}" type="parTrans" cxnId="{3C554C9E-A12F-43B1-8015-AB4F002E61C6}">
      <dgm:prSet/>
      <dgm:spPr/>
      <dgm:t>
        <a:bodyPr/>
        <a:lstStyle/>
        <a:p>
          <a:endParaRPr lang="en-US"/>
        </a:p>
      </dgm:t>
    </dgm:pt>
    <dgm:pt modelId="{371C8102-9145-4D53-92FF-B1499BFC90CE}" type="sibTrans" cxnId="{3C554C9E-A12F-43B1-8015-AB4F002E61C6}">
      <dgm:prSet/>
      <dgm:spPr/>
      <dgm:t>
        <a:bodyPr/>
        <a:lstStyle/>
        <a:p>
          <a:endParaRPr lang="en-US"/>
        </a:p>
      </dgm:t>
    </dgm:pt>
    <dgm:pt modelId="{5C9C602A-C064-45BD-85EA-633C6B016D1A}">
      <dgm:prSet/>
      <dgm:spPr/>
      <dgm:t>
        <a:bodyPr/>
        <a:lstStyle/>
        <a:p>
          <a:r>
            <a:rPr lang="en-US" err="1"/>
            <a:t>Lokalanästhetika</a:t>
          </a:r>
          <a:endParaRPr lang="en-US"/>
        </a:p>
      </dgm:t>
    </dgm:pt>
    <dgm:pt modelId="{A9B79D30-7310-4231-946F-612325008F37}" type="parTrans" cxnId="{43111BBF-FE32-4A43-AED0-DD17705D376A}">
      <dgm:prSet/>
      <dgm:spPr/>
      <dgm:t>
        <a:bodyPr/>
        <a:lstStyle/>
        <a:p>
          <a:endParaRPr lang="en-US"/>
        </a:p>
      </dgm:t>
    </dgm:pt>
    <dgm:pt modelId="{80FF573E-C72A-4120-B233-C1C94A1F2482}" type="sibTrans" cxnId="{43111BBF-FE32-4A43-AED0-DD17705D376A}">
      <dgm:prSet/>
      <dgm:spPr/>
      <dgm:t>
        <a:bodyPr/>
        <a:lstStyle/>
        <a:p>
          <a:endParaRPr lang="en-US"/>
        </a:p>
      </dgm:t>
    </dgm:pt>
    <dgm:pt modelId="{DB1EEDBA-19CF-48D9-AE2A-4DC43CEEDD8E}">
      <dgm:prSet/>
      <dgm:spPr/>
      <dgm:t>
        <a:bodyPr/>
        <a:lstStyle/>
        <a:p>
          <a:r>
            <a:rPr lang="en-US"/>
            <a:t>Hormone:</a:t>
          </a:r>
        </a:p>
      </dgm:t>
    </dgm:pt>
    <dgm:pt modelId="{DF9ED5F9-0A2A-4457-9A59-C842BAD12F48}" type="parTrans" cxnId="{3E2ACF33-8BEF-40C2-8A96-D6601072CFEF}">
      <dgm:prSet/>
      <dgm:spPr/>
      <dgm:t>
        <a:bodyPr/>
        <a:lstStyle/>
        <a:p>
          <a:endParaRPr lang="en-US"/>
        </a:p>
      </dgm:t>
    </dgm:pt>
    <dgm:pt modelId="{165732B6-0FA7-4965-AE89-DC5CE970F556}" type="sibTrans" cxnId="{3E2ACF33-8BEF-40C2-8A96-D6601072CFEF}">
      <dgm:prSet/>
      <dgm:spPr/>
      <dgm:t>
        <a:bodyPr/>
        <a:lstStyle/>
        <a:p>
          <a:endParaRPr lang="en-US"/>
        </a:p>
      </dgm:t>
    </dgm:pt>
    <dgm:pt modelId="{A6B521C6-7148-4821-9505-9D76A46F9201}">
      <dgm:prSet/>
      <dgm:spPr/>
      <dgm:t>
        <a:bodyPr/>
        <a:lstStyle/>
        <a:p>
          <a:r>
            <a:rPr lang="en-US" err="1"/>
            <a:t>Kortikosteroide</a:t>
          </a:r>
          <a:endParaRPr lang="en-US"/>
        </a:p>
      </dgm:t>
    </dgm:pt>
    <dgm:pt modelId="{17953F48-3078-4805-B0B1-2F583DF3C514}" type="parTrans" cxnId="{597CE7C9-A60E-49A6-8031-A4481A4AD6A7}">
      <dgm:prSet/>
      <dgm:spPr/>
      <dgm:t>
        <a:bodyPr/>
        <a:lstStyle/>
        <a:p>
          <a:endParaRPr lang="en-US"/>
        </a:p>
      </dgm:t>
    </dgm:pt>
    <dgm:pt modelId="{313E8C65-82A0-4126-8DE7-9C6C7D02B4D4}" type="sibTrans" cxnId="{597CE7C9-A60E-49A6-8031-A4481A4AD6A7}">
      <dgm:prSet/>
      <dgm:spPr/>
      <dgm:t>
        <a:bodyPr/>
        <a:lstStyle/>
        <a:p>
          <a:endParaRPr lang="en-US"/>
        </a:p>
      </dgm:t>
    </dgm:pt>
    <dgm:pt modelId="{84E038B7-69A5-47E5-95A4-C93C54B380A5}">
      <dgm:prSet/>
      <dgm:spPr/>
      <dgm:t>
        <a:bodyPr/>
        <a:lstStyle/>
        <a:p>
          <a:r>
            <a:rPr lang="en-US" err="1"/>
            <a:t>Antidiabetika</a:t>
          </a:r>
          <a:endParaRPr lang="en-US"/>
        </a:p>
      </dgm:t>
    </dgm:pt>
    <dgm:pt modelId="{BC96944E-8410-4D0B-ACE1-AE3BEFD3C9BB}" type="parTrans" cxnId="{D12D2591-E1C5-43A4-B74A-0654F036C386}">
      <dgm:prSet/>
      <dgm:spPr/>
      <dgm:t>
        <a:bodyPr/>
        <a:lstStyle/>
        <a:p>
          <a:endParaRPr lang="en-US"/>
        </a:p>
      </dgm:t>
    </dgm:pt>
    <dgm:pt modelId="{762EA785-BAE8-41E9-A33F-0EB2C33E1257}" type="sibTrans" cxnId="{D12D2591-E1C5-43A4-B74A-0654F036C386}">
      <dgm:prSet/>
      <dgm:spPr/>
      <dgm:t>
        <a:bodyPr/>
        <a:lstStyle/>
        <a:p>
          <a:endParaRPr lang="en-US"/>
        </a:p>
      </dgm:t>
    </dgm:pt>
    <dgm:pt modelId="{72691343-52E7-4674-B58A-7694BF65CA47}">
      <dgm:prSet/>
      <dgm:spPr/>
      <dgm:t>
        <a:bodyPr/>
        <a:lstStyle/>
        <a:p>
          <a:r>
            <a:rPr lang="en-US" err="1">
              <a:latin typeface="Arial" panose="020B0604020202020204"/>
            </a:rPr>
            <a:t>Geschlechts</a:t>
          </a:r>
          <a:r>
            <a:rPr lang="en-US">
              <a:latin typeface="Arial" panose="020B0604020202020204"/>
            </a:rPr>
            <a:t>-hormone</a:t>
          </a:r>
          <a:endParaRPr lang="en-US"/>
        </a:p>
      </dgm:t>
    </dgm:pt>
    <dgm:pt modelId="{A30A3B2E-8F4B-4E37-97FF-5B18CFACCDE0}" type="parTrans" cxnId="{A53994A9-4FB2-4F94-9F4C-DB8BCB407BBF}">
      <dgm:prSet/>
      <dgm:spPr/>
      <dgm:t>
        <a:bodyPr/>
        <a:lstStyle/>
        <a:p>
          <a:endParaRPr lang="en-US"/>
        </a:p>
      </dgm:t>
    </dgm:pt>
    <dgm:pt modelId="{5B5EDF67-1BBD-4101-8C3D-92116E5BEF70}" type="sibTrans" cxnId="{A53994A9-4FB2-4F94-9F4C-DB8BCB407BBF}">
      <dgm:prSet/>
      <dgm:spPr/>
      <dgm:t>
        <a:bodyPr/>
        <a:lstStyle/>
        <a:p>
          <a:endParaRPr lang="en-US"/>
        </a:p>
      </dgm:t>
    </dgm:pt>
    <dgm:pt modelId="{CB55568E-A347-40FD-AB87-F7F8F00A5093}">
      <dgm:prSet/>
      <dgm:spPr/>
      <dgm:t>
        <a:bodyPr/>
        <a:lstStyle/>
        <a:p>
          <a:r>
            <a:rPr lang="en-US" err="1"/>
            <a:t>Antikonzeptiva</a:t>
          </a:r>
          <a:endParaRPr lang="en-US"/>
        </a:p>
      </dgm:t>
    </dgm:pt>
    <dgm:pt modelId="{C564D3B7-7313-443F-A8EF-B65AC61F0AAF}" type="parTrans" cxnId="{8198CB46-0E94-48F6-8EB0-8AFD7621FBC9}">
      <dgm:prSet/>
      <dgm:spPr/>
      <dgm:t>
        <a:bodyPr/>
        <a:lstStyle/>
        <a:p>
          <a:endParaRPr lang="en-US"/>
        </a:p>
      </dgm:t>
    </dgm:pt>
    <dgm:pt modelId="{F5FA3B13-D5AD-4A56-AD63-41ADEBC0EBBE}" type="sibTrans" cxnId="{8198CB46-0E94-48F6-8EB0-8AFD7621FBC9}">
      <dgm:prSet/>
      <dgm:spPr/>
      <dgm:t>
        <a:bodyPr/>
        <a:lstStyle/>
        <a:p>
          <a:endParaRPr lang="en-US"/>
        </a:p>
      </dgm:t>
    </dgm:pt>
    <dgm:pt modelId="{5B536E58-27B2-415B-BC16-C2CB2B246C81}">
      <dgm:prSet/>
      <dgm:spPr/>
      <dgm:t>
        <a:bodyPr/>
        <a:lstStyle/>
        <a:p>
          <a:r>
            <a:rPr lang="en-US" err="1"/>
            <a:t>Entzündungen</a:t>
          </a:r>
          <a:endParaRPr lang="en-US"/>
        </a:p>
      </dgm:t>
    </dgm:pt>
    <dgm:pt modelId="{C2ADAF4A-A643-4D24-99F2-1287BA7AAE7E}" type="parTrans" cxnId="{EF7A7FAE-7481-4327-984C-5B131F715299}">
      <dgm:prSet/>
      <dgm:spPr/>
      <dgm:t>
        <a:bodyPr/>
        <a:lstStyle/>
        <a:p>
          <a:endParaRPr lang="en-US"/>
        </a:p>
      </dgm:t>
    </dgm:pt>
    <dgm:pt modelId="{17669616-6106-4479-AD5A-DCE123B7313A}" type="sibTrans" cxnId="{EF7A7FAE-7481-4327-984C-5B131F715299}">
      <dgm:prSet/>
      <dgm:spPr/>
      <dgm:t>
        <a:bodyPr/>
        <a:lstStyle/>
        <a:p>
          <a:endParaRPr lang="en-US"/>
        </a:p>
      </dgm:t>
    </dgm:pt>
    <dgm:pt modelId="{9CCC37A4-A574-4F26-9375-726EFFDE8FAC}">
      <dgm:prSet/>
      <dgm:spPr/>
      <dgm:t>
        <a:bodyPr/>
        <a:lstStyle/>
        <a:p>
          <a:r>
            <a:rPr lang="en-US" err="1"/>
            <a:t>Antibiotika</a:t>
          </a:r>
          <a:endParaRPr lang="en-US"/>
        </a:p>
      </dgm:t>
    </dgm:pt>
    <dgm:pt modelId="{02E5EFE8-BDD3-4D8A-BCC4-6EA113CCDB62}" type="parTrans" cxnId="{315A20B7-BF78-424D-9A29-5987C224458D}">
      <dgm:prSet/>
      <dgm:spPr/>
      <dgm:t>
        <a:bodyPr/>
        <a:lstStyle/>
        <a:p>
          <a:endParaRPr lang="en-US"/>
        </a:p>
      </dgm:t>
    </dgm:pt>
    <dgm:pt modelId="{7D7D4623-8D6C-40FF-A873-D6D3AC3E42BF}" type="sibTrans" cxnId="{315A20B7-BF78-424D-9A29-5987C224458D}">
      <dgm:prSet/>
      <dgm:spPr/>
      <dgm:t>
        <a:bodyPr/>
        <a:lstStyle/>
        <a:p>
          <a:endParaRPr lang="en-US"/>
        </a:p>
      </dgm:t>
    </dgm:pt>
    <dgm:pt modelId="{77E641A4-376C-46BF-82BB-4DDB122FEDE5}">
      <dgm:prSet/>
      <dgm:spPr/>
      <dgm:t>
        <a:bodyPr/>
        <a:lstStyle/>
        <a:p>
          <a:r>
            <a:rPr lang="en-US" err="1"/>
            <a:t>Tuberkulostatika</a:t>
          </a:r>
          <a:endParaRPr lang="en-US"/>
        </a:p>
      </dgm:t>
    </dgm:pt>
    <dgm:pt modelId="{0007B1AF-9705-4EC6-93C7-7F6E3AF4239C}" type="parTrans" cxnId="{C5C017E4-17A9-42A1-A0E5-6B498350353E}">
      <dgm:prSet/>
      <dgm:spPr/>
      <dgm:t>
        <a:bodyPr/>
        <a:lstStyle/>
        <a:p>
          <a:endParaRPr lang="en-US"/>
        </a:p>
      </dgm:t>
    </dgm:pt>
    <dgm:pt modelId="{0633CC73-BBC9-468E-AD9A-BBE231FFF9BB}" type="sibTrans" cxnId="{C5C017E4-17A9-42A1-A0E5-6B498350353E}">
      <dgm:prSet/>
      <dgm:spPr/>
      <dgm:t>
        <a:bodyPr/>
        <a:lstStyle/>
        <a:p>
          <a:endParaRPr lang="en-US"/>
        </a:p>
      </dgm:t>
    </dgm:pt>
    <dgm:pt modelId="{89F4EBEE-3F46-4D48-9413-786CE528FC63}">
      <dgm:prSet/>
      <dgm:spPr/>
      <dgm:t>
        <a:bodyPr/>
        <a:lstStyle/>
        <a:p>
          <a:r>
            <a:rPr lang="en-US" err="1"/>
            <a:t>Antihelminthika</a:t>
          </a:r>
          <a:endParaRPr lang="en-US"/>
        </a:p>
      </dgm:t>
    </dgm:pt>
    <dgm:pt modelId="{087FC0D8-DAE2-40BD-ACED-97A85F9F96FB}" type="parTrans" cxnId="{6E105AD1-3189-4AC5-904C-EA1DAA95BB89}">
      <dgm:prSet/>
      <dgm:spPr/>
      <dgm:t>
        <a:bodyPr/>
        <a:lstStyle/>
        <a:p>
          <a:endParaRPr lang="en-US"/>
        </a:p>
      </dgm:t>
    </dgm:pt>
    <dgm:pt modelId="{5F540F2D-73A5-4E66-AE7A-54BE8CA6DB25}" type="sibTrans" cxnId="{6E105AD1-3189-4AC5-904C-EA1DAA95BB89}">
      <dgm:prSet/>
      <dgm:spPr/>
      <dgm:t>
        <a:bodyPr/>
        <a:lstStyle/>
        <a:p>
          <a:endParaRPr lang="en-US"/>
        </a:p>
      </dgm:t>
    </dgm:pt>
    <dgm:pt modelId="{623E346B-7EEF-4C42-A8AD-4F0F54B49993}">
      <dgm:prSet/>
      <dgm:spPr/>
      <dgm:t>
        <a:bodyPr/>
        <a:lstStyle/>
        <a:p>
          <a:r>
            <a:rPr lang="en-US" err="1"/>
            <a:t>Antimykotika</a:t>
          </a:r>
          <a:endParaRPr lang="en-US"/>
        </a:p>
      </dgm:t>
    </dgm:pt>
    <dgm:pt modelId="{795AE7C7-2FB1-4F9D-A077-D8AA61F2F0B7}" type="parTrans" cxnId="{A564BD15-6E56-4819-BDD7-929F97E0E51A}">
      <dgm:prSet/>
      <dgm:spPr/>
      <dgm:t>
        <a:bodyPr/>
        <a:lstStyle/>
        <a:p>
          <a:endParaRPr lang="en-US"/>
        </a:p>
      </dgm:t>
    </dgm:pt>
    <dgm:pt modelId="{99C28B19-87E9-4722-BF50-016DBE573079}" type="sibTrans" cxnId="{A564BD15-6E56-4819-BDD7-929F97E0E51A}">
      <dgm:prSet/>
      <dgm:spPr/>
      <dgm:t>
        <a:bodyPr/>
        <a:lstStyle/>
        <a:p>
          <a:endParaRPr lang="en-US"/>
        </a:p>
      </dgm:t>
    </dgm:pt>
    <dgm:pt modelId="{3C380952-B264-4D72-B93A-B5D76ED7DBB5}">
      <dgm:prSet/>
      <dgm:spPr/>
      <dgm:t>
        <a:bodyPr/>
        <a:lstStyle/>
        <a:p>
          <a:r>
            <a:rPr lang="en-US" err="1"/>
            <a:t>Herz</a:t>
          </a:r>
          <a:r>
            <a:rPr lang="en-US"/>
            <a:t>, </a:t>
          </a:r>
          <a:r>
            <a:rPr lang="en-US" err="1"/>
            <a:t>Gefäße</a:t>
          </a:r>
          <a:r>
            <a:rPr lang="en-US"/>
            <a:t>, </a:t>
          </a:r>
          <a:r>
            <a:rPr lang="en-US" err="1"/>
            <a:t>Blut</a:t>
          </a:r>
          <a:r>
            <a:rPr lang="en-US"/>
            <a:t>:</a:t>
          </a:r>
        </a:p>
      </dgm:t>
    </dgm:pt>
    <dgm:pt modelId="{D9961384-4AFD-461D-9962-55081C56C768}" type="parTrans" cxnId="{59C87C76-D3D5-4B89-98AC-4C4FAF91DC13}">
      <dgm:prSet/>
      <dgm:spPr/>
      <dgm:t>
        <a:bodyPr/>
        <a:lstStyle/>
        <a:p>
          <a:endParaRPr lang="en-US"/>
        </a:p>
      </dgm:t>
    </dgm:pt>
    <dgm:pt modelId="{D07BAC9F-5351-41FB-B5B7-2C8912754391}" type="sibTrans" cxnId="{59C87C76-D3D5-4B89-98AC-4C4FAF91DC13}">
      <dgm:prSet/>
      <dgm:spPr/>
      <dgm:t>
        <a:bodyPr/>
        <a:lstStyle/>
        <a:p>
          <a:endParaRPr lang="en-US"/>
        </a:p>
      </dgm:t>
    </dgm:pt>
    <dgm:pt modelId="{7F409B15-43E5-4BD9-839A-865533B1499E}">
      <dgm:prSet/>
      <dgm:spPr/>
      <dgm:t>
        <a:bodyPr/>
        <a:lstStyle/>
        <a:p>
          <a:r>
            <a:rPr lang="en-US"/>
            <a:t>Beta-</a:t>
          </a:r>
          <a:r>
            <a:rPr lang="en-US" err="1"/>
            <a:t>Rezeptorblocker</a:t>
          </a:r>
          <a:endParaRPr lang="en-US"/>
        </a:p>
      </dgm:t>
    </dgm:pt>
    <dgm:pt modelId="{E929878E-8DA9-471D-8998-54247594BB79}" type="parTrans" cxnId="{277EB9B0-A432-499A-97C3-032AC8FBFC6B}">
      <dgm:prSet/>
      <dgm:spPr/>
      <dgm:t>
        <a:bodyPr/>
        <a:lstStyle/>
        <a:p>
          <a:endParaRPr lang="en-US"/>
        </a:p>
      </dgm:t>
    </dgm:pt>
    <dgm:pt modelId="{619E27BF-6C3F-4B2B-A4F1-DA9E8C7EACCD}" type="sibTrans" cxnId="{277EB9B0-A432-499A-97C3-032AC8FBFC6B}">
      <dgm:prSet/>
      <dgm:spPr/>
      <dgm:t>
        <a:bodyPr/>
        <a:lstStyle/>
        <a:p>
          <a:endParaRPr lang="en-US"/>
        </a:p>
      </dgm:t>
    </dgm:pt>
    <dgm:pt modelId="{59804698-FCBB-4030-938B-FABD899BAD27}">
      <dgm:prSet/>
      <dgm:spPr/>
      <dgm:t>
        <a:bodyPr/>
        <a:lstStyle/>
        <a:p>
          <a:r>
            <a:rPr lang="en-US" err="1"/>
            <a:t>Antiarrhythmika</a:t>
          </a:r>
          <a:endParaRPr lang="en-US"/>
        </a:p>
      </dgm:t>
    </dgm:pt>
    <dgm:pt modelId="{7BCA29B6-447B-4D18-BFA4-85908258EC25}" type="parTrans" cxnId="{5B6B6939-A808-4AA5-B095-B0688D52DE65}">
      <dgm:prSet/>
      <dgm:spPr/>
      <dgm:t>
        <a:bodyPr/>
        <a:lstStyle/>
        <a:p>
          <a:endParaRPr lang="en-US"/>
        </a:p>
      </dgm:t>
    </dgm:pt>
    <dgm:pt modelId="{2E3BA9ED-523B-4025-9076-9FBA4C77C1F2}" type="sibTrans" cxnId="{5B6B6939-A808-4AA5-B095-B0688D52DE65}">
      <dgm:prSet/>
      <dgm:spPr/>
      <dgm:t>
        <a:bodyPr/>
        <a:lstStyle/>
        <a:p>
          <a:endParaRPr lang="en-US"/>
        </a:p>
      </dgm:t>
    </dgm:pt>
    <dgm:pt modelId="{7A96BEC7-9563-4833-AE23-7C126BD637EA}">
      <dgm:prSet/>
      <dgm:spPr/>
      <dgm:t>
        <a:bodyPr/>
        <a:lstStyle/>
        <a:p>
          <a:r>
            <a:rPr lang="en-US" err="1">
              <a:latin typeface="Arial" panose="020B0604020202020204"/>
            </a:rPr>
            <a:t>Vasokonstrikt</a:t>
          </a:r>
          <a:r>
            <a:rPr lang="en-US">
              <a:latin typeface="Arial" panose="020B0604020202020204"/>
            </a:rPr>
            <a:t>.</a:t>
          </a:r>
          <a:endParaRPr lang="en-US"/>
        </a:p>
      </dgm:t>
    </dgm:pt>
    <dgm:pt modelId="{EE8BF2A3-B5C4-4138-8A8F-8D164A81701D}" type="parTrans" cxnId="{A5415646-8967-4200-B59E-3C72AA5AAAD4}">
      <dgm:prSet/>
      <dgm:spPr/>
      <dgm:t>
        <a:bodyPr/>
        <a:lstStyle/>
        <a:p>
          <a:endParaRPr lang="en-US"/>
        </a:p>
      </dgm:t>
    </dgm:pt>
    <dgm:pt modelId="{182A6560-2470-41D7-A023-15E95C599889}" type="sibTrans" cxnId="{A5415646-8967-4200-B59E-3C72AA5AAAD4}">
      <dgm:prSet/>
      <dgm:spPr/>
      <dgm:t>
        <a:bodyPr/>
        <a:lstStyle/>
        <a:p>
          <a:endParaRPr lang="en-US"/>
        </a:p>
      </dgm:t>
    </dgm:pt>
    <dgm:pt modelId="{F4B35C68-CACB-4712-87EA-E8BF6D8CA9BE}">
      <dgm:prSet/>
      <dgm:spPr/>
      <dgm:t>
        <a:bodyPr/>
        <a:lstStyle/>
        <a:p>
          <a:r>
            <a:rPr lang="en-US" err="1"/>
            <a:t>Antikoagulantien</a:t>
          </a:r>
          <a:endParaRPr lang="en-US"/>
        </a:p>
      </dgm:t>
    </dgm:pt>
    <dgm:pt modelId="{DC2DA3C4-9C0A-4A65-9A61-C8FDE1D9543C}" type="parTrans" cxnId="{DA883627-ABB6-4460-98D3-4AED295E7D9A}">
      <dgm:prSet/>
      <dgm:spPr/>
      <dgm:t>
        <a:bodyPr/>
        <a:lstStyle/>
        <a:p>
          <a:endParaRPr lang="en-US"/>
        </a:p>
      </dgm:t>
    </dgm:pt>
    <dgm:pt modelId="{4881F3F7-43E0-4159-9805-8F4000EA5DAC}" type="sibTrans" cxnId="{DA883627-ABB6-4460-98D3-4AED295E7D9A}">
      <dgm:prSet/>
      <dgm:spPr/>
      <dgm:t>
        <a:bodyPr/>
        <a:lstStyle/>
        <a:p>
          <a:endParaRPr lang="en-US"/>
        </a:p>
      </dgm:t>
    </dgm:pt>
    <dgm:pt modelId="{F8F6C81D-C3CF-4AF3-8DE6-025E1467DFEB}">
      <dgm:prSet/>
      <dgm:spPr/>
      <dgm:t>
        <a:bodyPr/>
        <a:lstStyle/>
        <a:p>
          <a:r>
            <a:rPr lang="en-US"/>
            <a:t>Niere und Blasé:</a:t>
          </a:r>
        </a:p>
      </dgm:t>
    </dgm:pt>
    <dgm:pt modelId="{24784269-9BF1-409B-8A2A-D448F653714C}" type="parTrans" cxnId="{5372FEE9-63EB-410E-AB0F-1C61515216A8}">
      <dgm:prSet/>
      <dgm:spPr/>
      <dgm:t>
        <a:bodyPr/>
        <a:lstStyle/>
        <a:p>
          <a:endParaRPr lang="en-US"/>
        </a:p>
      </dgm:t>
    </dgm:pt>
    <dgm:pt modelId="{06E0B9FE-6313-4FF0-A861-8AC8F6F17DF0}" type="sibTrans" cxnId="{5372FEE9-63EB-410E-AB0F-1C61515216A8}">
      <dgm:prSet/>
      <dgm:spPr/>
      <dgm:t>
        <a:bodyPr/>
        <a:lstStyle/>
        <a:p>
          <a:endParaRPr lang="en-US"/>
        </a:p>
      </dgm:t>
    </dgm:pt>
    <dgm:pt modelId="{1A61E3DD-64F1-49BC-BD41-484DFAC4DC52}">
      <dgm:prSet/>
      <dgm:spPr/>
      <dgm:t>
        <a:bodyPr/>
        <a:lstStyle/>
        <a:p>
          <a:r>
            <a:rPr lang="en-US" err="1"/>
            <a:t>Diuretika</a:t>
          </a:r>
          <a:endParaRPr lang="en-US"/>
        </a:p>
      </dgm:t>
    </dgm:pt>
    <dgm:pt modelId="{B10D82CD-1AE9-4306-84BD-E91D598E277B}" type="parTrans" cxnId="{614634BD-D56C-461C-B88F-FDE48F44D5C1}">
      <dgm:prSet/>
      <dgm:spPr/>
      <dgm:t>
        <a:bodyPr/>
        <a:lstStyle/>
        <a:p>
          <a:endParaRPr lang="en-US"/>
        </a:p>
      </dgm:t>
    </dgm:pt>
    <dgm:pt modelId="{70ECE6F5-D9B0-4DAF-BEF5-DB7C2160FD39}" type="sibTrans" cxnId="{614634BD-D56C-461C-B88F-FDE48F44D5C1}">
      <dgm:prSet/>
      <dgm:spPr/>
      <dgm:t>
        <a:bodyPr/>
        <a:lstStyle/>
        <a:p>
          <a:endParaRPr lang="en-US"/>
        </a:p>
      </dgm:t>
    </dgm:pt>
    <dgm:pt modelId="{862CB1E5-F825-47E8-8393-A8464F3B421D}">
      <dgm:prSet/>
      <dgm:spPr/>
      <dgm:t>
        <a:bodyPr/>
        <a:lstStyle/>
        <a:p>
          <a:r>
            <a:rPr lang="en-US" err="1"/>
            <a:t>Spasmolytika</a:t>
          </a:r>
          <a:endParaRPr lang="en-US"/>
        </a:p>
      </dgm:t>
    </dgm:pt>
    <dgm:pt modelId="{387F566D-FE0C-4B64-898D-14562AA32B47}" type="parTrans" cxnId="{D40F7592-CF6A-49F4-9293-BC1D4F8964A8}">
      <dgm:prSet/>
      <dgm:spPr/>
      <dgm:t>
        <a:bodyPr/>
        <a:lstStyle/>
        <a:p>
          <a:endParaRPr lang="en-US"/>
        </a:p>
      </dgm:t>
    </dgm:pt>
    <dgm:pt modelId="{B6D21A05-68D9-4A6D-8CD7-14EC3D5A2426}" type="sibTrans" cxnId="{D40F7592-CF6A-49F4-9293-BC1D4F8964A8}">
      <dgm:prSet/>
      <dgm:spPr/>
      <dgm:t>
        <a:bodyPr/>
        <a:lstStyle/>
        <a:p>
          <a:endParaRPr lang="en-US"/>
        </a:p>
      </dgm:t>
    </dgm:pt>
    <dgm:pt modelId="{6AA4FACB-36F4-4286-8440-F64D84B9DF5D}">
      <dgm:prSet/>
      <dgm:spPr/>
      <dgm:t>
        <a:bodyPr/>
        <a:lstStyle/>
        <a:p>
          <a:r>
            <a:rPr lang="en-US">
              <a:latin typeface="Arial" panose="020B0604020202020204"/>
            </a:rPr>
            <a:t>Atmungsorg.:</a:t>
          </a:r>
          <a:endParaRPr lang="en-US"/>
        </a:p>
      </dgm:t>
    </dgm:pt>
    <dgm:pt modelId="{BEC7ADAD-4C16-4496-9328-586DB5801506}" type="parTrans" cxnId="{8AEDD4F4-12CF-4628-83B7-93FCA418AE44}">
      <dgm:prSet/>
      <dgm:spPr/>
      <dgm:t>
        <a:bodyPr/>
        <a:lstStyle/>
        <a:p>
          <a:endParaRPr lang="en-US"/>
        </a:p>
      </dgm:t>
    </dgm:pt>
    <dgm:pt modelId="{2367BA42-EA9B-449A-BE18-F853B3FE6522}" type="sibTrans" cxnId="{8AEDD4F4-12CF-4628-83B7-93FCA418AE44}">
      <dgm:prSet/>
      <dgm:spPr/>
      <dgm:t>
        <a:bodyPr/>
        <a:lstStyle/>
        <a:p>
          <a:endParaRPr lang="en-US"/>
        </a:p>
      </dgm:t>
    </dgm:pt>
    <dgm:pt modelId="{769BD920-41DD-49FA-A227-0ED6FA24C856}">
      <dgm:prSet/>
      <dgm:spPr/>
      <dgm:t>
        <a:bodyPr/>
        <a:lstStyle/>
        <a:p>
          <a:r>
            <a:rPr lang="en-US" err="1"/>
            <a:t>Expektoranzien</a:t>
          </a:r>
          <a:endParaRPr lang="en-US"/>
        </a:p>
      </dgm:t>
    </dgm:pt>
    <dgm:pt modelId="{499EC5F4-7126-450A-AE7A-1BEE15A73425}" type="parTrans" cxnId="{62831C4B-4140-4413-8A6A-00BD2BAF0497}">
      <dgm:prSet/>
      <dgm:spPr/>
      <dgm:t>
        <a:bodyPr/>
        <a:lstStyle/>
        <a:p>
          <a:endParaRPr lang="en-US"/>
        </a:p>
      </dgm:t>
    </dgm:pt>
    <dgm:pt modelId="{66E032D0-3C16-4385-9F2F-934843E0771A}" type="sibTrans" cxnId="{62831C4B-4140-4413-8A6A-00BD2BAF0497}">
      <dgm:prSet/>
      <dgm:spPr/>
      <dgm:t>
        <a:bodyPr/>
        <a:lstStyle/>
        <a:p>
          <a:endParaRPr lang="en-US"/>
        </a:p>
      </dgm:t>
    </dgm:pt>
    <dgm:pt modelId="{ED771931-FC98-4CA5-B9EB-482104E8D8CE}">
      <dgm:prSet/>
      <dgm:spPr/>
      <dgm:t>
        <a:bodyPr/>
        <a:lstStyle/>
        <a:p>
          <a:r>
            <a:rPr lang="en-US" err="1"/>
            <a:t>Antitussiva</a:t>
          </a:r>
          <a:endParaRPr lang="en-US"/>
        </a:p>
      </dgm:t>
    </dgm:pt>
    <dgm:pt modelId="{6D205C1B-40E1-4BB5-B7D0-DB4AD5EA2929}" type="parTrans" cxnId="{A34FD80B-75E1-4325-A7E1-AA8172C511A0}">
      <dgm:prSet/>
      <dgm:spPr/>
      <dgm:t>
        <a:bodyPr/>
        <a:lstStyle/>
        <a:p>
          <a:endParaRPr lang="en-US"/>
        </a:p>
      </dgm:t>
    </dgm:pt>
    <dgm:pt modelId="{B9E7ECF0-A8B2-4F91-8FFA-D7700A80BA7C}" type="sibTrans" cxnId="{A34FD80B-75E1-4325-A7E1-AA8172C511A0}">
      <dgm:prSet/>
      <dgm:spPr/>
      <dgm:t>
        <a:bodyPr/>
        <a:lstStyle/>
        <a:p>
          <a:endParaRPr lang="en-US"/>
        </a:p>
      </dgm:t>
    </dgm:pt>
    <dgm:pt modelId="{1C8CE973-CE04-4540-A1A5-68BBA180BC8F}">
      <dgm:prSet/>
      <dgm:spPr/>
      <dgm:t>
        <a:bodyPr/>
        <a:lstStyle/>
        <a:p>
          <a:r>
            <a:rPr lang="en-US" err="1">
              <a:latin typeface="Arial" panose="020B0604020202020204"/>
            </a:rPr>
            <a:t>Bronchospasmo-lytika</a:t>
          </a:r>
          <a:endParaRPr lang="en-US"/>
        </a:p>
      </dgm:t>
    </dgm:pt>
    <dgm:pt modelId="{D0094312-2D53-4B1B-B4D1-60F878F86445}" type="parTrans" cxnId="{E79B3BBE-CDC1-4A3F-9801-54BCC754F5F1}">
      <dgm:prSet/>
      <dgm:spPr/>
      <dgm:t>
        <a:bodyPr/>
        <a:lstStyle/>
        <a:p>
          <a:endParaRPr lang="en-US"/>
        </a:p>
      </dgm:t>
    </dgm:pt>
    <dgm:pt modelId="{0F93F5DE-3E80-4849-8EAF-95DF5904BBE8}" type="sibTrans" cxnId="{E79B3BBE-CDC1-4A3F-9801-54BCC754F5F1}">
      <dgm:prSet/>
      <dgm:spPr/>
      <dgm:t>
        <a:bodyPr/>
        <a:lstStyle/>
        <a:p>
          <a:endParaRPr lang="en-US"/>
        </a:p>
      </dgm:t>
    </dgm:pt>
    <dgm:pt modelId="{0E511DBA-7247-48AF-B248-F81B61C9C02F}">
      <dgm:prSet/>
      <dgm:spPr/>
      <dgm:t>
        <a:bodyPr/>
        <a:lstStyle/>
        <a:p>
          <a:r>
            <a:rPr lang="en-US" err="1"/>
            <a:t>Mukolytika</a:t>
          </a:r>
          <a:endParaRPr lang="en-US"/>
        </a:p>
      </dgm:t>
    </dgm:pt>
    <dgm:pt modelId="{8F310592-E61F-478F-8BB0-1E1F7A74AB49}" type="parTrans" cxnId="{CF01C7D6-2337-41E3-B8F0-CB775386849F}">
      <dgm:prSet/>
      <dgm:spPr/>
      <dgm:t>
        <a:bodyPr/>
        <a:lstStyle/>
        <a:p>
          <a:endParaRPr lang="en-US"/>
        </a:p>
      </dgm:t>
    </dgm:pt>
    <dgm:pt modelId="{FE1EFAED-D9E9-4330-8FFE-BF2CEE2272E2}" type="sibTrans" cxnId="{CF01C7D6-2337-41E3-B8F0-CB775386849F}">
      <dgm:prSet/>
      <dgm:spPr/>
      <dgm:t>
        <a:bodyPr/>
        <a:lstStyle/>
        <a:p>
          <a:endParaRPr lang="en-US"/>
        </a:p>
      </dgm:t>
    </dgm:pt>
    <dgm:pt modelId="{18A2B5FD-C16B-4ACE-B800-169EEC6231DA}">
      <dgm:prSet/>
      <dgm:spPr/>
      <dgm:t>
        <a:bodyPr/>
        <a:lstStyle/>
        <a:p>
          <a:r>
            <a:rPr lang="en-US" err="1"/>
            <a:t>Verschiedene</a:t>
          </a:r>
          <a:r>
            <a:rPr lang="en-US"/>
            <a:t>:</a:t>
          </a:r>
        </a:p>
      </dgm:t>
    </dgm:pt>
    <dgm:pt modelId="{C2E6AA14-A575-4883-9490-88C4654374CC}" type="parTrans" cxnId="{81A41721-8193-40B9-A9CE-CFF11F476F43}">
      <dgm:prSet/>
      <dgm:spPr/>
      <dgm:t>
        <a:bodyPr/>
        <a:lstStyle/>
        <a:p>
          <a:endParaRPr lang="en-US"/>
        </a:p>
      </dgm:t>
    </dgm:pt>
    <dgm:pt modelId="{5483C727-B1E3-44D4-86AC-251B903EACBC}" type="sibTrans" cxnId="{81A41721-8193-40B9-A9CE-CFF11F476F43}">
      <dgm:prSet/>
      <dgm:spPr/>
      <dgm:t>
        <a:bodyPr/>
        <a:lstStyle/>
        <a:p>
          <a:endParaRPr lang="en-US"/>
        </a:p>
      </dgm:t>
    </dgm:pt>
    <dgm:pt modelId="{1FDD187E-6A17-4DF3-933A-A16BFDC5CCA4}">
      <dgm:prSet/>
      <dgm:spPr/>
      <dgm:t>
        <a:bodyPr/>
        <a:lstStyle/>
        <a:p>
          <a:r>
            <a:rPr lang="en-US" err="1"/>
            <a:t>Antiallergika</a:t>
          </a:r>
          <a:endParaRPr lang="en-US"/>
        </a:p>
      </dgm:t>
    </dgm:pt>
    <dgm:pt modelId="{08EFABCF-E829-4637-86D3-3BC29758AEAC}" type="parTrans" cxnId="{30017901-8CC9-4E39-87A9-A9CDC0EFF48C}">
      <dgm:prSet/>
      <dgm:spPr/>
      <dgm:t>
        <a:bodyPr/>
        <a:lstStyle/>
        <a:p>
          <a:endParaRPr lang="en-US"/>
        </a:p>
      </dgm:t>
    </dgm:pt>
    <dgm:pt modelId="{EB229D66-7884-4617-A5ED-A8E9165E8B2F}" type="sibTrans" cxnId="{30017901-8CC9-4E39-87A9-A9CDC0EFF48C}">
      <dgm:prSet/>
      <dgm:spPr/>
      <dgm:t>
        <a:bodyPr/>
        <a:lstStyle/>
        <a:p>
          <a:endParaRPr lang="en-US"/>
        </a:p>
      </dgm:t>
    </dgm:pt>
    <dgm:pt modelId="{BEEF442B-F594-4E36-9474-2A795A5C59B9}">
      <dgm:prSet/>
      <dgm:spPr/>
      <dgm:t>
        <a:bodyPr/>
        <a:lstStyle/>
        <a:p>
          <a:r>
            <a:rPr lang="en-US" err="1"/>
            <a:t>Prostaglandine</a:t>
          </a:r>
          <a:endParaRPr lang="en-US"/>
        </a:p>
      </dgm:t>
    </dgm:pt>
    <dgm:pt modelId="{91CCE544-6CD4-4409-8F02-9B0CC1E50D73}" type="parTrans" cxnId="{1E6FCA1C-C972-4BB2-8A77-F6F46F59E8B3}">
      <dgm:prSet/>
      <dgm:spPr/>
      <dgm:t>
        <a:bodyPr/>
        <a:lstStyle/>
        <a:p>
          <a:endParaRPr lang="en-US"/>
        </a:p>
      </dgm:t>
    </dgm:pt>
    <dgm:pt modelId="{A4813860-AFD9-47FA-893F-8C91330D8C81}" type="sibTrans" cxnId="{1E6FCA1C-C972-4BB2-8A77-F6F46F59E8B3}">
      <dgm:prSet/>
      <dgm:spPr/>
      <dgm:t>
        <a:bodyPr/>
        <a:lstStyle/>
        <a:p>
          <a:endParaRPr lang="en-US"/>
        </a:p>
      </dgm:t>
    </dgm:pt>
    <dgm:pt modelId="{E52BCEE0-1837-4870-836E-140B6FC91C09}">
      <dgm:prSet/>
      <dgm:spPr/>
      <dgm:t>
        <a:bodyPr/>
        <a:lstStyle/>
        <a:p>
          <a:r>
            <a:rPr lang="en-US" err="1">
              <a:latin typeface="Arial" panose="020B0604020202020204"/>
            </a:rPr>
            <a:t>Röntgenkontrast-mittel</a:t>
          </a:r>
          <a:endParaRPr lang="en-US"/>
        </a:p>
      </dgm:t>
    </dgm:pt>
    <dgm:pt modelId="{3E808AE1-C0FF-4DA6-A041-0844B7D7B370}" type="parTrans" cxnId="{DFFB94B6-60CC-4E3A-BDD3-571CE9073BC9}">
      <dgm:prSet/>
      <dgm:spPr/>
      <dgm:t>
        <a:bodyPr/>
        <a:lstStyle/>
        <a:p>
          <a:endParaRPr lang="en-US"/>
        </a:p>
      </dgm:t>
    </dgm:pt>
    <dgm:pt modelId="{8892E41B-65D4-4DEB-ABAD-4106BB1D2114}" type="sibTrans" cxnId="{DFFB94B6-60CC-4E3A-BDD3-571CE9073BC9}">
      <dgm:prSet/>
      <dgm:spPr/>
      <dgm:t>
        <a:bodyPr/>
        <a:lstStyle/>
        <a:p>
          <a:endParaRPr lang="en-US"/>
        </a:p>
      </dgm:t>
    </dgm:pt>
    <dgm:pt modelId="{8F58BABC-798A-429B-AE6B-4B6167DC4766}">
      <dgm:prSet phldr="0"/>
      <dgm:spPr/>
      <dgm:t>
        <a:bodyPr/>
        <a:lstStyle/>
        <a:p>
          <a:pPr rtl="0"/>
          <a:r>
            <a:rPr lang="en-US" err="1">
              <a:latin typeface="Arial" panose="020B0604020202020204"/>
            </a:rPr>
            <a:t>Vasodilatoren</a:t>
          </a:r>
          <a:endParaRPr lang="en-US">
            <a:latin typeface="Arial" panose="020B0604020202020204"/>
          </a:endParaRPr>
        </a:p>
      </dgm:t>
    </dgm:pt>
    <dgm:pt modelId="{A1414364-85A0-400B-90BF-C949E1B56F5E}" type="parTrans" cxnId="{441FA3FC-1467-4FD5-AB55-E95D733DDD21}">
      <dgm:prSet/>
      <dgm:spPr/>
    </dgm:pt>
    <dgm:pt modelId="{D708DDF0-16FE-46AD-AE9B-CC06564DE342}" type="sibTrans" cxnId="{441FA3FC-1467-4FD5-AB55-E95D733DDD21}">
      <dgm:prSet/>
      <dgm:spPr/>
    </dgm:pt>
    <dgm:pt modelId="{64B668FB-61F9-40CF-ACF7-FF0DB8C0533D}" type="pres">
      <dgm:prSet presAssocID="{0F52EBBA-7C28-4EEB-A975-583E6F949118}" presName="Name0" presStyleCnt="0">
        <dgm:presLayoutVars>
          <dgm:dir/>
          <dgm:animLvl val="lvl"/>
          <dgm:resizeHandles val="exact"/>
        </dgm:presLayoutVars>
      </dgm:prSet>
      <dgm:spPr/>
    </dgm:pt>
    <dgm:pt modelId="{4E38290F-4BEA-453D-9834-6D438EEEC633}" type="pres">
      <dgm:prSet presAssocID="{986EE04F-9650-42D6-BFD9-F46B109C936F}" presName="composite" presStyleCnt="0"/>
      <dgm:spPr/>
    </dgm:pt>
    <dgm:pt modelId="{2CCC0660-DFC5-4417-AD0B-D117FD78EC7D}" type="pres">
      <dgm:prSet presAssocID="{986EE04F-9650-42D6-BFD9-F46B109C936F}" presName="parTx" presStyleLbl="alignNode1" presStyleIdx="0" presStyleCnt="7">
        <dgm:presLayoutVars>
          <dgm:chMax val="0"/>
          <dgm:chPref val="0"/>
        </dgm:presLayoutVars>
      </dgm:prSet>
      <dgm:spPr/>
    </dgm:pt>
    <dgm:pt modelId="{06DC20DB-F74B-4095-AEE5-3BEF62F0474A}" type="pres">
      <dgm:prSet presAssocID="{986EE04F-9650-42D6-BFD9-F46B109C936F}" presName="desTx" presStyleLbl="alignAccFollowNode1" presStyleIdx="0" presStyleCnt="7">
        <dgm:presLayoutVars/>
      </dgm:prSet>
      <dgm:spPr/>
    </dgm:pt>
    <dgm:pt modelId="{B1863FCD-3422-4959-81FF-5D8FD3253589}" type="pres">
      <dgm:prSet presAssocID="{76E74311-3316-418A-B089-6B6101139BDD}" presName="space" presStyleCnt="0"/>
      <dgm:spPr/>
    </dgm:pt>
    <dgm:pt modelId="{E8CD4572-E7CC-434F-8517-1FF1E565EE0B}" type="pres">
      <dgm:prSet presAssocID="{DB1EEDBA-19CF-48D9-AE2A-4DC43CEEDD8E}" presName="composite" presStyleCnt="0"/>
      <dgm:spPr/>
    </dgm:pt>
    <dgm:pt modelId="{CFB999DD-0787-4243-AD8C-41C20471D066}" type="pres">
      <dgm:prSet presAssocID="{DB1EEDBA-19CF-48D9-AE2A-4DC43CEEDD8E}" presName="parTx" presStyleLbl="alignNode1" presStyleIdx="1" presStyleCnt="7">
        <dgm:presLayoutVars>
          <dgm:chMax val="0"/>
          <dgm:chPref val="0"/>
        </dgm:presLayoutVars>
      </dgm:prSet>
      <dgm:spPr/>
    </dgm:pt>
    <dgm:pt modelId="{D8851B2A-E398-4B38-A261-0D46F8DFA06B}" type="pres">
      <dgm:prSet presAssocID="{DB1EEDBA-19CF-48D9-AE2A-4DC43CEEDD8E}" presName="desTx" presStyleLbl="alignAccFollowNode1" presStyleIdx="1" presStyleCnt="7">
        <dgm:presLayoutVars/>
      </dgm:prSet>
      <dgm:spPr/>
    </dgm:pt>
    <dgm:pt modelId="{ABCFEB15-CB80-4BCF-876A-B64575956C5A}" type="pres">
      <dgm:prSet presAssocID="{165732B6-0FA7-4965-AE89-DC5CE970F556}" presName="space" presStyleCnt="0"/>
      <dgm:spPr/>
    </dgm:pt>
    <dgm:pt modelId="{FF8996CF-1A8C-4CFA-9DC8-9AA8CBA6D703}" type="pres">
      <dgm:prSet presAssocID="{5B536E58-27B2-415B-BC16-C2CB2B246C81}" presName="composite" presStyleCnt="0"/>
      <dgm:spPr/>
    </dgm:pt>
    <dgm:pt modelId="{D6940BD9-FF1A-4850-AA6A-696512C1BB33}" type="pres">
      <dgm:prSet presAssocID="{5B536E58-27B2-415B-BC16-C2CB2B246C81}" presName="parTx" presStyleLbl="alignNode1" presStyleIdx="2" presStyleCnt="7">
        <dgm:presLayoutVars>
          <dgm:chMax val="0"/>
          <dgm:chPref val="0"/>
        </dgm:presLayoutVars>
      </dgm:prSet>
      <dgm:spPr/>
    </dgm:pt>
    <dgm:pt modelId="{DFE3DFC6-4221-4D66-A4EF-2F736D722248}" type="pres">
      <dgm:prSet presAssocID="{5B536E58-27B2-415B-BC16-C2CB2B246C81}" presName="desTx" presStyleLbl="alignAccFollowNode1" presStyleIdx="2" presStyleCnt="7">
        <dgm:presLayoutVars/>
      </dgm:prSet>
      <dgm:spPr/>
    </dgm:pt>
    <dgm:pt modelId="{9626C894-D988-4624-ACAE-4E9DC5146D2E}" type="pres">
      <dgm:prSet presAssocID="{17669616-6106-4479-AD5A-DCE123B7313A}" presName="space" presStyleCnt="0"/>
      <dgm:spPr/>
    </dgm:pt>
    <dgm:pt modelId="{961019F1-F758-414D-A858-CA51AE5DD35E}" type="pres">
      <dgm:prSet presAssocID="{3C380952-B264-4D72-B93A-B5D76ED7DBB5}" presName="composite" presStyleCnt="0"/>
      <dgm:spPr/>
    </dgm:pt>
    <dgm:pt modelId="{B0A43974-F6A9-425D-AF29-995D0E21C52D}" type="pres">
      <dgm:prSet presAssocID="{3C380952-B264-4D72-B93A-B5D76ED7DBB5}" presName="parTx" presStyleLbl="alignNode1" presStyleIdx="3" presStyleCnt="7">
        <dgm:presLayoutVars>
          <dgm:chMax val="0"/>
          <dgm:chPref val="0"/>
        </dgm:presLayoutVars>
      </dgm:prSet>
      <dgm:spPr/>
    </dgm:pt>
    <dgm:pt modelId="{13186DF7-1886-43C5-AA49-1A6FC192969E}" type="pres">
      <dgm:prSet presAssocID="{3C380952-B264-4D72-B93A-B5D76ED7DBB5}" presName="desTx" presStyleLbl="alignAccFollowNode1" presStyleIdx="3" presStyleCnt="7">
        <dgm:presLayoutVars/>
      </dgm:prSet>
      <dgm:spPr/>
    </dgm:pt>
    <dgm:pt modelId="{DA6DDB11-390B-4409-B510-0AD2FFD03397}" type="pres">
      <dgm:prSet presAssocID="{D07BAC9F-5351-41FB-B5B7-2C8912754391}" presName="space" presStyleCnt="0"/>
      <dgm:spPr/>
    </dgm:pt>
    <dgm:pt modelId="{DBEF8E55-EBF0-43E0-8228-0B740FEFC8CE}" type="pres">
      <dgm:prSet presAssocID="{F8F6C81D-C3CF-4AF3-8DE6-025E1467DFEB}" presName="composite" presStyleCnt="0"/>
      <dgm:spPr/>
    </dgm:pt>
    <dgm:pt modelId="{406E0FC9-E8C7-4CDE-A6A9-8F7F1C0EB925}" type="pres">
      <dgm:prSet presAssocID="{F8F6C81D-C3CF-4AF3-8DE6-025E1467DFEB}" presName="parTx" presStyleLbl="alignNode1" presStyleIdx="4" presStyleCnt="7">
        <dgm:presLayoutVars>
          <dgm:chMax val="0"/>
          <dgm:chPref val="0"/>
        </dgm:presLayoutVars>
      </dgm:prSet>
      <dgm:spPr/>
    </dgm:pt>
    <dgm:pt modelId="{352D9DB8-0C99-42FF-9D8F-14BF8CFA6019}" type="pres">
      <dgm:prSet presAssocID="{F8F6C81D-C3CF-4AF3-8DE6-025E1467DFEB}" presName="desTx" presStyleLbl="alignAccFollowNode1" presStyleIdx="4" presStyleCnt="7">
        <dgm:presLayoutVars/>
      </dgm:prSet>
      <dgm:spPr/>
    </dgm:pt>
    <dgm:pt modelId="{F5889C7D-06B3-4A25-865A-F3EAF6B2A3C1}" type="pres">
      <dgm:prSet presAssocID="{06E0B9FE-6313-4FF0-A861-8AC8F6F17DF0}" presName="space" presStyleCnt="0"/>
      <dgm:spPr/>
    </dgm:pt>
    <dgm:pt modelId="{091132D6-33E2-4D31-ADF3-C8CBA590D9B8}" type="pres">
      <dgm:prSet presAssocID="{6AA4FACB-36F4-4286-8440-F64D84B9DF5D}" presName="composite" presStyleCnt="0"/>
      <dgm:spPr/>
    </dgm:pt>
    <dgm:pt modelId="{75A2749E-108F-46B0-A31D-86EED4CF6EFE}" type="pres">
      <dgm:prSet presAssocID="{6AA4FACB-36F4-4286-8440-F64D84B9DF5D}" presName="parTx" presStyleLbl="alignNode1" presStyleIdx="5" presStyleCnt="7">
        <dgm:presLayoutVars>
          <dgm:chMax val="0"/>
          <dgm:chPref val="0"/>
        </dgm:presLayoutVars>
      </dgm:prSet>
      <dgm:spPr/>
    </dgm:pt>
    <dgm:pt modelId="{67A059E5-A8D0-414B-8A8B-44C46FD1B717}" type="pres">
      <dgm:prSet presAssocID="{6AA4FACB-36F4-4286-8440-F64D84B9DF5D}" presName="desTx" presStyleLbl="alignAccFollowNode1" presStyleIdx="5" presStyleCnt="7">
        <dgm:presLayoutVars/>
      </dgm:prSet>
      <dgm:spPr/>
    </dgm:pt>
    <dgm:pt modelId="{34B7A655-9E09-4055-B567-25EFBEEC3ACC}" type="pres">
      <dgm:prSet presAssocID="{2367BA42-EA9B-449A-BE18-F853B3FE6522}" presName="space" presStyleCnt="0"/>
      <dgm:spPr/>
    </dgm:pt>
    <dgm:pt modelId="{6FCC284F-F064-4B63-85C4-D6C1A540AC60}" type="pres">
      <dgm:prSet presAssocID="{18A2B5FD-C16B-4ACE-B800-169EEC6231DA}" presName="composite" presStyleCnt="0"/>
      <dgm:spPr/>
    </dgm:pt>
    <dgm:pt modelId="{AC6F1737-D923-4024-BCC0-174CB6142E82}" type="pres">
      <dgm:prSet presAssocID="{18A2B5FD-C16B-4ACE-B800-169EEC6231DA}" presName="parTx" presStyleLbl="alignNode1" presStyleIdx="6" presStyleCnt="7">
        <dgm:presLayoutVars>
          <dgm:chMax val="0"/>
          <dgm:chPref val="0"/>
        </dgm:presLayoutVars>
      </dgm:prSet>
      <dgm:spPr/>
    </dgm:pt>
    <dgm:pt modelId="{B73D4174-0A8B-4A55-ACDC-C0D4E8081033}" type="pres">
      <dgm:prSet presAssocID="{18A2B5FD-C16B-4ACE-B800-169EEC6231DA}" presName="desTx" presStyleLbl="alignAccFollowNode1" presStyleIdx="6" presStyleCnt="7">
        <dgm:presLayoutVars/>
      </dgm:prSet>
      <dgm:spPr/>
    </dgm:pt>
  </dgm:ptLst>
  <dgm:cxnLst>
    <dgm:cxn modelId="{AC214D01-A321-4C19-BC32-A62B9FC555F2}" type="presOf" srcId="{59804698-FCBB-4030-938B-FABD899BAD27}" destId="{13186DF7-1886-43C5-AA49-1A6FC192969E}" srcOrd="0" destOrd="1" presId="urn:microsoft.com/office/officeart/2016/7/layout/HorizontalActionList"/>
    <dgm:cxn modelId="{30017901-8CC9-4E39-87A9-A9CDC0EFF48C}" srcId="{18A2B5FD-C16B-4ACE-B800-169EEC6231DA}" destId="{1FDD187E-6A17-4DF3-933A-A16BFDC5CCA4}" srcOrd="0" destOrd="0" parTransId="{08EFABCF-E829-4637-86D3-3BC29758AEAC}" sibTransId="{EB229D66-7884-4617-A5ED-A8E9165E8B2F}"/>
    <dgm:cxn modelId="{0F7B5C04-0EB5-444D-9FBC-9D044694D407}" type="presOf" srcId="{9338580B-D912-43E5-B6C1-C1C6D8B6E8C6}" destId="{06DC20DB-F74B-4095-AEE5-3BEF62F0474A}" srcOrd="0" destOrd="7" presId="urn:microsoft.com/office/officeart/2016/7/layout/HorizontalActionList"/>
    <dgm:cxn modelId="{28024A06-AEE9-4724-9E5F-79B377833AEA}" srcId="{986EE04F-9650-42D6-BFD9-F46B109C936F}" destId="{FA254DBA-5E7F-4DC2-BF5A-FB14585E5795}" srcOrd="5" destOrd="0" parTransId="{E084C1C3-7EE6-4036-9CCF-2B2E4C67448E}" sibTransId="{144BC171-AE5D-4168-A6BF-201049BA4FDE}"/>
    <dgm:cxn modelId="{498D5207-B4EC-4759-952B-CC49E22C2A57}" type="presOf" srcId="{769BD920-41DD-49FA-A227-0ED6FA24C856}" destId="{67A059E5-A8D0-414B-8A8B-44C46FD1B717}" srcOrd="0" destOrd="0" presId="urn:microsoft.com/office/officeart/2016/7/layout/HorizontalActionList"/>
    <dgm:cxn modelId="{A34FD80B-75E1-4325-A7E1-AA8172C511A0}" srcId="{6AA4FACB-36F4-4286-8440-F64D84B9DF5D}" destId="{ED771931-FC98-4CA5-B9EB-482104E8D8CE}" srcOrd="1" destOrd="0" parTransId="{6D205C1B-40E1-4BB5-B7D0-DB4AD5EA2929}" sibTransId="{B9E7ECF0-A8B2-4F91-8FFA-D7700A80BA7C}"/>
    <dgm:cxn modelId="{3B055D13-77BD-4BC8-B3FE-F5A5DC789A5A}" type="presOf" srcId="{6AA4FACB-36F4-4286-8440-F64D84B9DF5D}" destId="{75A2749E-108F-46B0-A31D-86EED4CF6EFE}" srcOrd="0" destOrd="0" presId="urn:microsoft.com/office/officeart/2016/7/layout/HorizontalActionList"/>
    <dgm:cxn modelId="{A564BD15-6E56-4819-BDD7-929F97E0E51A}" srcId="{5B536E58-27B2-415B-BC16-C2CB2B246C81}" destId="{623E346B-7EEF-4C42-A8AD-4F0F54B49993}" srcOrd="3" destOrd="0" parTransId="{795AE7C7-2FB1-4F9D-A077-D8AA61F2F0B7}" sibTransId="{99C28B19-87E9-4722-BF50-016DBE573079}"/>
    <dgm:cxn modelId="{6171AD1B-228B-48EA-97F1-27A4F47CCF37}" srcId="{0F52EBBA-7C28-4EEB-A975-583E6F949118}" destId="{986EE04F-9650-42D6-BFD9-F46B109C936F}" srcOrd="0" destOrd="0" parTransId="{C50188EC-C208-41CF-B829-C2F35AFF116D}" sibTransId="{76E74311-3316-418A-B089-6B6101139BDD}"/>
    <dgm:cxn modelId="{1E6FCA1C-C972-4BB2-8A77-F6F46F59E8B3}" srcId="{18A2B5FD-C16B-4ACE-B800-169EEC6231DA}" destId="{BEEF442B-F594-4E36-9474-2A795A5C59B9}" srcOrd="1" destOrd="0" parTransId="{91CCE544-6CD4-4409-8F02-9B0CC1E50D73}" sibTransId="{A4813860-AFD9-47FA-893F-8C91330D8C81}"/>
    <dgm:cxn modelId="{81A41721-8193-40B9-A9CE-CFF11F476F43}" srcId="{0F52EBBA-7C28-4EEB-A975-583E6F949118}" destId="{18A2B5FD-C16B-4ACE-B800-169EEC6231DA}" srcOrd="6" destOrd="0" parTransId="{C2E6AA14-A575-4883-9490-88C4654374CC}" sibTransId="{5483C727-B1E3-44D4-86AC-251B903EACBC}"/>
    <dgm:cxn modelId="{DA883627-ABB6-4460-98D3-4AED295E7D9A}" srcId="{3C380952-B264-4D72-B93A-B5D76ED7DBB5}" destId="{F4B35C68-CACB-4712-87EA-E8BF6D8CA9BE}" srcOrd="4" destOrd="0" parTransId="{DC2DA3C4-9C0A-4A65-9A61-C8FDE1D9543C}" sibTransId="{4881F3F7-43E0-4159-9805-8F4000EA5DAC}"/>
    <dgm:cxn modelId="{338D8128-5190-4ED3-BCA9-EF23102EB9F0}" type="presOf" srcId="{8F58BABC-798A-429B-AE6B-4B6167DC4766}" destId="{13186DF7-1886-43C5-AA49-1A6FC192969E}" srcOrd="0" destOrd="2" presId="urn:microsoft.com/office/officeart/2016/7/layout/HorizontalActionList"/>
    <dgm:cxn modelId="{ACF12732-9968-49E2-8A02-2651DE5B14F8}" type="presOf" srcId="{0E511DBA-7247-48AF-B248-F81B61C9C02F}" destId="{67A059E5-A8D0-414B-8A8B-44C46FD1B717}" srcOrd="0" destOrd="3" presId="urn:microsoft.com/office/officeart/2016/7/layout/HorizontalActionList"/>
    <dgm:cxn modelId="{3E2ACF33-8BEF-40C2-8A96-D6601072CFEF}" srcId="{0F52EBBA-7C28-4EEB-A975-583E6F949118}" destId="{DB1EEDBA-19CF-48D9-AE2A-4DC43CEEDD8E}" srcOrd="1" destOrd="0" parTransId="{DF9ED5F9-0A2A-4457-9A59-C842BAD12F48}" sibTransId="{165732B6-0FA7-4965-AE89-DC5CE970F556}"/>
    <dgm:cxn modelId="{FF026F35-4854-4CF1-8255-05402610F315}" srcId="{986EE04F-9650-42D6-BFD9-F46B109C936F}" destId="{45BDF7C5-F0FF-419A-8B29-A4F39EC143ED}" srcOrd="3" destOrd="0" parTransId="{9D58A13B-DA99-478D-A5F2-9F2F74E6A8A8}" sibTransId="{89B4B8F3-0DB1-4B4B-A5A8-F0B815FE7584}"/>
    <dgm:cxn modelId="{5B6B6939-A808-4AA5-B095-B0688D52DE65}" srcId="{3C380952-B264-4D72-B93A-B5D76ED7DBB5}" destId="{59804698-FCBB-4030-938B-FABD899BAD27}" srcOrd="1" destOrd="0" parTransId="{7BCA29B6-447B-4D18-BFA4-85908258EC25}" sibTransId="{2E3BA9ED-523B-4025-9076-9FBA4C77C1F2}"/>
    <dgm:cxn modelId="{A855C039-8A57-4E1F-A857-DF89E6353DF3}" type="presOf" srcId="{5C9C602A-C064-45BD-85EA-633C6B016D1A}" destId="{06DC20DB-F74B-4095-AEE5-3BEF62F0474A}" srcOrd="0" destOrd="10" presId="urn:microsoft.com/office/officeart/2016/7/layout/HorizontalActionList"/>
    <dgm:cxn modelId="{0C4B5D3B-FE13-4D78-AA75-B8336C693CB4}" type="presOf" srcId="{F8F6C81D-C3CF-4AF3-8DE6-025E1467DFEB}" destId="{406E0FC9-E8C7-4CDE-A6A9-8F7F1C0EB925}" srcOrd="0" destOrd="0" presId="urn:microsoft.com/office/officeart/2016/7/layout/HorizontalActionList"/>
    <dgm:cxn modelId="{65F06C61-E656-4A1C-AB5C-1C83E8A98E01}" type="presOf" srcId="{71B7B4A1-3DD3-44BB-AE8E-59225CEC66DC}" destId="{06DC20DB-F74B-4095-AEE5-3BEF62F0474A}" srcOrd="0" destOrd="8" presId="urn:microsoft.com/office/officeart/2016/7/layout/HorizontalActionList"/>
    <dgm:cxn modelId="{36954C62-BAD1-4109-97D8-577D16CFB6BD}" type="presOf" srcId="{9CCC37A4-A574-4F26-9375-726EFFDE8FAC}" destId="{DFE3DFC6-4221-4D66-A4EF-2F736D722248}" srcOrd="0" destOrd="0" presId="urn:microsoft.com/office/officeart/2016/7/layout/HorizontalActionList"/>
    <dgm:cxn modelId="{DFFCAF43-4BCF-4E10-946F-252B99F40FA3}" srcId="{986EE04F-9650-42D6-BFD9-F46B109C936F}" destId="{3E1E9AE2-DE72-4279-87EE-1330CA8938A7}" srcOrd="2" destOrd="0" parTransId="{02057FB2-EF34-4CE0-829F-4DA6FA79D6E1}" sibTransId="{21856406-6CAB-4105-8359-9ED5FE4FB3F8}"/>
    <dgm:cxn modelId="{A5415646-8967-4200-B59E-3C72AA5AAAD4}" srcId="{3C380952-B264-4D72-B93A-B5D76ED7DBB5}" destId="{7A96BEC7-9563-4833-AE23-7C126BD637EA}" srcOrd="3" destOrd="0" parTransId="{EE8BF2A3-B5C4-4138-8A8F-8D164A81701D}" sibTransId="{182A6560-2470-41D7-A023-15E95C599889}"/>
    <dgm:cxn modelId="{8198CB46-0E94-48F6-8EB0-8AFD7621FBC9}" srcId="{DB1EEDBA-19CF-48D9-AE2A-4DC43CEEDD8E}" destId="{CB55568E-A347-40FD-AB87-F7F8F00A5093}" srcOrd="3" destOrd="0" parTransId="{C564D3B7-7313-443F-A8EF-B65AC61F0AAF}" sibTransId="{F5FA3B13-D5AD-4A56-AD63-41ADEBC0EBBE}"/>
    <dgm:cxn modelId="{62831C4B-4140-4413-8A6A-00BD2BAF0497}" srcId="{6AA4FACB-36F4-4286-8440-F64D84B9DF5D}" destId="{769BD920-41DD-49FA-A227-0ED6FA24C856}" srcOrd="0" destOrd="0" parTransId="{499EC5F4-7126-450A-AE7A-1BEE15A73425}" sibTransId="{66E032D0-3C16-4385-9F2F-934843E0771A}"/>
    <dgm:cxn modelId="{A7CA796B-28E5-469C-84FE-D57364377CB0}" type="presOf" srcId="{89F4EBEE-3F46-4D48-9413-786CE528FC63}" destId="{DFE3DFC6-4221-4D66-A4EF-2F736D722248}" srcOrd="0" destOrd="2" presId="urn:microsoft.com/office/officeart/2016/7/layout/HorizontalActionList"/>
    <dgm:cxn modelId="{E303FD4C-C412-4543-A105-8C193405597A}" type="presOf" srcId="{E52BCEE0-1837-4870-836E-140B6FC91C09}" destId="{B73D4174-0A8B-4A55-ACDC-C0D4E8081033}" srcOrd="0" destOrd="2" presId="urn:microsoft.com/office/officeart/2016/7/layout/HorizontalActionList"/>
    <dgm:cxn modelId="{4314AA4E-5987-4E2E-9323-100654E047A9}" srcId="{986EE04F-9650-42D6-BFD9-F46B109C936F}" destId="{34F8DEAF-18EC-425E-962B-94EF64691B5E}" srcOrd="0" destOrd="0" parTransId="{D1202C75-8FC7-458E-9446-92B66E9A65D8}" sibTransId="{96C22A17-F398-4495-A54F-9BD2A473939B}"/>
    <dgm:cxn modelId="{6F0D8E51-4119-44D7-9658-E711EF515D38}" type="presOf" srcId="{CB55568E-A347-40FD-AB87-F7F8F00A5093}" destId="{D8851B2A-E398-4B38-A261-0D46F8DFA06B}" srcOrd="0" destOrd="3" presId="urn:microsoft.com/office/officeart/2016/7/layout/HorizontalActionList"/>
    <dgm:cxn modelId="{3A9CE973-7BF9-4585-AC20-C408B0A02283}" srcId="{986EE04F-9650-42D6-BFD9-F46B109C936F}" destId="{71B7B4A1-3DD3-44BB-AE8E-59225CEC66DC}" srcOrd="8" destOrd="0" parTransId="{6D2FBAC1-C640-423D-8F80-ABE69089120D}" sibTransId="{8739D3F3-8629-4CE0-B352-534B8346160B}"/>
    <dgm:cxn modelId="{691D1874-D275-4948-9913-64329EA19C96}" type="presOf" srcId="{986EE04F-9650-42D6-BFD9-F46B109C936F}" destId="{2CCC0660-DFC5-4417-AD0B-D117FD78EC7D}" srcOrd="0" destOrd="0" presId="urn:microsoft.com/office/officeart/2016/7/layout/HorizontalActionList"/>
    <dgm:cxn modelId="{59C87C76-D3D5-4B89-98AC-4C4FAF91DC13}" srcId="{0F52EBBA-7C28-4EEB-A975-583E6F949118}" destId="{3C380952-B264-4D72-B93A-B5D76ED7DBB5}" srcOrd="3" destOrd="0" parTransId="{D9961384-4AFD-461D-9962-55081C56C768}" sibTransId="{D07BAC9F-5351-41FB-B5B7-2C8912754391}"/>
    <dgm:cxn modelId="{0576E389-9609-4A84-AC39-57372E6E20D4}" type="presOf" srcId="{6FC30921-6848-4CE1-BE8D-C2BCE2961054}" destId="{06DC20DB-F74B-4095-AEE5-3BEF62F0474A}" srcOrd="0" destOrd="9" presId="urn:microsoft.com/office/officeart/2016/7/layout/HorizontalActionList"/>
    <dgm:cxn modelId="{D12D2591-E1C5-43A4-B74A-0654F036C386}" srcId="{DB1EEDBA-19CF-48D9-AE2A-4DC43CEEDD8E}" destId="{84E038B7-69A5-47E5-95A4-C93C54B380A5}" srcOrd="1" destOrd="0" parTransId="{BC96944E-8410-4D0B-ACE1-AE3BEFD3C9BB}" sibTransId="{762EA785-BAE8-41E9-A33F-0EB2C33E1257}"/>
    <dgm:cxn modelId="{D40F7592-CF6A-49F4-9293-BC1D4F8964A8}" srcId="{F8F6C81D-C3CF-4AF3-8DE6-025E1467DFEB}" destId="{862CB1E5-F825-47E8-8393-A8464F3B421D}" srcOrd="1" destOrd="0" parTransId="{387F566D-FE0C-4B64-898D-14562AA32B47}" sibTransId="{B6D21A05-68D9-4A6D-8CD7-14EC3D5A2426}"/>
    <dgm:cxn modelId="{A9F60F93-EBB3-493B-8CA6-689A7F0DC01A}" type="presOf" srcId="{623E346B-7EEF-4C42-A8AD-4F0F54B49993}" destId="{DFE3DFC6-4221-4D66-A4EF-2F736D722248}" srcOrd="0" destOrd="3" presId="urn:microsoft.com/office/officeart/2016/7/layout/HorizontalActionList"/>
    <dgm:cxn modelId="{6F994F94-D945-4ED5-A655-1494EEEF7D11}" type="presOf" srcId="{18A2B5FD-C16B-4ACE-B800-169EEC6231DA}" destId="{AC6F1737-D923-4024-BCC0-174CB6142E82}" srcOrd="0" destOrd="0" presId="urn:microsoft.com/office/officeart/2016/7/layout/HorizontalActionList"/>
    <dgm:cxn modelId="{1D0FB996-9FAA-49E4-8B08-9F15FA681E31}" type="presOf" srcId="{86D8691A-41D1-40CB-AB05-4DFE1464962B}" destId="{06DC20DB-F74B-4095-AEE5-3BEF62F0474A}" srcOrd="0" destOrd="6" presId="urn:microsoft.com/office/officeart/2016/7/layout/HorizontalActionList"/>
    <dgm:cxn modelId="{1988BB9A-FB74-4678-AC43-2C2E33651911}" type="presOf" srcId="{77E641A4-376C-46BF-82BB-4DDB122FEDE5}" destId="{DFE3DFC6-4221-4D66-A4EF-2F736D722248}" srcOrd="0" destOrd="1" presId="urn:microsoft.com/office/officeart/2016/7/layout/HorizontalActionList"/>
    <dgm:cxn modelId="{3A85419D-6138-446E-A21D-DC9394877DE0}" type="presOf" srcId="{7F409B15-43E5-4BD9-839A-865533B1499E}" destId="{13186DF7-1886-43C5-AA49-1A6FC192969E}" srcOrd="0" destOrd="0" presId="urn:microsoft.com/office/officeart/2016/7/layout/HorizontalActionList"/>
    <dgm:cxn modelId="{3C554C9E-A12F-43B1-8015-AB4F002E61C6}" srcId="{986EE04F-9650-42D6-BFD9-F46B109C936F}" destId="{6FC30921-6848-4CE1-BE8D-C2BCE2961054}" srcOrd="9" destOrd="0" parTransId="{616E8579-4714-4D53-A2A9-DFF5B94D7DDA}" sibTransId="{371C8102-9145-4D53-92FF-B1499BFC90CE}"/>
    <dgm:cxn modelId="{A0E830A5-4260-4ED6-B92B-7C6E57421D8F}" type="presOf" srcId="{FA254DBA-5E7F-4DC2-BF5A-FB14585E5795}" destId="{06DC20DB-F74B-4095-AEE5-3BEF62F0474A}" srcOrd="0" destOrd="5" presId="urn:microsoft.com/office/officeart/2016/7/layout/HorizontalActionList"/>
    <dgm:cxn modelId="{8B8A01A6-3A97-4214-84C3-97172E61F771}" type="presOf" srcId="{1A61E3DD-64F1-49BC-BD41-484DFAC4DC52}" destId="{352D9DB8-0C99-42FF-9D8F-14BF8CFA6019}" srcOrd="0" destOrd="0" presId="urn:microsoft.com/office/officeart/2016/7/layout/HorizontalActionList"/>
    <dgm:cxn modelId="{A53994A9-4FB2-4F94-9F4C-DB8BCB407BBF}" srcId="{DB1EEDBA-19CF-48D9-AE2A-4DC43CEEDD8E}" destId="{72691343-52E7-4674-B58A-7694BF65CA47}" srcOrd="2" destOrd="0" parTransId="{A30A3B2E-8F4B-4E37-97FF-5B18CFACCDE0}" sibTransId="{5B5EDF67-1BBD-4101-8C3D-92116E5BEF70}"/>
    <dgm:cxn modelId="{EF7A7FAE-7481-4327-984C-5B131F715299}" srcId="{0F52EBBA-7C28-4EEB-A975-583E6F949118}" destId="{5B536E58-27B2-415B-BC16-C2CB2B246C81}" srcOrd="2" destOrd="0" parTransId="{C2ADAF4A-A643-4D24-99F2-1287BA7AAE7E}" sibTransId="{17669616-6106-4479-AD5A-DCE123B7313A}"/>
    <dgm:cxn modelId="{F11A63AF-B100-4BC4-8D67-9AF0DCD639F4}" type="presOf" srcId="{862CB1E5-F825-47E8-8393-A8464F3B421D}" destId="{352D9DB8-0C99-42FF-9D8F-14BF8CFA6019}" srcOrd="0" destOrd="1" presId="urn:microsoft.com/office/officeart/2016/7/layout/HorizontalActionList"/>
    <dgm:cxn modelId="{B91D39B0-F803-4BB4-9D9A-5D73A0C7B807}" type="presOf" srcId="{84E038B7-69A5-47E5-95A4-C93C54B380A5}" destId="{D8851B2A-E398-4B38-A261-0D46F8DFA06B}" srcOrd="0" destOrd="1" presId="urn:microsoft.com/office/officeart/2016/7/layout/HorizontalActionList"/>
    <dgm:cxn modelId="{277EB9B0-A432-499A-97C3-032AC8FBFC6B}" srcId="{3C380952-B264-4D72-B93A-B5D76ED7DBB5}" destId="{7F409B15-43E5-4BD9-839A-865533B1499E}" srcOrd="0" destOrd="0" parTransId="{E929878E-8DA9-471D-8998-54247594BB79}" sibTransId="{619E27BF-6C3F-4B2B-A4F1-DA9E8C7EACCD}"/>
    <dgm:cxn modelId="{E34B7AB5-39AC-4161-BEDD-23830A7D858D}" type="presOf" srcId="{ED771931-FC98-4CA5-B9EB-482104E8D8CE}" destId="{67A059E5-A8D0-414B-8A8B-44C46FD1B717}" srcOrd="0" destOrd="1" presId="urn:microsoft.com/office/officeart/2016/7/layout/HorizontalActionList"/>
    <dgm:cxn modelId="{DFFB94B6-60CC-4E3A-BDD3-571CE9073BC9}" srcId="{18A2B5FD-C16B-4ACE-B800-169EEC6231DA}" destId="{E52BCEE0-1837-4870-836E-140B6FC91C09}" srcOrd="2" destOrd="0" parTransId="{3E808AE1-C0FF-4DA6-A041-0844B7D7B370}" sibTransId="{8892E41B-65D4-4DEB-ABAD-4106BB1D2114}"/>
    <dgm:cxn modelId="{315A20B7-BF78-424D-9A29-5987C224458D}" srcId="{5B536E58-27B2-415B-BC16-C2CB2B246C81}" destId="{9CCC37A4-A574-4F26-9375-726EFFDE8FAC}" srcOrd="0" destOrd="0" parTransId="{02E5EFE8-BDD3-4D8A-BCC4-6EA113CCDB62}" sibTransId="{7D7D4623-8D6C-40FF-A873-D6D3AC3E42BF}"/>
    <dgm:cxn modelId="{DC9965BC-BDD2-4A68-9D32-AF93F1CBB1C8}" type="presOf" srcId="{DB1EEDBA-19CF-48D9-AE2A-4DC43CEEDD8E}" destId="{CFB999DD-0787-4243-AD8C-41C20471D066}" srcOrd="0" destOrd="0" presId="urn:microsoft.com/office/officeart/2016/7/layout/HorizontalActionList"/>
    <dgm:cxn modelId="{614634BD-D56C-461C-B88F-FDE48F44D5C1}" srcId="{F8F6C81D-C3CF-4AF3-8DE6-025E1467DFEB}" destId="{1A61E3DD-64F1-49BC-BD41-484DFAC4DC52}" srcOrd="0" destOrd="0" parTransId="{B10D82CD-1AE9-4306-84BD-E91D598E277B}" sibTransId="{70ECE6F5-D9B0-4DAF-BEF5-DB7C2160FD39}"/>
    <dgm:cxn modelId="{E79B3BBE-CDC1-4A3F-9801-54BCC754F5F1}" srcId="{6AA4FACB-36F4-4286-8440-F64D84B9DF5D}" destId="{1C8CE973-CE04-4540-A1A5-68BBA180BC8F}" srcOrd="2" destOrd="0" parTransId="{D0094312-2D53-4B1B-B4D1-60F878F86445}" sibTransId="{0F93F5DE-3E80-4849-8EAF-95DF5904BBE8}"/>
    <dgm:cxn modelId="{43111BBF-FE32-4A43-AED0-DD17705D376A}" srcId="{986EE04F-9650-42D6-BFD9-F46B109C936F}" destId="{5C9C602A-C064-45BD-85EA-633C6B016D1A}" srcOrd="10" destOrd="0" parTransId="{A9B79D30-7310-4231-946F-612325008F37}" sibTransId="{80FF573E-C72A-4120-B233-C1C94A1F2482}"/>
    <dgm:cxn modelId="{150CE3BF-5216-42D4-9961-4F107FE80949}" srcId="{986EE04F-9650-42D6-BFD9-F46B109C936F}" destId="{417B1405-57C4-460E-83E9-9CD7F9E9A16F}" srcOrd="4" destOrd="0" parTransId="{0ED91C8A-84B8-440C-B51B-49B1713B295B}" sibTransId="{20D95D5C-386D-462A-9146-800C754D3F5A}"/>
    <dgm:cxn modelId="{9C8BE3BF-D1C8-4C76-9B43-AF49D09AD848}" type="presOf" srcId="{3C380952-B264-4D72-B93A-B5D76ED7DBB5}" destId="{B0A43974-F6A9-425D-AF29-995D0E21C52D}" srcOrd="0" destOrd="0" presId="urn:microsoft.com/office/officeart/2016/7/layout/HorizontalActionList"/>
    <dgm:cxn modelId="{74ABA1C5-8DDB-4B29-A614-AC31AD86A9A5}" type="presOf" srcId="{2F1CE6B7-8D9A-4DCA-9189-14B39B651DA4}" destId="{06DC20DB-F74B-4095-AEE5-3BEF62F0474A}" srcOrd="0" destOrd="1" presId="urn:microsoft.com/office/officeart/2016/7/layout/HorizontalActionList"/>
    <dgm:cxn modelId="{597CE7C9-A60E-49A6-8031-A4481A4AD6A7}" srcId="{DB1EEDBA-19CF-48D9-AE2A-4DC43CEEDD8E}" destId="{A6B521C6-7148-4821-9505-9D76A46F9201}" srcOrd="0" destOrd="0" parTransId="{17953F48-3078-4805-B0B1-2F583DF3C514}" sibTransId="{313E8C65-82A0-4126-8DE7-9C6C7D02B4D4}"/>
    <dgm:cxn modelId="{11A23DCB-50C2-4820-AE32-DCE678FFA62F}" type="presOf" srcId="{7A96BEC7-9563-4833-AE23-7C126BD637EA}" destId="{13186DF7-1886-43C5-AA49-1A6FC192969E}" srcOrd="0" destOrd="3" presId="urn:microsoft.com/office/officeart/2016/7/layout/HorizontalActionList"/>
    <dgm:cxn modelId="{A48A4DCB-A023-4815-8BBE-73AEAD2DC0F0}" type="presOf" srcId="{45BDF7C5-F0FF-419A-8B29-A4F39EC143ED}" destId="{06DC20DB-F74B-4095-AEE5-3BEF62F0474A}" srcOrd="0" destOrd="3" presId="urn:microsoft.com/office/officeart/2016/7/layout/HorizontalActionList"/>
    <dgm:cxn modelId="{B0D642D0-6B85-47A4-A975-830E61FF5E42}" type="presOf" srcId="{1C8CE973-CE04-4540-A1A5-68BBA180BC8F}" destId="{67A059E5-A8D0-414B-8A8B-44C46FD1B717}" srcOrd="0" destOrd="2" presId="urn:microsoft.com/office/officeart/2016/7/layout/HorizontalActionList"/>
    <dgm:cxn modelId="{6E105AD1-3189-4AC5-904C-EA1DAA95BB89}" srcId="{5B536E58-27B2-415B-BC16-C2CB2B246C81}" destId="{89F4EBEE-3F46-4D48-9413-786CE528FC63}" srcOrd="2" destOrd="0" parTransId="{087FC0D8-DAE2-40BD-ACED-97A85F9F96FB}" sibTransId="{5F540F2D-73A5-4E66-AE7A-54BE8CA6DB25}"/>
    <dgm:cxn modelId="{B03D8ED1-32C9-431D-B244-DA1A4B1EE767}" type="presOf" srcId="{F4B35C68-CACB-4712-87EA-E8BF6D8CA9BE}" destId="{13186DF7-1886-43C5-AA49-1A6FC192969E}" srcOrd="0" destOrd="4" presId="urn:microsoft.com/office/officeart/2016/7/layout/HorizontalActionList"/>
    <dgm:cxn modelId="{CF01C7D6-2337-41E3-B8F0-CB775386849F}" srcId="{6AA4FACB-36F4-4286-8440-F64D84B9DF5D}" destId="{0E511DBA-7247-48AF-B248-F81B61C9C02F}" srcOrd="3" destOrd="0" parTransId="{8F310592-E61F-478F-8BB0-1E1F7A74AB49}" sibTransId="{FE1EFAED-D9E9-4330-8FFE-BF2CEE2272E2}"/>
    <dgm:cxn modelId="{623C36D8-38FF-482F-BB40-E170E4089715}" type="presOf" srcId="{BEEF442B-F594-4E36-9474-2A795A5C59B9}" destId="{B73D4174-0A8B-4A55-ACDC-C0D4E8081033}" srcOrd="0" destOrd="1" presId="urn:microsoft.com/office/officeart/2016/7/layout/HorizontalActionList"/>
    <dgm:cxn modelId="{24B63DE0-C7BD-44DC-AF3A-F83DC45A999B}" type="presOf" srcId="{1FDD187E-6A17-4DF3-933A-A16BFDC5CCA4}" destId="{B73D4174-0A8B-4A55-ACDC-C0D4E8081033}" srcOrd="0" destOrd="0" presId="urn:microsoft.com/office/officeart/2016/7/layout/HorizontalActionList"/>
    <dgm:cxn modelId="{3F2C07E1-76B7-4F24-9B13-593785308D8B}" type="presOf" srcId="{34F8DEAF-18EC-425E-962B-94EF64691B5E}" destId="{06DC20DB-F74B-4095-AEE5-3BEF62F0474A}" srcOrd="0" destOrd="0" presId="urn:microsoft.com/office/officeart/2016/7/layout/HorizontalActionList"/>
    <dgm:cxn modelId="{AF49EFE1-6898-44AA-8227-439C9A72992F}" type="presOf" srcId="{5B536E58-27B2-415B-BC16-C2CB2B246C81}" destId="{D6940BD9-FF1A-4850-AA6A-696512C1BB33}" srcOrd="0" destOrd="0" presId="urn:microsoft.com/office/officeart/2016/7/layout/HorizontalActionList"/>
    <dgm:cxn modelId="{C5C017E4-17A9-42A1-A0E5-6B498350353E}" srcId="{5B536E58-27B2-415B-BC16-C2CB2B246C81}" destId="{77E641A4-376C-46BF-82BB-4DDB122FEDE5}" srcOrd="1" destOrd="0" parTransId="{0007B1AF-9705-4EC6-93C7-7F6E3AF4239C}" sibTransId="{0633CC73-BBC9-468E-AD9A-BBE231FFF9BB}"/>
    <dgm:cxn modelId="{3455DEE5-A9B6-4CA2-8738-FA713A3AA907}" type="presOf" srcId="{3E1E9AE2-DE72-4279-87EE-1330CA8938A7}" destId="{06DC20DB-F74B-4095-AEE5-3BEF62F0474A}" srcOrd="0" destOrd="2" presId="urn:microsoft.com/office/officeart/2016/7/layout/HorizontalActionList"/>
    <dgm:cxn modelId="{0656EDE5-E3F5-4780-ADD4-FC2A8708CAED}" type="presOf" srcId="{72691343-52E7-4674-B58A-7694BF65CA47}" destId="{D8851B2A-E398-4B38-A261-0D46F8DFA06B}" srcOrd="0" destOrd="2" presId="urn:microsoft.com/office/officeart/2016/7/layout/HorizontalActionList"/>
    <dgm:cxn modelId="{F6970FE6-7DE1-41AD-89CF-34452EC60A33}" type="presOf" srcId="{A6B521C6-7148-4821-9505-9D76A46F9201}" destId="{D8851B2A-E398-4B38-A261-0D46F8DFA06B}" srcOrd="0" destOrd="0" presId="urn:microsoft.com/office/officeart/2016/7/layout/HorizontalActionList"/>
    <dgm:cxn modelId="{79B904E8-FBBB-41AA-94BC-AFA481419D37}" type="presOf" srcId="{417B1405-57C4-460E-83E9-9CD7F9E9A16F}" destId="{06DC20DB-F74B-4095-AEE5-3BEF62F0474A}" srcOrd="0" destOrd="4" presId="urn:microsoft.com/office/officeart/2016/7/layout/HorizontalActionList"/>
    <dgm:cxn modelId="{5372FEE9-63EB-410E-AB0F-1C61515216A8}" srcId="{0F52EBBA-7C28-4EEB-A975-583E6F949118}" destId="{F8F6C81D-C3CF-4AF3-8DE6-025E1467DFEB}" srcOrd="4" destOrd="0" parTransId="{24784269-9BF1-409B-8A2A-D448F653714C}" sibTransId="{06E0B9FE-6313-4FF0-A861-8AC8F6F17DF0}"/>
    <dgm:cxn modelId="{68087EEC-6BAA-4B3E-8357-E468014B0F05}" type="presOf" srcId="{0F52EBBA-7C28-4EEB-A975-583E6F949118}" destId="{64B668FB-61F9-40CF-ACF7-FF0DB8C0533D}" srcOrd="0" destOrd="0" presId="urn:microsoft.com/office/officeart/2016/7/layout/HorizontalActionList"/>
    <dgm:cxn modelId="{97F8DAF2-1711-4D68-B28F-5AC8548D5394}" srcId="{986EE04F-9650-42D6-BFD9-F46B109C936F}" destId="{9338580B-D912-43E5-B6C1-C1C6D8B6E8C6}" srcOrd="7" destOrd="0" parTransId="{6EC8779D-11B3-4D21-B853-6D82A674B802}" sibTransId="{EF1C409C-1C35-439F-AA36-F31E2A814E4C}"/>
    <dgm:cxn modelId="{8AEDD4F4-12CF-4628-83B7-93FCA418AE44}" srcId="{0F52EBBA-7C28-4EEB-A975-583E6F949118}" destId="{6AA4FACB-36F4-4286-8440-F64D84B9DF5D}" srcOrd="5" destOrd="0" parTransId="{BEC7ADAD-4C16-4496-9328-586DB5801506}" sibTransId="{2367BA42-EA9B-449A-BE18-F853B3FE6522}"/>
    <dgm:cxn modelId="{46C1B1F9-06EF-44AF-94A6-F3134BEAD073}" srcId="{986EE04F-9650-42D6-BFD9-F46B109C936F}" destId="{86D8691A-41D1-40CB-AB05-4DFE1464962B}" srcOrd="6" destOrd="0" parTransId="{B959FA32-33CD-4059-9947-A3BF3B7264E7}" sibTransId="{8C19DF49-027B-4080-97C3-AE5AD33208C8}"/>
    <dgm:cxn modelId="{FB6B8CFA-04A4-48DC-82A3-B3D7151D4815}" srcId="{986EE04F-9650-42D6-BFD9-F46B109C936F}" destId="{2F1CE6B7-8D9A-4DCA-9189-14B39B651DA4}" srcOrd="1" destOrd="0" parTransId="{2E239E68-40A9-4892-945F-9E42E637A091}" sibTransId="{0F1455D1-48B3-4841-B19C-5C2640385131}"/>
    <dgm:cxn modelId="{441FA3FC-1467-4FD5-AB55-E95D733DDD21}" srcId="{3C380952-B264-4D72-B93A-B5D76ED7DBB5}" destId="{8F58BABC-798A-429B-AE6B-4B6167DC4766}" srcOrd="2" destOrd="0" parTransId="{A1414364-85A0-400B-90BF-C949E1B56F5E}" sibTransId="{D708DDF0-16FE-46AD-AE9B-CC06564DE342}"/>
    <dgm:cxn modelId="{A23667C3-E8A6-46CF-876C-37659A7D8D73}" type="presParOf" srcId="{64B668FB-61F9-40CF-ACF7-FF0DB8C0533D}" destId="{4E38290F-4BEA-453D-9834-6D438EEEC633}" srcOrd="0" destOrd="0" presId="urn:microsoft.com/office/officeart/2016/7/layout/HorizontalActionList"/>
    <dgm:cxn modelId="{2532F8D2-47EF-42C5-9908-1396631642FF}" type="presParOf" srcId="{4E38290F-4BEA-453D-9834-6D438EEEC633}" destId="{2CCC0660-DFC5-4417-AD0B-D117FD78EC7D}" srcOrd="0" destOrd="0" presId="urn:microsoft.com/office/officeart/2016/7/layout/HorizontalActionList"/>
    <dgm:cxn modelId="{E26A5541-C284-4CFD-9989-10FA978303ED}" type="presParOf" srcId="{4E38290F-4BEA-453D-9834-6D438EEEC633}" destId="{06DC20DB-F74B-4095-AEE5-3BEF62F0474A}" srcOrd="1" destOrd="0" presId="urn:microsoft.com/office/officeart/2016/7/layout/HorizontalActionList"/>
    <dgm:cxn modelId="{0F098458-A923-4BE5-992B-D54F3E418BDA}" type="presParOf" srcId="{64B668FB-61F9-40CF-ACF7-FF0DB8C0533D}" destId="{B1863FCD-3422-4959-81FF-5D8FD3253589}" srcOrd="1" destOrd="0" presId="urn:microsoft.com/office/officeart/2016/7/layout/HorizontalActionList"/>
    <dgm:cxn modelId="{DBD10C38-2F48-4104-AA6C-F98746E6A1A0}" type="presParOf" srcId="{64B668FB-61F9-40CF-ACF7-FF0DB8C0533D}" destId="{E8CD4572-E7CC-434F-8517-1FF1E565EE0B}" srcOrd="2" destOrd="0" presId="urn:microsoft.com/office/officeart/2016/7/layout/HorizontalActionList"/>
    <dgm:cxn modelId="{D353B270-9756-463B-A6F2-A2117FFA30BC}" type="presParOf" srcId="{E8CD4572-E7CC-434F-8517-1FF1E565EE0B}" destId="{CFB999DD-0787-4243-AD8C-41C20471D066}" srcOrd="0" destOrd="0" presId="urn:microsoft.com/office/officeart/2016/7/layout/HorizontalActionList"/>
    <dgm:cxn modelId="{376F210D-BB1E-4DB0-AC91-52AE26393426}" type="presParOf" srcId="{E8CD4572-E7CC-434F-8517-1FF1E565EE0B}" destId="{D8851B2A-E398-4B38-A261-0D46F8DFA06B}" srcOrd="1" destOrd="0" presId="urn:microsoft.com/office/officeart/2016/7/layout/HorizontalActionList"/>
    <dgm:cxn modelId="{7B1F7CB3-14E4-41F3-8F62-59132207C1E3}" type="presParOf" srcId="{64B668FB-61F9-40CF-ACF7-FF0DB8C0533D}" destId="{ABCFEB15-CB80-4BCF-876A-B64575956C5A}" srcOrd="3" destOrd="0" presId="urn:microsoft.com/office/officeart/2016/7/layout/HorizontalActionList"/>
    <dgm:cxn modelId="{61C23323-1E4A-4208-84F3-92B238629C30}" type="presParOf" srcId="{64B668FB-61F9-40CF-ACF7-FF0DB8C0533D}" destId="{FF8996CF-1A8C-4CFA-9DC8-9AA8CBA6D703}" srcOrd="4" destOrd="0" presId="urn:microsoft.com/office/officeart/2016/7/layout/HorizontalActionList"/>
    <dgm:cxn modelId="{13E6AE62-9CCE-491F-9636-67B3707942E7}" type="presParOf" srcId="{FF8996CF-1A8C-4CFA-9DC8-9AA8CBA6D703}" destId="{D6940BD9-FF1A-4850-AA6A-696512C1BB33}" srcOrd="0" destOrd="0" presId="urn:microsoft.com/office/officeart/2016/7/layout/HorizontalActionList"/>
    <dgm:cxn modelId="{60BAE86B-E315-4DDC-8105-72917DE09510}" type="presParOf" srcId="{FF8996CF-1A8C-4CFA-9DC8-9AA8CBA6D703}" destId="{DFE3DFC6-4221-4D66-A4EF-2F736D722248}" srcOrd="1" destOrd="0" presId="urn:microsoft.com/office/officeart/2016/7/layout/HorizontalActionList"/>
    <dgm:cxn modelId="{F1AE54AF-9BF1-4ED1-A755-D15309A84A7E}" type="presParOf" srcId="{64B668FB-61F9-40CF-ACF7-FF0DB8C0533D}" destId="{9626C894-D988-4624-ACAE-4E9DC5146D2E}" srcOrd="5" destOrd="0" presId="urn:microsoft.com/office/officeart/2016/7/layout/HorizontalActionList"/>
    <dgm:cxn modelId="{72A70B8D-FEE9-4D5F-A48E-5119B2876ADE}" type="presParOf" srcId="{64B668FB-61F9-40CF-ACF7-FF0DB8C0533D}" destId="{961019F1-F758-414D-A858-CA51AE5DD35E}" srcOrd="6" destOrd="0" presId="urn:microsoft.com/office/officeart/2016/7/layout/HorizontalActionList"/>
    <dgm:cxn modelId="{60F276C4-BA6F-41DD-B7F7-C5076643FE14}" type="presParOf" srcId="{961019F1-F758-414D-A858-CA51AE5DD35E}" destId="{B0A43974-F6A9-425D-AF29-995D0E21C52D}" srcOrd="0" destOrd="0" presId="urn:microsoft.com/office/officeart/2016/7/layout/HorizontalActionList"/>
    <dgm:cxn modelId="{C9D78253-4A7A-44E8-A6D4-FC3DF5189B48}" type="presParOf" srcId="{961019F1-F758-414D-A858-CA51AE5DD35E}" destId="{13186DF7-1886-43C5-AA49-1A6FC192969E}" srcOrd="1" destOrd="0" presId="urn:microsoft.com/office/officeart/2016/7/layout/HorizontalActionList"/>
    <dgm:cxn modelId="{32451044-3922-4508-9B71-18A810DB97C5}" type="presParOf" srcId="{64B668FB-61F9-40CF-ACF7-FF0DB8C0533D}" destId="{DA6DDB11-390B-4409-B510-0AD2FFD03397}" srcOrd="7" destOrd="0" presId="urn:microsoft.com/office/officeart/2016/7/layout/HorizontalActionList"/>
    <dgm:cxn modelId="{7A37EF58-A6A4-4CCE-BF12-01605DF22D96}" type="presParOf" srcId="{64B668FB-61F9-40CF-ACF7-FF0DB8C0533D}" destId="{DBEF8E55-EBF0-43E0-8228-0B740FEFC8CE}" srcOrd="8" destOrd="0" presId="urn:microsoft.com/office/officeart/2016/7/layout/HorizontalActionList"/>
    <dgm:cxn modelId="{4150B51B-954A-485C-89D1-593BE152F38F}" type="presParOf" srcId="{DBEF8E55-EBF0-43E0-8228-0B740FEFC8CE}" destId="{406E0FC9-E8C7-4CDE-A6A9-8F7F1C0EB925}" srcOrd="0" destOrd="0" presId="urn:microsoft.com/office/officeart/2016/7/layout/HorizontalActionList"/>
    <dgm:cxn modelId="{F5202154-F791-418F-B690-E8436D3A6B65}" type="presParOf" srcId="{DBEF8E55-EBF0-43E0-8228-0B740FEFC8CE}" destId="{352D9DB8-0C99-42FF-9D8F-14BF8CFA6019}" srcOrd="1" destOrd="0" presId="urn:microsoft.com/office/officeart/2016/7/layout/HorizontalActionList"/>
    <dgm:cxn modelId="{4503D23D-8A7C-423F-A45E-9A939198411D}" type="presParOf" srcId="{64B668FB-61F9-40CF-ACF7-FF0DB8C0533D}" destId="{F5889C7D-06B3-4A25-865A-F3EAF6B2A3C1}" srcOrd="9" destOrd="0" presId="urn:microsoft.com/office/officeart/2016/7/layout/HorizontalActionList"/>
    <dgm:cxn modelId="{65FA359F-2F78-4ADB-987B-20D5E9ECFA80}" type="presParOf" srcId="{64B668FB-61F9-40CF-ACF7-FF0DB8C0533D}" destId="{091132D6-33E2-4D31-ADF3-C8CBA590D9B8}" srcOrd="10" destOrd="0" presId="urn:microsoft.com/office/officeart/2016/7/layout/HorizontalActionList"/>
    <dgm:cxn modelId="{8BAB2E76-C11B-4B39-850C-AF779983B727}" type="presParOf" srcId="{091132D6-33E2-4D31-ADF3-C8CBA590D9B8}" destId="{75A2749E-108F-46B0-A31D-86EED4CF6EFE}" srcOrd="0" destOrd="0" presId="urn:microsoft.com/office/officeart/2016/7/layout/HorizontalActionList"/>
    <dgm:cxn modelId="{D3FFBD21-FD1B-4DC7-91DA-02AB823D1397}" type="presParOf" srcId="{091132D6-33E2-4D31-ADF3-C8CBA590D9B8}" destId="{67A059E5-A8D0-414B-8A8B-44C46FD1B717}" srcOrd="1" destOrd="0" presId="urn:microsoft.com/office/officeart/2016/7/layout/HorizontalActionList"/>
    <dgm:cxn modelId="{490DEAE1-1C72-42A5-8B52-EACDFE0E1EB8}" type="presParOf" srcId="{64B668FB-61F9-40CF-ACF7-FF0DB8C0533D}" destId="{34B7A655-9E09-4055-B567-25EFBEEC3ACC}" srcOrd="11" destOrd="0" presId="urn:microsoft.com/office/officeart/2016/7/layout/HorizontalActionList"/>
    <dgm:cxn modelId="{7E44ECB5-64C6-4297-80E6-72ED3EE3C53B}" type="presParOf" srcId="{64B668FB-61F9-40CF-ACF7-FF0DB8C0533D}" destId="{6FCC284F-F064-4B63-85C4-D6C1A540AC60}" srcOrd="12" destOrd="0" presId="urn:microsoft.com/office/officeart/2016/7/layout/HorizontalActionList"/>
    <dgm:cxn modelId="{55BD6CF7-B13D-4540-8C61-016772F9F26E}" type="presParOf" srcId="{6FCC284F-F064-4B63-85C4-D6C1A540AC60}" destId="{AC6F1737-D923-4024-BCC0-174CB6142E82}" srcOrd="0" destOrd="0" presId="urn:microsoft.com/office/officeart/2016/7/layout/HorizontalActionList"/>
    <dgm:cxn modelId="{AEE24888-281A-4CFB-AE93-4FFF4ACA2532}" type="presParOf" srcId="{6FCC284F-F064-4B63-85C4-D6C1A540AC60}" destId="{B73D4174-0A8B-4A55-ACDC-C0D4E8081033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1E972E-7887-427C-9537-7E6B33C0B5E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415A5AA-D074-4264-B207-79E4C29CD023}">
      <dgm:prSet/>
      <dgm:spPr/>
      <dgm:t>
        <a:bodyPr/>
        <a:lstStyle/>
        <a:p>
          <a:r>
            <a:rPr lang="en-US"/>
            <a:t>Quantitative </a:t>
          </a:r>
          <a:r>
            <a:rPr lang="en-US" err="1"/>
            <a:t>Bewusstseinsstörung</a:t>
          </a:r>
          <a:r>
            <a:rPr lang="en-US"/>
            <a:t> </a:t>
          </a:r>
        </a:p>
      </dgm:t>
    </dgm:pt>
    <dgm:pt modelId="{762A51E0-FDD3-44DF-8917-BA5DE900FAC3}" type="parTrans" cxnId="{FC328401-BD1A-4A69-B9B5-594E743F3239}">
      <dgm:prSet/>
      <dgm:spPr/>
      <dgm:t>
        <a:bodyPr/>
        <a:lstStyle/>
        <a:p>
          <a:endParaRPr lang="en-US"/>
        </a:p>
      </dgm:t>
    </dgm:pt>
    <dgm:pt modelId="{96E76EA8-F7DE-489A-9192-A724DD4836EB}" type="sibTrans" cxnId="{FC328401-BD1A-4A69-B9B5-594E743F3239}">
      <dgm:prSet/>
      <dgm:spPr/>
      <dgm:t>
        <a:bodyPr/>
        <a:lstStyle/>
        <a:p>
          <a:endParaRPr lang="en-US"/>
        </a:p>
      </dgm:t>
    </dgm:pt>
    <dgm:pt modelId="{A98DCEFD-322F-4E99-97A4-D185585C56CA}">
      <dgm:prSet/>
      <dgm:spPr/>
      <dgm:t>
        <a:bodyPr/>
        <a:lstStyle/>
        <a:p>
          <a:r>
            <a:rPr lang="en-US" err="1"/>
            <a:t>Beurteilung</a:t>
          </a:r>
          <a:r>
            <a:rPr lang="en-US"/>
            <a:t> der </a:t>
          </a:r>
          <a:r>
            <a:rPr lang="en-US" err="1"/>
            <a:t>Vigilanz</a:t>
          </a:r>
          <a:r>
            <a:rPr lang="en-US"/>
            <a:t> </a:t>
          </a:r>
        </a:p>
      </dgm:t>
    </dgm:pt>
    <dgm:pt modelId="{3CEC159E-DAC5-4932-BC92-D5178427502C}" type="parTrans" cxnId="{7B9D57DC-8A33-4138-BA64-3F5A91E1E137}">
      <dgm:prSet/>
      <dgm:spPr/>
      <dgm:t>
        <a:bodyPr/>
        <a:lstStyle/>
        <a:p>
          <a:endParaRPr lang="en-US"/>
        </a:p>
      </dgm:t>
    </dgm:pt>
    <dgm:pt modelId="{1B7EFC43-D80B-450A-87F3-2580C622033D}" type="sibTrans" cxnId="{7B9D57DC-8A33-4138-BA64-3F5A91E1E137}">
      <dgm:prSet/>
      <dgm:spPr/>
      <dgm:t>
        <a:bodyPr/>
        <a:lstStyle/>
        <a:p>
          <a:endParaRPr lang="en-US"/>
        </a:p>
      </dgm:t>
    </dgm:pt>
    <dgm:pt modelId="{96AF481B-BF3F-4212-9F6C-8AE476E6B612}">
      <dgm:prSet/>
      <dgm:spPr/>
      <dgm:t>
        <a:bodyPr/>
        <a:lstStyle/>
        <a:p>
          <a:r>
            <a:rPr lang="en-US" err="1"/>
            <a:t>Sehen</a:t>
          </a:r>
        </a:p>
      </dgm:t>
    </dgm:pt>
    <dgm:pt modelId="{05D28B0E-BBE5-4DF2-B536-0585F2A3E5B2}" type="parTrans" cxnId="{FEC08FDC-AACA-40EC-88F7-BC88F576ACD4}">
      <dgm:prSet/>
      <dgm:spPr/>
      <dgm:t>
        <a:bodyPr/>
        <a:lstStyle/>
        <a:p>
          <a:endParaRPr lang="en-US"/>
        </a:p>
      </dgm:t>
    </dgm:pt>
    <dgm:pt modelId="{E25CB8E9-6A01-468D-A359-2398EC2908EB}" type="sibTrans" cxnId="{FEC08FDC-AACA-40EC-88F7-BC88F576ACD4}">
      <dgm:prSet/>
      <dgm:spPr/>
      <dgm:t>
        <a:bodyPr/>
        <a:lstStyle/>
        <a:p>
          <a:endParaRPr lang="en-US"/>
        </a:p>
      </dgm:t>
    </dgm:pt>
    <dgm:pt modelId="{C7CC05EA-A01E-404B-9112-3C40F5B5878A}">
      <dgm:prSet/>
      <dgm:spPr/>
      <dgm:t>
        <a:bodyPr/>
        <a:lstStyle/>
        <a:p>
          <a:r>
            <a:rPr lang="en-US" err="1"/>
            <a:t>Fingerperimetrie</a:t>
          </a:r>
          <a:r>
            <a:rPr lang="en-US"/>
            <a:t> </a:t>
          </a:r>
          <a:r>
            <a:rPr lang="en-US" err="1"/>
            <a:t>im</a:t>
          </a:r>
          <a:r>
            <a:rPr lang="en-US"/>
            <a:t> </a:t>
          </a:r>
          <a:r>
            <a:rPr lang="en-US" err="1"/>
            <a:t>Seitenvergleich</a:t>
          </a:r>
        </a:p>
      </dgm:t>
    </dgm:pt>
    <dgm:pt modelId="{5FADE9FC-623A-4CD1-8319-8C0D0CCD2F95}" type="parTrans" cxnId="{9BADDF17-F859-4A77-915C-8051781DBEA9}">
      <dgm:prSet/>
      <dgm:spPr/>
      <dgm:t>
        <a:bodyPr/>
        <a:lstStyle/>
        <a:p>
          <a:endParaRPr lang="en-US"/>
        </a:p>
      </dgm:t>
    </dgm:pt>
    <dgm:pt modelId="{1B9086B7-6027-4F05-9106-5DA11CCBAC6A}" type="sibTrans" cxnId="{9BADDF17-F859-4A77-915C-8051781DBEA9}">
      <dgm:prSet/>
      <dgm:spPr/>
      <dgm:t>
        <a:bodyPr/>
        <a:lstStyle/>
        <a:p>
          <a:endParaRPr lang="en-US"/>
        </a:p>
      </dgm:t>
    </dgm:pt>
    <dgm:pt modelId="{592EE62B-7FA1-43C9-A459-24B2AC8D10B9}">
      <dgm:prSet/>
      <dgm:spPr/>
      <dgm:t>
        <a:bodyPr/>
        <a:lstStyle/>
        <a:p>
          <a:r>
            <a:rPr lang="en-US" err="1"/>
            <a:t>Occulomotorik</a:t>
          </a:r>
        </a:p>
      </dgm:t>
    </dgm:pt>
    <dgm:pt modelId="{02A731C5-9BAF-408A-8614-26C4469BCA50}" type="parTrans" cxnId="{79A2C869-3F23-4313-909F-01149A468638}">
      <dgm:prSet/>
      <dgm:spPr/>
      <dgm:t>
        <a:bodyPr/>
        <a:lstStyle/>
        <a:p>
          <a:endParaRPr lang="en-US"/>
        </a:p>
      </dgm:t>
    </dgm:pt>
    <dgm:pt modelId="{F8770E70-B41B-41D8-8859-B949BFB881FA}" type="sibTrans" cxnId="{79A2C869-3F23-4313-909F-01149A468638}">
      <dgm:prSet/>
      <dgm:spPr/>
      <dgm:t>
        <a:bodyPr/>
        <a:lstStyle/>
        <a:p>
          <a:endParaRPr lang="en-US"/>
        </a:p>
      </dgm:t>
    </dgm:pt>
    <dgm:pt modelId="{94C442C7-6B5F-4C82-9AD7-A4558EEA8843}">
      <dgm:prSet/>
      <dgm:spPr/>
      <dgm:t>
        <a:bodyPr/>
        <a:lstStyle/>
        <a:p>
          <a:r>
            <a:rPr lang="en-US" err="1"/>
            <a:t>Pupillengröße</a:t>
          </a:r>
        </a:p>
      </dgm:t>
    </dgm:pt>
    <dgm:pt modelId="{59CE6D01-B02F-4C0A-9D59-D41CA6713729}" type="parTrans" cxnId="{3C8B6BC9-3105-43D7-BD8E-42A851E77478}">
      <dgm:prSet/>
      <dgm:spPr/>
      <dgm:t>
        <a:bodyPr/>
        <a:lstStyle/>
        <a:p>
          <a:endParaRPr lang="en-US"/>
        </a:p>
      </dgm:t>
    </dgm:pt>
    <dgm:pt modelId="{8861FCF5-3126-426D-95B6-B862FD288BFE}" type="sibTrans" cxnId="{3C8B6BC9-3105-43D7-BD8E-42A851E77478}">
      <dgm:prSet/>
      <dgm:spPr/>
      <dgm:t>
        <a:bodyPr/>
        <a:lstStyle/>
        <a:p>
          <a:endParaRPr lang="en-US"/>
        </a:p>
      </dgm:t>
    </dgm:pt>
    <dgm:pt modelId="{08345A2C-0EE2-45CB-BDA3-3BB285A80D56}">
      <dgm:prSet/>
      <dgm:spPr/>
      <dgm:t>
        <a:bodyPr/>
        <a:lstStyle/>
        <a:p>
          <a:r>
            <a:rPr lang="en-US" err="1"/>
            <a:t>Willkürliche</a:t>
          </a:r>
          <a:r>
            <a:rPr lang="en-US"/>
            <a:t> </a:t>
          </a:r>
          <a:r>
            <a:rPr lang="en-US" err="1"/>
            <a:t>Blickbewegungen</a:t>
          </a:r>
        </a:p>
      </dgm:t>
    </dgm:pt>
    <dgm:pt modelId="{E549BD8B-A33E-4D34-B98D-9A3836EEDE82}" type="parTrans" cxnId="{7ABD0D5B-E3EE-4F8C-8A08-E51230CC88E6}">
      <dgm:prSet/>
      <dgm:spPr/>
      <dgm:t>
        <a:bodyPr/>
        <a:lstStyle/>
        <a:p>
          <a:endParaRPr lang="en-US"/>
        </a:p>
      </dgm:t>
    </dgm:pt>
    <dgm:pt modelId="{909488FB-F31D-4727-89CA-E0B9FEA42806}" type="sibTrans" cxnId="{7ABD0D5B-E3EE-4F8C-8A08-E51230CC88E6}">
      <dgm:prSet/>
      <dgm:spPr/>
      <dgm:t>
        <a:bodyPr/>
        <a:lstStyle/>
        <a:p>
          <a:endParaRPr lang="en-US"/>
        </a:p>
      </dgm:t>
    </dgm:pt>
    <dgm:pt modelId="{AD27F67D-ABCF-4396-A9B0-EADED0E7FE0D}">
      <dgm:prSet/>
      <dgm:spPr/>
      <dgm:t>
        <a:bodyPr/>
        <a:lstStyle/>
        <a:p>
          <a:r>
            <a:rPr lang="en-US" err="1"/>
            <a:t>Konvergenzreaktion</a:t>
          </a:r>
        </a:p>
      </dgm:t>
    </dgm:pt>
    <dgm:pt modelId="{C16D977D-2A99-4BD6-98FB-85682494B092}" type="parTrans" cxnId="{20CD8328-33CE-4890-A69F-951410825B52}">
      <dgm:prSet/>
      <dgm:spPr/>
      <dgm:t>
        <a:bodyPr/>
        <a:lstStyle/>
        <a:p>
          <a:endParaRPr lang="en-US"/>
        </a:p>
      </dgm:t>
    </dgm:pt>
    <dgm:pt modelId="{B13015D7-0D7D-44A8-8368-85AC365A0C25}" type="sibTrans" cxnId="{20CD8328-33CE-4890-A69F-951410825B52}">
      <dgm:prSet/>
      <dgm:spPr/>
      <dgm:t>
        <a:bodyPr/>
        <a:lstStyle/>
        <a:p>
          <a:endParaRPr lang="en-US"/>
        </a:p>
      </dgm:t>
    </dgm:pt>
    <dgm:pt modelId="{512F156B-EC3D-4785-B9A1-F23C21AA5741}">
      <dgm:prSet/>
      <dgm:spPr/>
      <dgm:t>
        <a:bodyPr/>
        <a:lstStyle/>
        <a:p>
          <a:r>
            <a:rPr lang="en-US" err="1"/>
            <a:t>Blickfolge</a:t>
          </a:r>
          <a:r>
            <a:rPr lang="en-US"/>
            <a:t> </a:t>
          </a:r>
          <a:r>
            <a:rPr lang="en-US" err="1"/>
            <a:t>im</a:t>
          </a:r>
          <a:r>
            <a:rPr lang="en-US"/>
            <a:t> </a:t>
          </a:r>
          <a:r>
            <a:rPr lang="en-US" err="1"/>
            <a:t>Seitenvergleich</a:t>
          </a:r>
        </a:p>
      </dgm:t>
    </dgm:pt>
    <dgm:pt modelId="{019C1B23-FDB8-4AC5-9F4F-554DDBB10CFC}" type="parTrans" cxnId="{F949DDCE-6F1E-4794-81D9-FB6D8D28C661}">
      <dgm:prSet/>
      <dgm:spPr/>
      <dgm:t>
        <a:bodyPr/>
        <a:lstStyle/>
        <a:p>
          <a:endParaRPr lang="en-US"/>
        </a:p>
      </dgm:t>
    </dgm:pt>
    <dgm:pt modelId="{63406C95-7281-4CA0-944A-7C7B7B34F882}" type="sibTrans" cxnId="{F949DDCE-6F1E-4794-81D9-FB6D8D28C661}">
      <dgm:prSet/>
      <dgm:spPr/>
      <dgm:t>
        <a:bodyPr/>
        <a:lstStyle/>
        <a:p>
          <a:endParaRPr lang="en-US"/>
        </a:p>
      </dgm:t>
    </dgm:pt>
    <dgm:pt modelId="{08A8B028-771F-42DC-898B-BCBF1F7AE925}">
      <dgm:prSet/>
      <dgm:spPr/>
      <dgm:t>
        <a:bodyPr/>
        <a:lstStyle/>
        <a:p>
          <a:r>
            <a:rPr lang="en-US" err="1"/>
            <a:t>Wikkürsakkaden</a:t>
          </a:r>
          <a:r>
            <a:rPr lang="en-US"/>
            <a:t> </a:t>
          </a:r>
          <a:r>
            <a:rPr lang="en-US" err="1"/>
            <a:t>im</a:t>
          </a:r>
          <a:r>
            <a:rPr lang="en-US"/>
            <a:t> </a:t>
          </a:r>
          <a:r>
            <a:rPr lang="en-US" err="1"/>
            <a:t>Seitenvergleich</a:t>
          </a:r>
        </a:p>
      </dgm:t>
    </dgm:pt>
    <dgm:pt modelId="{18C5F945-F96B-428C-89A2-4609265E9DD0}" type="parTrans" cxnId="{CF6A3840-7E05-4DFF-B5F3-609A4D0517F3}">
      <dgm:prSet/>
      <dgm:spPr/>
      <dgm:t>
        <a:bodyPr/>
        <a:lstStyle/>
        <a:p>
          <a:endParaRPr lang="en-US"/>
        </a:p>
      </dgm:t>
    </dgm:pt>
    <dgm:pt modelId="{5B6DB5C5-07D9-4EC6-8880-F52FDA84DACF}" type="sibTrans" cxnId="{CF6A3840-7E05-4DFF-B5F3-609A4D0517F3}">
      <dgm:prSet/>
      <dgm:spPr/>
      <dgm:t>
        <a:bodyPr/>
        <a:lstStyle/>
        <a:p>
          <a:endParaRPr lang="en-US"/>
        </a:p>
      </dgm:t>
    </dgm:pt>
    <dgm:pt modelId="{F6DA4B6A-ECC4-4988-B9D4-00A4180F4FD2}">
      <dgm:prSet/>
      <dgm:spPr/>
      <dgm:t>
        <a:bodyPr/>
        <a:lstStyle/>
        <a:p>
          <a:r>
            <a:rPr lang="en-US" err="1"/>
            <a:t>Vestibulo-okulärer</a:t>
          </a:r>
          <a:r>
            <a:rPr lang="en-US"/>
            <a:t> Reflex </a:t>
          </a:r>
        </a:p>
      </dgm:t>
    </dgm:pt>
    <dgm:pt modelId="{30E86916-C436-425F-947B-3A0B73906E47}" type="parTrans" cxnId="{1E8C5E66-9FF4-4251-9748-43E8CA0591E8}">
      <dgm:prSet/>
      <dgm:spPr/>
      <dgm:t>
        <a:bodyPr/>
        <a:lstStyle/>
        <a:p>
          <a:endParaRPr lang="en-US"/>
        </a:p>
      </dgm:t>
    </dgm:pt>
    <dgm:pt modelId="{0D870E98-5F24-4B59-A524-61E06DFEEB31}" type="sibTrans" cxnId="{1E8C5E66-9FF4-4251-9748-43E8CA0591E8}">
      <dgm:prSet/>
      <dgm:spPr/>
      <dgm:t>
        <a:bodyPr/>
        <a:lstStyle/>
        <a:p>
          <a:endParaRPr lang="en-US"/>
        </a:p>
      </dgm:t>
    </dgm:pt>
    <dgm:pt modelId="{DBF239C2-C55A-4688-A521-638B90C2E9DC}">
      <dgm:prSet/>
      <dgm:spPr/>
      <dgm:t>
        <a:bodyPr/>
        <a:lstStyle/>
        <a:p>
          <a:r>
            <a:rPr lang="en-US" err="1"/>
            <a:t>Zerebelläre</a:t>
          </a:r>
          <a:r>
            <a:rPr lang="en-US"/>
            <a:t> </a:t>
          </a:r>
          <a:r>
            <a:rPr lang="en-US" err="1"/>
            <a:t>Funktion</a:t>
          </a:r>
          <a:r>
            <a:rPr lang="en-US"/>
            <a:t> </a:t>
          </a:r>
          <a:r>
            <a:rPr lang="en-US" err="1"/>
            <a:t>im</a:t>
          </a:r>
          <a:r>
            <a:rPr lang="en-US"/>
            <a:t> </a:t>
          </a:r>
          <a:r>
            <a:rPr lang="en-US" err="1"/>
            <a:t>Seitenvergleich</a:t>
          </a:r>
        </a:p>
      </dgm:t>
    </dgm:pt>
    <dgm:pt modelId="{D81FC9C6-6282-4E4D-80AC-7C0B2BB82AFB}" type="parTrans" cxnId="{B9C11BA1-6D7D-462C-9AE8-2ED84EDC61D5}">
      <dgm:prSet/>
      <dgm:spPr/>
      <dgm:t>
        <a:bodyPr/>
        <a:lstStyle/>
        <a:p>
          <a:endParaRPr lang="en-US"/>
        </a:p>
      </dgm:t>
    </dgm:pt>
    <dgm:pt modelId="{402C7CBC-4858-406B-9B61-1DE686CE7D3C}" type="sibTrans" cxnId="{B9C11BA1-6D7D-462C-9AE8-2ED84EDC61D5}">
      <dgm:prSet/>
      <dgm:spPr/>
      <dgm:t>
        <a:bodyPr/>
        <a:lstStyle/>
        <a:p>
          <a:endParaRPr lang="en-US"/>
        </a:p>
      </dgm:t>
    </dgm:pt>
    <dgm:pt modelId="{C9BF09DB-F861-4F1C-A4F6-49994C27943D}">
      <dgm:prSet/>
      <dgm:spPr/>
      <dgm:t>
        <a:bodyPr/>
        <a:lstStyle/>
        <a:p>
          <a:r>
            <a:rPr lang="en-US"/>
            <a:t>Finger-Nase-</a:t>
          </a:r>
          <a:r>
            <a:rPr lang="en-US" err="1"/>
            <a:t>Versuch</a:t>
          </a:r>
          <a:r>
            <a:rPr lang="en-US"/>
            <a:t> </a:t>
          </a:r>
          <a:r>
            <a:rPr lang="en-US" err="1"/>
            <a:t>oder</a:t>
          </a:r>
          <a:r>
            <a:rPr lang="en-US"/>
            <a:t> Finger-</a:t>
          </a:r>
          <a:r>
            <a:rPr lang="en-US" err="1"/>
            <a:t>Folge</a:t>
          </a:r>
          <a:r>
            <a:rPr lang="en-US"/>
            <a:t>-</a:t>
          </a:r>
          <a:r>
            <a:rPr lang="en-US" err="1"/>
            <a:t>Versuch</a:t>
          </a:r>
          <a:r>
            <a:rPr lang="en-US"/>
            <a:t> </a:t>
          </a:r>
        </a:p>
      </dgm:t>
    </dgm:pt>
    <dgm:pt modelId="{6153A141-941F-4A6C-A8A7-F5CD7F6238DA}" type="parTrans" cxnId="{89B3B71B-D5A8-4D4C-A826-5DB41BC2182F}">
      <dgm:prSet/>
      <dgm:spPr/>
      <dgm:t>
        <a:bodyPr/>
        <a:lstStyle/>
        <a:p>
          <a:endParaRPr lang="en-US"/>
        </a:p>
      </dgm:t>
    </dgm:pt>
    <dgm:pt modelId="{AC9CB201-686D-4313-B099-02CB0D03D4BE}" type="sibTrans" cxnId="{89B3B71B-D5A8-4D4C-A826-5DB41BC2182F}">
      <dgm:prSet/>
      <dgm:spPr/>
      <dgm:t>
        <a:bodyPr/>
        <a:lstStyle/>
        <a:p>
          <a:endParaRPr lang="en-US"/>
        </a:p>
      </dgm:t>
    </dgm:pt>
    <dgm:pt modelId="{ADDF0F6D-CF1E-49FD-802B-0DF8F85FB4D2}">
      <dgm:prSet/>
      <dgm:spPr/>
      <dgm:t>
        <a:bodyPr/>
        <a:lstStyle/>
        <a:p>
          <a:r>
            <a:rPr lang="en-US"/>
            <a:t>Knie-Hacke-</a:t>
          </a:r>
          <a:r>
            <a:rPr lang="en-US" err="1"/>
            <a:t>Versuch</a:t>
          </a:r>
          <a:r>
            <a:rPr lang="en-US"/>
            <a:t> </a:t>
          </a:r>
        </a:p>
      </dgm:t>
    </dgm:pt>
    <dgm:pt modelId="{3C06475A-2541-4A60-A0C0-64D3E2F9123B}" type="parTrans" cxnId="{6FE57BBD-08C3-4282-8A47-764A4E457305}">
      <dgm:prSet/>
      <dgm:spPr/>
      <dgm:t>
        <a:bodyPr/>
        <a:lstStyle/>
        <a:p>
          <a:endParaRPr lang="en-US"/>
        </a:p>
      </dgm:t>
    </dgm:pt>
    <dgm:pt modelId="{A34F32DE-5D66-4AEC-A897-AC0C0295825F}" type="sibTrans" cxnId="{6FE57BBD-08C3-4282-8A47-764A4E457305}">
      <dgm:prSet/>
      <dgm:spPr/>
      <dgm:t>
        <a:bodyPr/>
        <a:lstStyle/>
        <a:p>
          <a:endParaRPr lang="en-US"/>
        </a:p>
      </dgm:t>
    </dgm:pt>
    <dgm:pt modelId="{1D24215E-E950-45BC-AC3E-04332CB74F3C}">
      <dgm:prSet/>
      <dgm:spPr/>
      <dgm:t>
        <a:bodyPr/>
        <a:lstStyle/>
        <a:p>
          <a:r>
            <a:rPr lang="en-US" err="1"/>
            <a:t>Beurteilung</a:t>
          </a:r>
          <a:r>
            <a:rPr lang="en-US"/>
            <a:t> des </a:t>
          </a:r>
          <a:r>
            <a:rPr lang="en-US" err="1"/>
            <a:t>freien</a:t>
          </a:r>
          <a:r>
            <a:rPr lang="en-US"/>
            <a:t> </a:t>
          </a:r>
          <a:r>
            <a:rPr lang="en-US" err="1"/>
            <a:t>Sitzens</a:t>
          </a:r>
          <a:r>
            <a:rPr lang="en-US"/>
            <a:t>, </a:t>
          </a:r>
          <a:r>
            <a:rPr lang="en-US" err="1"/>
            <a:t>wenn</a:t>
          </a:r>
          <a:r>
            <a:rPr lang="en-US"/>
            <a:t> </a:t>
          </a:r>
          <a:r>
            <a:rPr lang="en-US" err="1"/>
            <a:t>durchführbar</a:t>
          </a:r>
          <a:r>
            <a:rPr lang="en-US"/>
            <a:t> </a:t>
          </a:r>
        </a:p>
      </dgm:t>
    </dgm:pt>
    <dgm:pt modelId="{080DBF89-F597-425C-93A0-78C239971ED8}" type="parTrans" cxnId="{0105F11F-66BC-4132-9490-FF3DD883B372}">
      <dgm:prSet/>
      <dgm:spPr/>
      <dgm:t>
        <a:bodyPr/>
        <a:lstStyle/>
        <a:p>
          <a:endParaRPr lang="en-US"/>
        </a:p>
      </dgm:t>
    </dgm:pt>
    <dgm:pt modelId="{0A3ABEE4-C88D-48BF-A8F6-B2962AAFC0E8}" type="sibTrans" cxnId="{0105F11F-66BC-4132-9490-FF3DD883B372}">
      <dgm:prSet/>
      <dgm:spPr/>
      <dgm:t>
        <a:bodyPr/>
        <a:lstStyle/>
        <a:p>
          <a:endParaRPr lang="en-US"/>
        </a:p>
      </dgm:t>
    </dgm:pt>
    <dgm:pt modelId="{DC51198C-14E1-44D5-9E98-F727420CF433}">
      <dgm:prSet/>
      <dgm:spPr/>
      <dgm:t>
        <a:bodyPr/>
        <a:lstStyle/>
        <a:p>
          <a:r>
            <a:rPr lang="en-US"/>
            <a:t>Gang- und </a:t>
          </a:r>
          <a:r>
            <a:rPr lang="en-US" err="1"/>
            <a:t>Standprüfung</a:t>
          </a:r>
        </a:p>
      </dgm:t>
    </dgm:pt>
    <dgm:pt modelId="{3D129D16-1853-4780-952F-1AD5CE66463C}" type="parTrans" cxnId="{91E3E15F-FB0E-4952-A6A3-FF83F0A9A539}">
      <dgm:prSet/>
      <dgm:spPr/>
      <dgm:t>
        <a:bodyPr/>
        <a:lstStyle/>
        <a:p>
          <a:endParaRPr lang="en-US"/>
        </a:p>
      </dgm:t>
    </dgm:pt>
    <dgm:pt modelId="{A9DB3E94-9A17-4B97-9896-847951E3F3A3}" type="sibTrans" cxnId="{91E3E15F-FB0E-4952-A6A3-FF83F0A9A539}">
      <dgm:prSet/>
      <dgm:spPr/>
      <dgm:t>
        <a:bodyPr/>
        <a:lstStyle/>
        <a:p>
          <a:endParaRPr lang="en-US"/>
        </a:p>
      </dgm:t>
    </dgm:pt>
    <dgm:pt modelId="{21709F29-30D7-4284-A57C-40AB4AD5D3BC}">
      <dgm:prSet/>
      <dgm:spPr/>
      <dgm:t>
        <a:bodyPr/>
        <a:lstStyle/>
        <a:p>
          <a:r>
            <a:rPr lang="en-US"/>
            <a:t>Romberg-</a:t>
          </a:r>
          <a:r>
            <a:rPr lang="en-US" err="1"/>
            <a:t>Stehversuch</a:t>
          </a:r>
          <a:r>
            <a:rPr lang="en-US"/>
            <a:t> &amp; Unterberger-</a:t>
          </a:r>
          <a:r>
            <a:rPr lang="en-US" err="1"/>
            <a:t>Tretversuch</a:t>
          </a:r>
          <a:r>
            <a:rPr lang="en-US"/>
            <a:t> </a:t>
          </a:r>
        </a:p>
      </dgm:t>
    </dgm:pt>
    <dgm:pt modelId="{779C9FF2-E2C8-4017-9FC4-F9519A23E0AA}" type="parTrans" cxnId="{89353A7C-0FB1-4F53-8694-7137392E9678}">
      <dgm:prSet/>
      <dgm:spPr/>
      <dgm:t>
        <a:bodyPr/>
        <a:lstStyle/>
        <a:p>
          <a:endParaRPr lang="en-US"/>
        </a:p>
      </dgm:t>
    </dgm:pt>
    <dgm:pt modelId="{EA6A3E01-FB7D-4ACE-AABA-64B3F2063EFF}" type="sibTrans" cxnId="{89353A7C-0FB1-4F53-8694-7137392E9678}">
      <dgm:prSet/>
      <dgm:spPr/>
      <dgm:t>
        <a:bodyPr/>
        <a:lstStyle/>
        <a:p>
          <a:endParaRPr lang="en-US"/>
        </a:p>
      </dgm:t>
    </dgm:pt>
    <dgm:pt modelId="{8FA4189E-5D0F-419F-B87A-5251AC5B5B61}">
      <dgm:prSet/>
      <dgm:spPr/>
      <dgm:t>
        <a:bodyPr/>
        <a:lstStyle/>
        <a:p>
          <a:r>
            <a:rPr lang="en-US" err="1"/>
            <a:t>Nystagmusbeurteilung</a:t>
          </a:r>
          <a:r>
            <a:rPr lang="en-US"/>
            <a:t> &amp; </a:t>
          </a:r>
          <a:r>
            <a:rPr lang="en-US" err="1"/>
            <a:t>Lagerungsprobe</a:t>
          </a:r>
        </a:p>
      </dgm:t>
    </dgm:pt>
    <dgm:pt modelId="{D4A1D871-94D7-451E-A290-6DB3F059655A}" type="parTrans" cxnId="{6A3D6C5A-1E4D-4175-8156-6F40E646C0D6}">
      <dgm:prSet/>
      <dgm:spPr/>
      <dgm:t>
        <a:bodyPr/>
        <a:lstStyle/>
        <a:p>
          <a:endParaRPr lang="en-US"/>
        </a:p>
      </dgm:t>
    </dgm:pt>
    <dgm:pt modelId="{B8DF8A31-AA30-4100-9E01-7BB263E8AD30}" type="sibTrans" cxnId="{6A3D6C5A-1E4D-4175-8156-6F40E646C0D6}">
      <dgm:prSet/>
      <dgm:spPr/>
      <dgm:t>
        <a:bodyPr/>
        <a:lstStyle/>
        <a:p>
          <a:endParaRPr lang="en-US"/>
        </a:p>
      </dgm:t>
    </dgm:pt>
    <dgm:pt modelId="{DC15086D-1A3E-4069-8F2C-81FD8FAACD79}">
      <dgm:prSet phldr="0"/>
      <dgm:spPr/>
      <dgm:t>
        <a:bodyPr/>
        <a:lstStyle/>
        <a:p>
          <a:r>
            <a:rPr lang="en-US">
              <a:latin typeface="Arial" panose="020B0604020202020204"/>
            </a:rPr>
            <a:t>Kopfimpulstest</a:t>
          </a:r>
        </a:p>
      </dgm:t>
    </dgm:pt>
    <dgm:pt modelId="{5966A4F1-D15C-45DC-912D-F9B1CBA44D90}" type="parTrans" cxnId="{B44CA906-3CF7-4342-96D8-DFAC3A0CD4B7}">
      <dgm:prSet/>
      <dgm:spPr/>
    </dgm:pt>
    <dgm:pt modelId="{C66C9AFE-1B4A-4857-BD8A-C9C0E280559E}" type="sibTrans" cxnId="{B44CA906-3CF7-4342-96D8-DFAC3A0CD4B7}">
      <dgm:prSet/>
      <dgm:spPr/>
    </dgm:pt>
    <dgm:pt modelId="{0F4028CB-96D6-4851-8657-6323A96C7EE4}" type="pres">
      <dgm:prSet presAssocID="{CB1E972E-7887-427C-9537-7E6B33C0B5EE}" presName="linear" presStyleCnt="0">
        <dgm:presLayoutVars>
          <dgm:animLvl val="lvl"/>
          <dgm:resizeHandles val="exact"/>
        </dgm:presLayoutVars>
      </dgm:prSet>
      <dgm:spPr/>
    </dgm:pt>
    <dgm:pt modelId="{9E1EC1AB-14ED-4574-A9C4-AE7132BBE8F5}" type="pres">
      <dgm:prSet presAssocID="{C415A5AA-D074-4264-B207-79E4C29CD02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CE12594-BEAE-43D4-B774-13AD05A7F2E4}" type="pres">
      <dgm:prSet presAssocID="{C415A5AA-D074-4264-B207-79E4C29CD023}" presName="childText" presStyleLbl="revTx" presStyleIdx="0" presStyleCnt="6">
        <dgm:presLayoutVars>
          <dgm:bulletEnabled val="1"/>
        </dgm:presLayoutVars>
      </dgm:prSet>
      <dgm:spPr/>
    </dgm:pt>
    <dgm:pt modelId="{A35E5439-2AAA-478C-B5E1-B5139D48E466}" type="pres">
      <dgm:prSet presAssocID="{96AF481B-BF3F-4212-9F6C-8AE476E6B61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98B4EE6-7678-4EB9-8013-4BB781AEE0F3}" type="pres">
      <dgm:prSet presAssocID="{96AF481B-BF3F-4212-9F6C-8AE476E6B612}" presName="childText" presStyleLbl="revTx" presStyleIdx="1" presStyleCnt="6">
        <dgm:presLayoutVars>
          <dgm:bulletEnabled val="1"/>
        </dgm:presLayoutVars>
      </dgm:prSet>
      <dgm:spPr/>
    </dgm:pt>
    <dgm:pt modelId="{3146C202-885D-4508-A0A6-718A5005F02F}" type="pres">
      <dgm:prSet presAssocID="{592EE62B-7FA1-43C9-A459-24B2AC8D10B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B447C94-673A-4A31-8B15-926DF186D023}" type="pres">
      <dgm:prSet presAssocID="{592EE62B-7FA1-43C9-A459-24B2AC8D10B9}" presName="childText" presStyleLbl="revTx" presStyleIdx="2" presStyleCnt="6">
        <dgm:presLayoutVars>
          <dgm:bulletEnabled val="1"/>
        </dgm:presLayoutVars>
      </dgm:prSet>
      <dgm:spPr/>
    </dgm:pt>
    <dgm:pt modelId="{A02FE27D-AEB7-4F6C-8C3A-127DA8E3D4D4}" type="pres">
      <dgm:prSet presAssocID="{F6DA4B6A-ECC4-4988-B9D4-00A4180F4FD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DD0F43D-CC19-4DFC-82F8-B957302C6C72}" type="pres">
      <dgm:prSet presAssocID="{F6DA4B6A-ECC4-4988-B9D4-00A4180F4FD2}" presName="childText" presStyleLbl="revTx" presStyleIdx="3" presStyleCnt="6">
        <dgm:presLayoutVars>
          <dgm:bulletEnabled val="1"/>
        </dgm:presLayoutVars>
      </dgm:prSet>
      <dgm:spPr/>
    </dgm:pt>
    <dgm:pt modelId="{79C51B3A-FC46-47A8-81D5-C61DEE2A5F8A}" type="pres">
      <dgm:prSet presAssocID="{DBF239C2-C55A-4688-A521-638B90C2E9D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2239BA7-84FA-44ED-89FC-CCA8B68FA4B1}" type="pres">
      <dgm:prSet presAssocID="{DBF239C2-C55A-4688-A521-638B90C2E9DC}" presName="childText" presStyleLbl="revTx" presStyleIdx="4" presStyleCnt="6">
        <dgm:presLayoutVars>
          <dgm:bulletEnabled val="1"/>
        </dgm:presLayoutVars>
      </dgm:prSet>
      <dgm:spPr/>
    </dgm:pt>
    <dgm:pt modelId="{9E06F8AD-DF80-4410-A7FF-1F3872E5F2F7}" type="pres">
      <dgm:prSet presAssocID="{DC51198C-14E1-44D5-9E98-F727420CF43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1265DAF-5913-47DD-97D5-9E98D9B03D8F}" type="pres">
      <dgm:prSet presAssocID="{DC51198C-14E1-44D5-9E98-F727420CF433}" presName="childText" presStyleLbl="revTx" presStyleIdx="5" presStyleCnt="6">
        <dgm:presLayoutVars>
          <dgm:bulletEnabled val="1"/>
        </dgm:presLayoutVars>
      </dgm:prSet>
      <dgm:spPr/>
    </dgm:pt>
    <dgm:pt modelId="{C1A93D6B-1328-46B1-9DB3-D381037AC387}" type="pres">
      <dgm:prSet presAssocID="{8FA4189E-5D0F-419F-B87A-5251AC5B5B61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C328401-BD1A-4A69-B9B5-594E743F3239}" srcId="{CB1E972E-7887-427C-9537-7E6B33C0B5EE}" destId="{C415A5AA-D074-4264-B207-79E4C29CD023}" srcOrd="0" destOrd="0" parTransId="{762A51E0-FDD3-44DF-8917-BA5DE900FAC3}" sibTransId="{96E76EA8-F7DE-489A-9192-A724DD4836EB}"/>
    <dgm:cxn modelId="{2FE85903-8FB5-4B1A-BA72-0CA5ECF39ACA}" type="presOf" srcId="{1D24215E-E950-45BC-AC3E-04332CB74F3C}" destId="{C2239BA7-84FA-44ED-89FC-CCA8B68FA4B1}" srcOrd="0" destOrd="2" presId="urn:microsoft.com/office/officeart/2005/8/layout/vList2"/>
    <dgm:cxn modelId="{B44CA906-3CF7-4342-96D8-DFAC3A0CD4B7}" srcId="{F6DA4B6A-ECC4-4988-B9D4-00A4180F4FD2}" destId="{DC15086D-1A3E-4069-8F2C-81FD8FAACD79}" srcOrd="0" destOrd="0" parTransId="{5966A4F1-D15C-45DC-912D-F9B1CBA44D90}" sibTransId="{C66C9AFE-1B4A-4857-BD8A-C9C0E280559E}"/>
    <dgm:cxn modelId="{EC850514-D106-4B58-AF83-B6AC997290CF}" type="presOf" srcId="{C7CC05EA-A01E-404B-9112-3C40F5B5878A}" destId="{098B4EE6-7678-4EB9-8013-4BB781AEE0F3}" srcOrd="0" destOrd="0" presId="urn:microsoft.com/office/officeart/2005/8/layout/vList2"/>
    <dgm:cxn modelId="{9BADDF17-F859-4A77-915C-8051781DBEA9}" srcId="{96AF481B-BF3F-4212-9F6C-8AE476E6B612}" destId="{C7CC05EA-A01E-404B-9112-3C40F5B5878A}" srcOrd="0" destOrd="0" parTransId="{5FADE9FC-623A-4CD1-8319-8C0D0CCD2F95}" sibTransId="{1B9086B7-6027-4F05-9106-5DA11CCBAC6A}"/>
    <dgm:cxn modelId="{89B3B71B-D5A8-4D4C-A826-5DB41BC2182F}" srcId="{DBF239C2-C55A-4688-A521-638B90C2E9DC}" destId="{C9BF09DB-F861-4F1C-A4F6-49994C27943D}" srcOrd="0" destOrd="0" parTransId="{6153A141-941F-4A6C-A8A7-F5CD7F6238DA}" sibTransId="{AC9CB201-686D-4313-B099-02CB0D03D4BE}"/>
    <dgm:cxn modelId="{0105F11F-66BC-4132-9490-FF3DD883B372}" srcId="{DBF239C2-C55A-4688-A521-638B90C2E9DC}" destId="{1D24215E-E950-45BC-AC3E-04332CB74F3C}" srcOrd="2" destOrd="0" parTransId="{080DBF89-F597-425C-93A0-78C239971ED8}" sibTransId="{0A3ABEE4-C88D-48BF-A8F6-B2962AAFC0E8}"/>
    <dgm:cxn modelId="{20CD8328-33CE-4890-A69F-951410825B52}" srcId="{592EE62B-7FA1-43C9-A459-24B2AC8D10B9}" destId="{AD27F67D-ABCF-4396-A9B0-EADED0E7FE0D}" srcOrd="2" destOrd="0" parTransId="{C16D977D-2A99-4BD6-98FB-85682494B092}" sibTransId="{B13015D7-0D7D-44A8-8368-85AC365A0C25}"/>
    <dgm:cxn modelId="{07608D28-0D52-436E-BFFE-DF7DD3D62F7F}" type="presOf" srcId="{08345A2C-0EE2-45CB-BDA3-3BB285A80D56}" destId="{DB447C94-673A-4A31-8B15-926DF186D023}" srcOrd="0" destOrd="1" presId="urn:microsoft.com/office/officeart/2005/8/layout/vList2"/>
    <dgm:cxn modelId="{6828233F-F528-44D1-BE80-F3BB0F8F6DB2}" type="presOf" srcId="{96AF481B-BF3F-4212-9F6C-8AE476E6B612}" destId="{A35E5439-2AAA-478C-B5E1-B5139D48E466}" srcOrd="0" destOrd="0" presId="urn:microsoft.com/office/officeart/2005/8/layout/vList2"/>
    <dgm:cxn modelId="{CF6A3840-7E05-4DFF-B5F3-609A4D0517F3}" srcId="{592EE62B-7FA1-43C9-A459-24B2AC8D10B9}" destId="{08A8B028-771F-42DC-898B-BCBF1F7AE925}" srcOrd="4" destOrd="0" parTransId="{18C5F945-F96B-428C-89A2-4609265E9DD0}" sibTransId="{5B6DB5C5-07D9-4EC6-8880-F52FDA84DACF}"/>
    <dgm:cxn modelId="{7ABD0D5B-E3EE-4F8C-8A08-E51230CC88E6}" srcId="{592EE62B-7FA1-43C9-A459-24B2AC8D10B9}" destId="{08345A2C-0EE2-45CB-BDA3-3BB285A80D56}" srcOrd="1" destOrd="0" parTransId="{E549BD8B-A33E-4D34-B98D-9A3836EEDE82}" sibTransId="{909488FB-F31D-4727-89CA-E0B9FEA42806}"/>
    <dgm:cxn modelId="{91E3E15F-FB0E-4952-A6A3-FF83F0A9A539}" srcId="{CB1E972E-7887-427C-9537-7E6B33C0B5EE}" destId="{DC51198C-14E1-44D5-9E98-F727420CF433}" srcOrd="5" destOrd="0" parTransId="{3D129D16-1853-4780-952F-1AD5CE66463C}" sibTransId="{A9DB3E94-9A17-4B97-9896-847951E3F3A3}"/>
    <dgm:cxn modelId="{1E8C5E66-9FF4-4251-9748-43E8CA0591E8}" srcId="{CB1E972E-7887-427C-9537-7E6B33C0B5EE}" destId="{F6DA4B6A-ECC4-4988-B9D4-00A4180F4FD2}" srcOrd="3" destOrd="0" parTransId="{30E86916-C436-425F-947B-3A0B73906E47}" sibTransId="{0D870E98-5F24-4B59-A524-61E06DFEEB31}"/>
    <dgm:cxn modelId="{79A2C869-3F23-4313-909F-01149A468638}" srcId="{CB1E972E-7887-427C-9537-7E6B33C0B5EE}" destId="{592EE62B-7FA1-43C9-A459-24B2AC8D10B9}" srcOrd="2" destOrd="0" parTransId="{02A731C5-9BAF-408A-8614-26C4469BCA50}" sibTransId="{F8770E70-B41B-41D8-8859-B949BFB881FA}"/>
    <dgm:cxn modelId="{25C01D4F-7957-46F6-9699-26DB620C9492}" type="presOf" srcId="{08A8B028-771F-42DC-898B-BCBF1F7AE925}" destId="{DB447C94-673A-4A31-8B15-926DF186D023}" srcOrd="0" destOrd="4" presId="urn:microsoft.com/office/officeart/2005/8/layout/vList2"/>
    <dgm:cxn modelId="{7CFD5574-3E4C-4606-B007-5F4EDF5E07BC}" type="presOf" srcId="{592EE62B-7FA1-43C9-A459-24B2AC8D10B9}" destId="{3146C202-885D-4508-A0A6-718A5005F02F}" srcOrd="0" destOrd="0" presId="urn:microsoft.com/office/officeart/2005/8/layout/vList2"/>
    <dgm:cxn modelId="{6A3D6C5A-1E4D-4175-8156-6F40E646C0D6}" srcId="{CB1E972E-7887-427C-9537-7E6B33C0B5EE}" destId="{8FA4189E-5D0F-419F-B87A-5251AC5B5B61}" srcOrd="6" destOrd="0" parTransId="{D4A1D871-94D7-451E-A290-6DB3F059655A}" sibTransId="{B8DF8A31-AA30-4100-9E01-7BB263E8AD30}"/>
    <dgm:cxn modelId="{3ECA9B7A-639D-4E55-A086-0EAD58C822A1}" type="presOf" srcId="{A98DCEFD-322F-4E99-97A4-D185585C56CA}" destId="{2CE12594-BEAE-43D4-B774-13AD05A7F2E4}" srcOrd="0" destOrd="0" presId="urn:microsoft.com/office/officeart/2005/8/layout/vList2"/>
    <dgm:cxn modelId="{89353A7C-0FB1-4F53-8694-7137392E9678}" srcId="{DC51198C-14E1-44D5-9E98-F727420CF433}" destId="{21709F29-30D7-4284-A57C-40AB4AD5D3BC}" srcOrd="0" destOrd="0" parTransId="{779C9FF2-E2C8-4017-9FC4-F9519A23E0AA}" sibTransId="{EA6A3E01-FB7D-4ACE-AABA-64B3F2063EFF}"/>
    <dgm:cxn modelId="{DEE8797F-D706-4BED-BFCD-7F0FA3B41634}" type="presOf" srcId="{DC15086D-1A3E-4069-8F2C-81FD8FAACD79}" destId="{7DD0F43D-CC19-4DFC-82F8-B957302C6C72}" srcOrd="0" destOrd="0" presId="urn:microsoft.com/office/officeart/2005/8/layout/vList2"/>
    <dgm:cxn modelId="{C2924681-5AC2-4D38-BB15-19FAB9BDBA77}" type="presOf" srcId="{8FA4189E-5D0F-419F-B87A-5251AC5B5B61}" destId="{C1A93D6B-1328-46B1-9DB3-D381037AC387}" srcOrd="0" destOrd="0" presId="urn:microsoft.com/office/officeart/2005/8/layout/vList2"/>
    <dgm:cxn modelId="{A0C4BB96-61F2-4D51-BB37-EEACBF24FA01}" type="presOf" srcId="{DBF239C2-C55A-4688-A521-638B90C2E9DC}" destId="{79C51B3A-FC46-47A8-81D5-C61DEE2A5F8A}" srcOrd="0" destOrd="0" presId="urn:microsoft.com/office/officeart/2005/8/layout/vList2"/>
    <dgm:cxn modelId="{B9C11BA1-6D7D-462C-9AE8-2ED84EDC61D5}" srcId="{CB1E972E-7887-427C-9537-7E6B33C0B5EE}" destId="{DBF239C2-C55A-4688-A521-638B90C2E9DC}" srcOrd="4" destOrd="0" parTransId="{D81FC9C6-6282-4E4D-80AC-7C0B2BB82AFB}" sibTransId="{402C7CBC-4858-406B-9B61-1DE686CE7D3C}"/>
    <dgm:cxn modelId="{723840A4-E15E-45F2-A393-0CA4203D6B14}" type="presOf" srcId="{512F156B-EC3D-4785-B9A1-F23C21AA5741}" destId="{DB447C94-673A-4A31-8B15-926DF186D023}" srcOrd="0" destOrd="3" presId="urn:microsoft.com/office/officeart/2005/8/layout/vList2"/>
    <dgm:cxn modelId="{1907CAA8-7DB4-4254-BF0A-BE105CEF9273}" type="presOf" srcId="{21709F29-30D7-4284-A57C-40AB4AD5D3BC}" destId="{11265DAF-5913-47DD-97D5-9E98D9B03D8F}" srcOrd="0" destOrd="0" presId="urn:microsoft.com/office/officeart/2005/8/layout/vList2"/>
    <dgm:cxn modelId="{BED172AE-213E-43AA-BBFC-F0D94794CF47}" type="presOf" srcId="{F6DA4B6A-ECC4-4988-B9D4-00A4180F4FD2}" destId="{A02FE27D-AEB7-4F6C-8C3A-127DA8E3D4D4}" srcOrd="0" destOrd="0" presId="urn:microsoft.com/office/officeart/2005/8/layout/vList2"/>
    <dgm:cxn modelId="{4FE102BC-558D-48D2-86BD-6FEA7BDC644E}" type="presOf" srcId="{94C442C7-6B5F-4C82-9AD7-A4558EEA8843}" destId="{DB447C94-673A-4A31-8B15-926DF186D023}" srcOrd="0" destOrd="0" presId="urn:microsoft.com/office/officeart/2005/8/layout/vList2"/>
    <dgm:cxn modelId="{6FE57BBD-08C3-4282-8A47-764A4E457305}" srcId="{DBF239C2-C55A-4688-A521-638B90C2E9DC}" destId="{ADDF0F6D-CF1E-49FD-802B-0DF8F85FB4D2}" srcOrd="1" destOrd="0" parTransId="{3C06475A-2541-4A60-A0C0-64D3E2F9123B}" sibTransId="{A34F32DE-5D66-4AEC-A897-AC0C0295825F}"/>
    <dgm:cxn modelId="{CD2203C2-7E79-49AF-9909-2F743481C543}" type="presOf" srcId="{CB1E972E-7887-427C-9537-7E6B33C0B5EE}" destId="{0F4028CB-96D6-4851-8657-6323A96C7EE4}" srcOrd="0" destOrd="0" presId="urn:microsoft.com/office/officeart/2005/8/layout/vList2"/>
    <dgm:cxn modelId="{05BA28C3-DCCA-495B-A5FB-FD097C8211F6}" type="presOf" srcId="{ADDF0F6D-CF1E-49FD-802B-0DF8F85FB4D2}" destId="{C2239BA7-84FA-44ED-89FC-CCA8B68FA4B1}" srcOrd="0" destOrd="1" presId="urn:microsoft.com/office/officeart/2005/8/layout/vList2"/>
    <dgm:cxn modelId="{85A2E9C6-785B-44EC-BFEF-7CCFB303119D}" type="presOf" srcId="{C415A5AA-D074-4264-B207-79E4C29CD023}" destId="{9E1EC1AB-14ED-4574-A9C4-AE7132BBE8F5}" srcOrd="0" destOrd="0" presId="urn:microsoft.com/office/officeart/2005/8/layout/vList2"/>
    <dgm:cxn modelId="{3C8B6BC9-3105-43D7-BD8E-42A851E77478}" srcId="{592EE62B-7FA1-43C9-A459-24B2AC8D10B9}" destId="{94C442C7-6B5F-4C82-9AD7-A4558EEA8843}" srcOrd="0" destOrd="0" parTransId="{59CE6D01-B02F-4C0A-9D59-D41CA6713729}" sibTransId="{8861FCF5-3126-426D-95B6-B862FD288BFE}"/>
    <dgm:cxn modelId="{49A928CA-1990-4B6D-AC3C-D5F3EA6EF84F}" type="presOf" srcId="{DC51198C-14E1-44D5-9E98-F727420CF433}" destId="{9E06F8AD-DF80-4410-A7FF-1F3872E5F2F7}" srcOrd="0" destOrd="0" presId="urn:microsoft.com/office/officeart/2005/8/layout/vList2"/>
    <dgm:cxn modelId="{F949DDCE-6F1E-4794-81D9-FB6D8D28C661}" srcId="{592EE62B-7FA1-43C9-A459-24B2AC8D10B9}" destId="{512F156B-EC3D-4785-B9A1-F23C21AA5741}" srcOrd="3" destOrd="0" parTransId="{019C1B23-FDB8-4AC5-9F4F-554DDBB10CFC}" sibTransId="{63406C95-7281-4CA0-944A-7C7B7B34F882}"/>
    <dgm:cxn modelId="{7B9D57DC-8A33-4138-BA64-3F5A91E1E137}" srcId="{C415A5AA-D074-4264-B207-79E4C29CD023}" destId="{A98DCEFD-322F-4E99-97A4-D185585C56CA}" srcOrd="0" destOrd="0" parTransId="{3CEC159E-DAC5-4932-BC92-D5178427502C}" sibTransId="{1B7EFC43-D80B-450A-87F3-2580C622033D}"/>
    <dgm:cxn modelId="{FEC08FDC-AACA-40EC-88F7-BC88F576ACD4}" srcId="{CB1E972E-7887-427C-9537-7E6B33C0B5EE}" destId="{96AF481B-BF3F-4212-9F6C-8AE476E6B612}" srcOrd="1" destOrd="0" parTransId="{05D28B0E-BBE5-4DF2-B536-0585F2A3E5B2}" sibTransId="{E25CB8E9-6A01-468D-A359-2398EC2908EB}"/>
    <dgm:cxn modelId="{B53CF8EF-97BC-42DB-8935-B4BA6E7CFEFA}" type="presOf" srcId="{AD27F67D-ABCF-4396-A9B0-EADED0E7FE0D}" destId="{DB447C94-673A-4A31-8B15-926DF186D023}" srcOrd="0" destOrd="2" presId="urn:microsoft.com/office/officeart/2005/8/layout/vList2"/>
    <dgm:cxn modelId="{D7467AF3-71B6-46B5-BAA9-3C306FC3D7CA}" type="presOf" srcId="{C9BF09DB-F861-4F1C-A4F6-49994C27943D}" destId="{C2239BA7-84FA-44ED-89FC-CCA8B68FA4B1}" srcOrd="0" destOrd="0" presId="urn:microsoft.com/office/officeart/2005/8/layout/vList2"/>
    <dgm:cxn modelId="{8A5275EB-FB84-4C4C-B1C5-8832700A5BE8}" type="presParOf" srcId="{0F4028CB-96D6-4851-8657-6323A96C7EE4}" destId="{9E1EC1AB-14ED-4574-A9C4-AE7132BBE8F5}" srcOrd="0" destOrd="0" presId="urn:microsoft.com/office/officeart/2005/8/layout/vList2"/>
    <dgm:cxn modelId="{BEBC0670-8FCD-4ACB-8374-0D26E8B9F329}" type="presParOf" srcId="{0F4028CB-96D6-4851-8657-6323A96C7EE4}" destId="{2CE12594-BEAE-43D4-B774-13AD05A7F2E4}" srcOrd="1" destOrd="0" presId="urn:microsoft.com/office/officeart/2005/8/layout/vList2"/>
    <dgm:cxn modelId="{FF8C8F22-DE69-49C0-8400-E483E07B7272}" type="presParOf" srcId="{0F4028CB-96D6-4851-8657-6323A96C7EE4}" destId="{A35E5439-2AAA-478C-B5E1-B5139D48E466}" srcOrd="2" destOrd="0" presId="urn:microsoft.com/office/officeart/2005/8/layout/vList2"/>
    <dgm:cxn modelId="{FCF722F2-DE55-4C35-9940-2F04420F3D38}" type="presParOf" srcId="{0F4028CB-96D6-4851-8657-6323A96C7EE4}" destId="{098B4EE6-7678-4EB9-8013-4BB781AEE0F3}" srcOrd="3" destOrd="0" presId="urn:microsoft.com/office/officeart/2005/8/layout/vList2"/>
    <dgm:cxn modelId="{426FF32B-7022-4B59-A6B4-089F0C6412A4}" type="presParOf" srcId="{0F4028CB-96D6-4851-8657-6323A96C7EE4}" destId="{3146C202-885D-4508-A0A6-718A5005F02F}" srcOrd="4" destOrd="0" presId="urn:microsoft.com/office/officeart/2005/8/layout/vList2"/>
    <dgm:cxn modelId="{053E66BB-A7E9-4189-B2A3-9C4CBC1E0C3D}" type="presParOf" srcId="{0F4028CB-96D6-4851-8657-6323A96C7EE4}" destId="{DB447C94-673A-4A31-8B15-926DF186D023}" srcOrd="5" destOrd="0" presId="urn:microsoft.com/office/officeart/2005/8/layout/vList2"/>
    <dgm:cxn modelId="{DF947FEC-9610-4892-B649-57561693DEDC}" type="presParOf" srcId="{0F4028CB-96D6-4851-8657-6323A96C7EE4}" destId="{A02FE27D-AEB7-4F6C-8C3A-127DA8E3D4D4}" srcOrd="6" destOrd="0" presId="urn:microsoft.com/office/officeart/2005/8/layout/vList2"/>
    <dgm:cxn modelId="{ADFD0253-CF1E-4E5C-83D8-C60281955657}" type="presParOf" srcId="{0F4028CB-96D6-4851-8657-6323A96C7EE4}" destId="{7DD0F43D-CC19-4DFC-82F8-B957302C6C72}" srcOrd="7" destOrd="0" presId="urn:microsoft.com/office/officeart/2005/8/layout/vList2"/>
    <dgm:cxn modelId="{037421BA-C375-44C1-9ED0-4DFAF06953A0}" type="presParOf" srcId="{0F4028CB-96D6-4851-8657-6323A96C7EE4}" destId="{79C51B3A-FC46-47A8-81D5-C61DEE2A5F8A}" srcOrd="8" destOrd="0" presId="urn:microsoft.com/office/officeart/2005/8/layout/vList2"/>
    <dgm:cxn modelId="{5D7297E0-FE89-433A-9CAC-0F66FEC658BE}" type="presParOf" srcId="{0F4028CB-96D6-4851-8657-6323A96C7EE4}" destId="{C2239BA7-84FA-44ED-89FC-CCA8B68FA4B1}" srcOrd="9" destOrd="0" presId="urn:microsoft.com/office/officeart/2005/8/layout/vList2"/>
    <dgm:cxn modelId="{1F73DF2B-3E7F-4A67-B4F8-0C20FC8F3847}" type="presParOf" srcId="{0F4028CB-96D6-4851-8657-6323A96C7EE4}" destId="{9E06F8AD-DF80-4410-A7FF-1F3872E5F2F7}" srcOrd="10" destOrd="0" presId="urn:microsoft.com/office/officeart/2005/8/layout/vList2"/>
    <dgm:cxn modelId="{F1B326B4-7EE0-4B05-B009-86BB80F031CC}" type="presParOf" srcId="{0F4028CB-96D6-4851-8657-6323A96C7EE4}" destId="{11265DAF-5913-47DD-97D5-9E98D9B03D8F}" srcOrd="11" destOrd="0" presId="urn:microsoft.com/office/officeart/2005/8/layout/vList2"/>
    <dgm:cxn modelId="{7F5BCFC1-8E82-4AA2-9C41-7CC69D7D12D4}" type="presParOf" srcId="{0F4028CB-96D6-4851-8657-6323A96C7EE4}" destId="{C1A93D6B-1328-46B1-9DB3-D381037AC38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D13A74-B34F-4A74-85F6-C7D981FB771B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250FE08-BD60-41C0-97E5-A570A51ABAAC}">
      <dgm:prSet/>
      <dgm:spPr/>
      <dgm:t>
        <a:bodyPr/>
        <a:lstStyle/>
        <a:p>
          <a:r>
            <a:rPr lang="en-US" err="1"/>
            <a:t>Anamnese</a:t>
          </a:r>
          <a:r>
            <a:rPr lang="en-US"/>
            <a:t>:</a:t>
          </a:r>
        </a:p>
      </dgm:t>
    </dgm:pt>
    <dgm:pt modelId="{D3F62D74-D51B-4495-90A4-DFE91ADAC107}" type="parTrans" cxnId="{F027872E-BD9A-43D5-AD96-A20F0A20981C}">
      <dgm:prSet/>
      <dgm:spPr/>
      <dgm:t>
        <a:bodyPr/>
        <a:lstStyle/>
        <a:p>
          <a:endParaRPr lang="en-US"/>
        </a:p>
      </dgm:t>
    </dgm:pt>
    <dgm:pt modelId="{BD5DE4D1-B6EF-4929-BA4F-A2A2B24426B5}" type="sibTrans" cxnId="{F027872E-BD9A-43D5-AD96-A20F0A20981C}">
      <dgm:prSet/>
      <dgm:spPr/>
      <dgm:t>
        <a:bodyPr/>
        <a:lstStyle/>
        <a:p>
          <a:endParaRPr lang="en-US"/>
        </a:p>
      </dgm:t>
    </dgm:pt>
    <dgm:pt modelId="{F27A77F6-EC85-4C81-B526-958F070CBEF4}">
      <dgm:prSet/>
      <dgm:spPr/>
      <dgm:t>
        <a:bodyPr/>
        <a:lstStyle/>
        <a:p>
          <a:pPr algn="l"/>
          <a:r>
            <a:rPr lang="en-US" err="1"/>
            <a:t>Progrediente</a:t>
          </a:r>
          <a:r>
            <a:rPr lang="en-US"/>
            <a:t>, </a:t>
          </a:r>
          <a:r>
            <a:rPr lang="en-US" err="1"/>
            <a:t>anfangs</a:t>
          </a:r>
          <a:r>
            <a:rPr lang="en-US"/>
            <a:t> </a:t>
          </a:r>
          <a:r>
            <a:rPr lang="en-US" err="1"/>
            <a:t>ggf</a:t>
          </a:r>
          <a:r>
            <a:rPr lang="en-US"/>
            <a:t>. </a:t>
          </a:r>
          <a:r>
            <a:rPr lang="en-US" err="1"/>
            <a:t>stotternde</a:t>
          </a:r>
          <a:r>
            <a:rPr lang="en-US"/>
            <a:t> Dynamik</a:t>
          </a:r>
        </a:p>
      </dgm:t>
    </dgm:pt>
    <dgm:pt modelId="{DC0E0AB2-BAB2-4B11-AE73-13951E8C8C9B}" type="parTrans" cxnId="{FADA0872-D71B-4E09-B624-91B7096CB80B}">
      <dgm:prSet/>
      <dgm:spPr/>
      <dgm:t>
        <a:bodyPr/>
        <a:lstStyle/>
        <a:p>
          <a:endParaRPr lang="en-US"/>
        </a:p>
      </dgm:t>
    </dgm:pt>
    <dgm:pt modelId="{8AE9AC15-D20D-469F-BCF3-C879B7159015}" type="sibTrans" cxnId="{FADA0872-D71B-4E09-B624-91B7096CB80B}">
      <dgm:prSet/>
      <dgm:spPr/>
      <dgm:t>
        <a:bodyPr/>
        <a:lstStyle/>
        <a:p>
          <a:endParaRPr lang="en-US"/>
        </a:p>
      </dgm:t>
    </dgm:pt>
    <dgm:pt modelId="{FF3B9B52-D81D-470D-92D4-2C00A669DB8D}">
      <dgm:prSet/>
      <dgm:spPr/>
      <dgm:t>
        <a:bodyPr/>
        <a:lstStyle/>
        <a:p>
          <a:pPr algn="l"/>
          <a:r>
            <a:rPr lang="en-US"/>
            <a:t>Danach </a:t>
          </a:r>
          <a:r>
            <a:rPr lang="en-US" err="1"/>
            <a:t>anhaltende</a:t>
          </a:r>
          <a:r>
            <a:rPr lang="en-US"/>
            <a:t> </a:t>
          </a:r>
          <a:r>
            <a:rPr lang="en-US" err="1"/>
            <a:t>Beschwerden</a:t>
          </a:r>
          <a:endParaRPr lang="en-US"/>
        </a:p>
      </dgm:t>
    </dgm:pt>
    <dgm:pt modelId="{61D3B2CB-FF44-4B35-9AB4-6A3FA9446E95}" type="parTrans" cxnId="{5A268A13-B27E-497F-9A8F-B8E33BB81B63}">
      <dgm:prSet/>
      <dgm:spPr/>
      <dgm:t>
        <a:bodyPr/>
        <a:lstStyle/>
        <a:p>
          <a:endParaRPr lang="en-US"/>
        </a:p>
      </dgm:t>
    </dgm:pt>
    <dgm:pt modelId="{8136E3AE-39C6-4037-9F9C-032DAE49F4A6}" type="sibTrans" cxnId="{5A268A13-B27E-497F-9A8F-B8E33BB81B63}">
      <dgm:prSet/>
      <dgm:spPr/>
      <dgm:t>
        <a:bodyPr/>
        <a:lstStyle/>
        <a:p>
          <a:endParaRPr lang="en-US"/>
        </a:p>
      </dgm:t>
    </dgm:pt>
    <dgm:pt modelId="{36657045-237C-4C2E-B8D5-FFE6DDE41D75}">
      <dgm:prSet/>
      <dgm:spPr/>
      <dgm:t>
        <a:bodyPr/>
        <a:lstStyle/>
        <a:p>
          <a:r>
            <a:rPr lang="en-US"/>
            <a:t>Klinik:</a:t>
          </a:r>
        </a:p>
      </dgm:t>
    </dgm:pt>
    <dgm:pt modelId="{365DCD1E-6A51-4868-AEDA-2FA9B25E9018}" type="parTrans" cxnId="{B14CDB08-C272-47C4-96C1-28E7B6D3AB34}">
      <dgm:prSet/>
      <dgm:spPr/>
      <dgm:t>
        <a:bodyPr/>
        <a:lstStyle/>
        <a:p>
          <a:endParaRPr lang="en-US"/>
        </a:p>
      </dgm:t>
    </dgm:pt>
    <dgm:pt modelId="{95B7E845-E35A-4CC1-BA44-D5E303136957}" type="sibTrans" cxnId="{B14CDB08-C272-47C4-96C1-28E7B6D3AB34}">
      <dgm:prSet/>
      <dgm:spPr/>
      <dgm:t>
        <a:bodyPr/>
        <a:lstStyle/>
        <a:p>
          <a:endParaRPr lang="en-US"/>
        </a:p>
      </dgm:t>
    </dgm:pt>
    <dgm:pt modelId="{8D02EDCF-9C66-4F10-956D-1EC8919859AC}">
      <dgm:prSet/>
      <dgm:spPr/>
      <dgm:t>
        <a:bodyPr/>
        <a:lstStyle/>
        <a:p>
          <a:pPr algn="l"/>
          <a:r>
            <a:rPr lang="en-US" err="1"/>
            <a:t>Meist</a:t>
          </a:r>
          <a:r>
            <a:rPr lang="en-US"/>
            <a:t> </a:t>
          </a:r>
          <a:r>
            <a:rPr lang="en-US" err="1"/>
            <a:t>Übelkeit</a:t>
          </a:r>
          <a:r>
            <a:rPr lang="en-US"/>
            <a:t>/</a:t>
          </a:r>
          <a:r>
            <a:rPr lang="en-US" err="1"/>
            <a:t>Erbrechen</a:t>
          </a:r>
          <a:endParaRPr lang="en-US"/>
        </a:p>
      </dgm:t>
    </dgm:pt>
    <dgm:pt modelId="{13FD3995-3D72-468D-9249-170E977E7C9E}" type="parTrans" cxnId="{08FD584C-E119-461C-B40A-81212716F713}">
      <dgm:prSet/>
      <dgm:spPr/>
      <dgm:t>
        <a:bodyPr/>
        <a:lstStyle/>
        <a:p>
          <a:endParaRPr lang="en-US"/>
        </a:p>
      </dgm:t>
    </dgm:pt>
    <dgm:pt modelId="{C59A2F14-6E21-4895-B1AB-B28677BD33DC}" type="sibTrans" cxnId="{08FD584C-E119-461C-B40A-81212716F713}">
      <dgm:prSet/>
      <dgm:spPr/>
      <dgm:t>
        <a:bodyPr/>
        <a:lstStyle/>
        <a:p>
          <a:endParaRPr lang="en-US"/>
        </a:p>
      </dgm:t>
    </dgm:pt>
    <dgm:pt modelId="{95730B65-A9AA-465A-A00D-DD8798F2141F}">
      <dgm:prSet/>
      <dgm:spPr/>
      <dgm:t>
        <a:bodyPr/>
        <a:lstStyle/>
        <a:p>
          <a:pPr rtl="0"/>
          <a:r>
            <a:rPr lang="en-US" err="1">
              <a:latin typeface="Arial" panose="020B0604020202020204"/>
            </a:rPr>
            <a:t>Apperative</a:t>
          </a:r>
          <a:r>
            <a:rPr lang="en-US">
              <a:latin typeface="Arial" panose="020B0604020202020204"/>
            </a:rPr>
            <a:t> Diagnostik</a:t>
          </a:r>
          <a:endParaRPr lang="en-US"/>
        </a:p>
      </dgm:t>
    </dgm:pt>
    <dgm:pt modelId="{BDF9A1FE-D7EA-4D4F-B541-AB3616D00FA9}" type="parTrans" cxnId="{8F59FD3D-0EEC-4D3C-A953-7CC87B9EEBDA}">
      <dgm:prSet/>
      <dgm:spPr/>
      <dgm:t>
        <a:bodyPr/>
        <a:lstStyle/>
        <a:p>
          <a:endParaRPr lang="en-US"/>
        </a:p>
      </dgm:t>
    </dgm:pt>
    <dgm:pt modelId="{6D8F01EC-2673-4305-9E9F-6ADC8DF4B255}" type="sibTrans" cxnId="{8F59FD3D-0EEC-4D3C-A953-7CC87B9EEBDA}">
      <dgm:prSet/>
      <dgm:spPr/>
      <dgm:t>
        <a:bodyPr/>
        <a:lstStyle/>
        <a:p>
          <a:endParaRPr lang="en-US"/>
        </a:p>
      </dgm:t>
    </dgm:pt>
    <dgm:pt modelId="{07D9B4E2-2AE2-40BB-8A25-720EA6ECAE7C}">
      <dgm:prSet/>
      <dgm:spPr/>
      <dgm:t>
        <a:bodyPr/>
        <a:lstStyle/>
        <a:p>
          <a:pPr rtl="0"/>
          <a:r>
            <a:rPr lang="en-US">
              <a:latin typeface="Arial" panose="020B0604020202020204"/>
            </a:rPr>
            <a:t>Kalorische Provokationstestung</a:t>
          </a:r>
          <a:endParaRPr lang="en-US"/>
        </a:p>
      </dgm:t>
    </dgm:pt>
    <dgm:pt modelId="{D396C866-4C0C-4623-9D51-BE98F8320AA3}" type="parTrans" cxnId="{1763E8B5-7797-477B-86A8-0E4320B7B51E}">
      <dgm:prSet/>
      <dgm:spPr/>
      <dgm:t>
        <a:bodyPr/>
        <a:lstStyle/>
        <a:p>
          <a:endParaRPr lang="en-US"/>
        </a:p>
      </dgm:t>
    </dgm:pt>
    <dgm:pt modelId="{74597F7A-8C5A-4DC1-9167-49F02E404EF7}" type="sibTrans" cxnId="{1763E8B5-7797-477B-86A8-0E4320B7B51E}">
      <dgm:prSet/>
      <dgm:spPr/>
      <dgm:t>
        <a:bodyPr/>
        <a:lstStyle/>
        <a:p>
          <a:endParaRPr lang="en-US"/>
        </a:p>
      </dgm:t>
    </dgm:pt>
    <dgm:pt modelId="{797D53C9-CD5D-4C82-B9E8-A08B6B48D2E2}">
      <dgm:prSet phldr="0"/>
      <dgm:spPr/>
      <dgm:t>
        <a:bodyPr/>
        <a:lstStyle/>
        <a:p>
          <a:endParaRPr lang="en-US"/>
        </a:p>
      </dgm:t>
    </dgm:pt>
    <dgm:pt modelId="{9296275E-6FB2-4445-9AB1-E139BA3103EA}" type="parTrans" cxnId="{3D9F801E-CFBA-47A8-84CA-8C9BCB9C686F}">
      <dgm:prSet/>
      <dgm:spPr/>
    </dgm:pt>
    <dgm:pt modelId="{710CA267-618F-4DD8-8F26-2CCFF0513E9F}" type="sibTrans" cxnId="{3D9F801E-CFBA-47A8-84CA-8C9BCB9C686F}">
      <dgm:prSet/>
      <dgm:spPr/>
    </dgm:pt>
    <dgm:pt modelId="{CB87EE03-19E2-4F20-AFA2-8E5D50A7EB57}">
      <dgm:prSet phldr="0"/>
      <dgm:spPr/>
      <dgm:t>
        <a:bodyPr/>
        <a:lstStyle/>
        <a:p>
          <a:pPr algn="l" rtl="0"/>
          <a:r>
            <a:rPr lang="en-US"/>
            <a:t>Spontannystagmus</a:t>
          </a:r>
          <a:r>
            <a:rPr lang="en-US">
              <a:latin typeface="Arial" panose="020B0604020202020204"/>
            </a:rPr>
            <a:t> </a:t>
          </a:r>
          <a:endParaRPr lang="en-US"/>
        </a:p>
      </dgm:t>
    </dgm:pt>
    <dgm:pt modelId="{D0225ED5-DBCE-42EC-92B4-94C2F7FB2088}" type="parTrans" cxnId="{5255132B-9368-49BC-A22E-9AA507155CE9}">
      <dgm:prSet/>
      <dgm:spPr/>
    </dgm:pt>
    <dgm:pt modelId="{3483E035-0CC8-40D2-89AE-F74182439DC5}" type="sibTrans" cxnId="{5255132B-9368-49BC-A22E-9AA507155CE9}">
      <dgm:prSet/>
      <dgm:spPr/>
    </dgm:pt>
    <dgm:pt modelId="{836D12D3-7CF5-46AF-8EBA-E11D23EF2640}">
      <dgm:prSet phldr="0"/>
      <dgm:spPr/>
      <dgm:t>
        <a:bodyPr/>
        <a:lstStyle/>
        <a:p>
          <a:pPr algn="l"/>
          <a:r>
            <a:rPr lang="en-US" err="1"/>
            <a:t>Verstärkt</a:t>
          </a:r>
          <a:r>
            <a:rPr lang="en-US"/>
            <a:t> </a:t>
          </a:r>
          <a:r>
            <a:rPr lang="en-US" err="1"/>
            <a:t>bei</a:t>
          </a:r>
          <a:r>
            <a:rPr lang="en-US"/>
            <a:t> Blick in </a:t>
          </a:r>
          <a:r>
            <a:rPr lang="en-US" err="1"/>
            <a:t>Richtung</a:t>
          </a:r>
          <a:r>
            <a:rPr lang="en-US"/>
            <a:t> der </a:t>
          </a:r>
          <a:r>
            <a:rPr lang="en-US" err="1"/>
            <a:t>schnellen</a:t>
          </a:r>
          <a:r>
            <a:rPr lang="en-US"/>
            <a:t> Phase (</a:t>
          </a:r>
          <a:r>
            <a:rPr lang="en-US" err="1"/>
            <a:t>gesunde</a:t>
          </a:r>
          <a:r>
            <a:rPr lang="en-US"/>
            <a:t> </a:t>
          </a:r>
          <a:r>
            <a:rPr lang="en-US" err="1"/>
            <a:t>Seite</a:t>
          </a:r>
          <a:r>
            <a:rPr lang="en-US"/>
            <a:t>)</a:t>
          </a:r>
        </a:p>
      </dgm:t>
    </dgm:pt>
    <dgm:pt modelId="{29010E78-35F3-4E8F-B74F-4BAADA5D9078}" type="parTrans" cxnId="{849C537B-F29B-482E-A04F-A50CF2A16AA8}">
      <dgm:prSet/>
      <dgm:spPr/>
    </dgm:pt>
    <dgm:pt modelId="{4E4C2EA9-7DFB-4B58-8058-C25E4F5507F9}" type="sibTrans" cxnId="{849C537B-F29B-482E-A04F-A50CF2A16AA8}">
      <dgm:prSet/>
      <dgm:spPr/>
    </dgm:pt>
    <dgm:pt modelId="{0A767EB6-C61E-48DF-B754-4F03AFE8157A}">
      <dgm:prSet phldr="0"/>
      <dgm:spPr/>
      <dgm:t>
        <a:bodyPr/>
        <a:lstStyle/>
        <a:p>
          <a:pPr algn="l" rtl="0"/>
          <a:r>
            <a:rPr lang="en-US" err="1"/>
            <a:t>Verstärkt</a:t>
          </a:r>
          <a:r>
            <a:rPr lang="en-US"/>
            <a:t> </a:t>
          </a:r>
          <a:r>
            <a:rPr lang="en-US" err="1"/>
            <a:t>durch</a:t>
          </a:r>
          <a:r>
            <a:rPr lang="en-US"/>
            <a:t> </a:t>
          </a:r>
          <a:r>
            <a:rPr lang="en-US" err="1"/>
            <a:t>Aufhebung</a:t>
          </a:r>
          <a:r>
            <a:rPr lang="en-US"/>
            <a:t> der Fixation </a:t>
          </a:r>
          <a:r>
            <a:rPr lang="en-US" err="1"/>
            <a:t>unter</a:t>
          </a:r>
          <a:r>
            <a:rPr lang="en-US"/>
            <a:t> </a:t>
          </a:r>
          <a:r>
            <a:rPr lang="en-US" err="1"/>
            <a:t>Frenzelbrille</a:t>
          </a:r>
          <a:r>
            <a:rPr lang="en-US">
              <a:latin typeface="Arial" panose="020B0604020202020204"/>
            </a:rPr>
            <a:t> </a:t>
          </a:r>
          <a:endParaRPr lang="en-US"/>
        </a:p>
      </dgm:t>
    </dgm:pt>
    <dgm:pt modelId="{A3A25B0F-A39D-4C48-8C87-48C575567B0C}" type="parTrans" cxnId="{CE12492E-6C12-41E4-8249-CF3E2218689C}">
      <dgm:prSet/>
      <dgm:spPr/>
    </dgm:pt>
    <dgm:pt modelId="{74E2BC90-17F4-479B-A987-626E4F3B9386}" type="sibTrans" cxnId="{CE12492E-6C12-41E4-8249-CF3E2218689C}">
      <dgm:prSet/>
      <dgm:spPr/>
    </dgm:pt>
    <dgm:pt modelId="{1D31943D-F7E2-4C4D-B0A6-4B460A4D3F10}">
      <dgm:prSet phldr="0"/>
      <dgm:spPr/>
      <dgm:t>
        <a:bodyPr/>
        <a:lstStyle/>
        <a:p>
          <a:pPr algn="l" rtl="0"/>
          <a:r>
            <a:rPr lang="en-US" err="1"/>
            <a:t>Gestörter</a:t>
          </a:r>
          <a:r>
            <a:rPr lang="en-US"/>
            <a:t> </a:t>
          </a:r>
          <a:r>
            <a:rPr lang="en-US" err="1"/>
            <a:t>vestibulookulärer</a:t>
          </a:r>
          <a:r>
            <a:rPr lang="en-US"/>
            <a:t> Reflex </a:t>
          </a:r>
          <a:r>
            <a:rPr lang="en-US" err="1"/>
            <a:t>im</a:t>
          </a:r>
          <a:r>
            <a:rPr lang="en-US"/>
            <a:t> </a:t>
          </a:r>
          <a:r>
            <a:rPr lang="en-US" err="1"/>
            <a:t>horizontalen</a:t>
          </a:r>
          <a:r>
            <a:rPr lang="en-US"/>
            <a:t> </a:t>
          </a:r>
          <a:r>
            <a:rPr lang="en-US" err="1"/>
            <a:t>Kopfimpulstest</a:t>
          </a:r>
          <a:r>
            <a:rPr lang="en-US"/>
            <a:t> </a:t>
          </a:r>
          <a:endParaRPr lang="en-US">
            <a:latin typeface="Arial" panose="020B0604020202020204"/>
          </a:endParaRPr>
        </a:p>
      </dgm:t>
    </dgm:pt>
    <dgm:pt modelId="{63A866AB-F351-4ACE-8E8B-E7F1086E10CC}" type="parTrans" cxnId="{1E9318CF-4AD1-4A2A-8EE4-F06272766E72}">
      <dgm:prSet/>
      <dgm:spPr/>
    </dgm:pt>
    <dgm:pt modelId="{3270A73B-86BF-48EA-A4BB-6B8437B89DAA}" type="sibTrans" cxnId="{1E9318CF-4AD1-4A2A-8EE4-F06272766E72}">
      <dgm:prSet/>
      <dgm:spPr/>
    </dgm:pt>
    <dgm:pt modelId="{A3C8D8D3-5BBD-47F5-AD88-69E06447DD91}">
      <dgm:prSet phldr="0"/>
      <dgm:spPr/>
      <dgm:t>
        <a:bodyPr/>
        <a:lstStyle/>
        <a:p>
          <a:endParaRPr lang="en-US"/>
        </a:p>
      </dgm:t>
    </dgm:pt>
    <dgm:pt modelId="{AFAA5780-942B-4CAF-A7E2-455A3865CB1C}" type="parTrans" cxnId="{5931CBDA-384E-491C-90CE-D2A0540C2391}">
      <dgm:prSet/>
      <dgm:spPr/>
    </dgm:pt>
    <dgm:pt modelId="{CE4410AC-238F-400E-8DD0-D36538483F7D}" type="sibTrans" cxnId="{5931CBDA-384E-491C-90CE-D2A0540C2391}">
      <dgm:prSet/>
      <dgm:spPr/>
    </dgm:pt>
    <dgm:pt modelId="{77340D2E-14FF-4F19-A7C6-F08844D3AEEF}">
      <dgm:prSet phldr="0"/>
      <dgm:spPr/>
      <dgm:t>
        <a:bodyPr/>
        <a:lstStyle/>
        <a:p>
          <a:pPr rtl="0"/>
          <a:r>
            <a:rPr lang="en-US" err="1"/>
            <a:t>Lateralisierte</a:t>
          </a:r>
          <a:r>
            <a:rPr lang="en-US"/>
            <a:t> </a:t>
          </a:r>
          <a:r>
            <a:rPr lang="en-US" err="1"/>
            <a:t>Fallneigung</a:t>
          </a:r>
          <a:r>
            <a:rPr lang="en-US"/>
            <a:t> </a:t>
          </a:r>
          <a:r>
            <a:rPr lang="en-US" err="1"/>
            <a:t>oder</a:t>
          </a:r>
          <a:r>
            <a:rPr lang="en-US"/>
            <a:t> </a:t>
          </a:r>
          <a:r>
            <a:rPr lang="en-US" err="1"/>
            <a:t>Schwanken</a:t>
          </a:r>
          <a:r>
            <a:rPr lang="en-US">
              <a:latin typeface="Arial" panose="020B0604020202020204"/>
            </a:rPr>
            <a:t> in</a:t>
          </a:r>
          <a:r>
            <a:rPr lang="en-US"/>
            <a:t> </a:t>
          </a:r>
          <a:r>
            <a:rPr lang="en-US" err="1"/>
            <a:t>Richtung</a:t>
          </a:r>
          <a:r>
            <a:rPr lang="en-US"/>
            <a:t> der </a:t>
          </a:r>
          <a:r>
            <a:rPr lang="en-US" err="1"/>
            <a:t>langsamen</a:t>
          </a:r>
          <a:r>
            <a:rPr lang="en-US"/>
            <a:t> Phase (</a:t>
          </a:r>
          <a:r>
            <a:rPr lang="en-US" err="1"/>
            <a:t>betroffene</a:t>
          </a:r>
          <a:r>
            <a:rPr lang="en-US"/>
            <a:t> </a:t>
          </a:r>
          <a:r>
            <a:rPr lang="en-US" err="1"/>
            <a:t>Seite</a:t>
          </a:r>
          <a:r>
            <a:rPr lang="en-US"/>
            <a:t>)</a:t>
          </a:r>
        </a:p>
      </dgm:t>
    </dgm:pt>
    <dgm:pt modelId="{4A878FDD-40D5-47D0-8591-CDF9C959C665}" type="parTrans" cxnId="{D96A8EAD-F7C2-415E-84CC-235147BD26A5}">
      <dgm:prSet/>
      <dgm:spPr/>
    </dgm:pt>
    <dgm:pt modelId="{EC337CB4-10E6-42B7-9609-697C097F4C1F}" type="sibTrans" cxnId="{D96A8EAD-F7C2-415E-84CC-235147BD26A5}">
      <dgm:prSet/>
      <dgm:spPr/>
    </dgm:pt>
    <dgm:pt modelId="{06CBBD30-926C-44AF-A56D-A4E9409870C5}">
      <dgm:prSet phldr="0"/>
      <dgm:spPr/>
      <dgm:t>
        <a:bodyPr/>
        <a:lstStyle/>
        <a:p>
          <a:r>
            <a:rPr lang="en-US">
              <a:latin typeface="Arial" panose="020B0604020202020204"/>
            </a:rPr>
            <a:t>Therapie:</a:t>
          </a:r>
        </a:p>
      </dgm:t>
    </dgm:pt>
    <dgm:pt modelId="{0B8B48A9-3BE1-410B-A2AC-0C6981AB0DFF}" type="parTrans" cxnId="{F92DC529-752B-44D6-85CC-595EEA1E3FCA}">
      <dgm:prSet/>
      <dgm:spPr/>
    </dgm:pt>
    <dgm:pt modelId="{7FC11417-700F-42D6-B8E1-28D6238D609C}" type="sibTrans" cxnId="{F92DC529-752B-44D6-85CC-595EEA1E3FCA}">
      <dgm:prSet/>
      <dgm:spPr/>
    </dgm:pt>
    <dgm:pt modelId="{9D2B8428-1E9B-4CAA-BAA3-DC1AAF5FD5D3}">
      <dgm:prSet phldr="0"/>
      <dgm:spPr/>
      <dgm:t>
        <a:bodyPr/>
        <a:lstStyle/>
        <a:p>
          <a:pPr rtl="0"/>
          <a:r>
            <a:rPr lang="en-US" err="1">
              <a:latin typeface="Arial" panose="020B0604020202020204"/>
            </a:rPr>
            <a:t>physiotherapeutisches</a:t>
          </a:r>
          <a:r>
            <a:rPr lang="en-US">
              <a:latin typeface="Arial" panose="020B0604020202020204"/>
            </a:rPr>
            <a:t> </a:t>
          </a:r>
          <a:r>
            <a:rPr lang="en-US" err="1">
              <a:latin typeface="Arial" panose="020B0604020202020204"/>
            </a:rPr>
            <a:t>Gleichgewichtstraining</a:t>
          </a:r>
          <a:r>
            <a:rPr lang="en-US">
              <a:latin typeface="Arial" panose="020B0604020202020204"/>
            </a:rPr>
            <a:t> </a:t>
          </a:r>
        </a:p>
      </dgm:t>
    </dgm:pt>
    <dgm:pt modelId="{FCC169DA-07B6-4102-8F88-5D60CB8F49F9}" type="parTrans" cxnId="{D2C3BE80-D926-4FFD-80F2-96C3F42246E7}">
      <dgm:prSet/>
      <dgm:spPr/>
    </dgm:pt>
    <dgm:pt modelId="{0830DE1D-032A-4ADC-B8D6-9FB693A72D0B}" type="sibTrans" cxnId="{D2C3BE80-D926-4FFD-80F2-96C3F42246E7}">
      <dgm:prSet/>
      <dgm:spPr/>
    </dgm:pt>
    <dgm:pt modelId="{A631A73D-CDA8-4525-8E9A-FD65DBE26883}">
      <dgm:prSet phldr="0"/>
      <dgm:spPr/>
      <dgm:t>
        <a:bodyPr/>
        <a:lstStyle/>
        <a:p>
          <a:pPr rtl="0"/>
          <a:r>
            <a:rPr lang="en-US" err="1">
              <a:latin typeface="Arial" panose="020B0604020202020204"/>
            </a:rPr>
            <a:t>antiinflammatorische</a:t>
          </a:r>
          <a:r>
            <a:rPr lang="en-US">
              <a:latin typeface="Arial" panose="020B0604020202020204"/>
            </a:rPr>
            <a:t> </a:t>
          </a:r>
          <a:r>
            <a:rPr lang="en-US" err="1">
              <a:latin typeface="Arial" panose="020B0604020202020204"/>
            </a:rPr>
            <a:t>Behandlung</a:t>
          </a:r>
          <a:r>
            <a:rPr lang="en-US">
              <a:latin typeface="Arial" panose="020B0604020202020204"/>
            </a:rPr>
            <a:t> </a:t>
          </a:r>
          <a:r>
            <a:rPr lang="en-US" err="1">
              <a:latin typeface="Arial" panose="020B0604020202020204"/>
            </a:rPr>
            <a:t>mit</a:t>
          </a:r>
          <a:r>
            <a:rPr lang="en-US">
              <a:latin typeface="Arial" panose="020B0604020202020204"/>
            </a:rPr>
            <a:t> </a:t>
          </a:r>
          <a:r>
            <a:rPr lang="en-US" err="1">
              <a:latin typeface="Arial" panose="020B0604020202020204"/>
            </a:rPr>
            <a:t>Glucocorticoiden</a:t>
          </a:r>
        </a:p>
      </dgm:t>
    </dgm:pt>
    <dgm:pt modelId="{B280F8DE-C4EC-48A5-A7E9-5D4F86889B77}" type="parTrans" cxnId="{BFDA8AB7-B70B-4884-BA05-428E5DD30ABD}">
      <dgm:prSet/>
      <dgm:spPr/>
    </dgm:pt>
    <dgm:pt modelId="{2CE6E45A-269C-4D13-9386-82A24A3D25F1}" type="sibTrans" cxnId="{BFDA8AB7-B70B-4884-BA05-428E5DD30ABD}">
      <dgm:prSet/>
      <dgm:spPr/>
    </dgm:pt>
    <dgm:pt modelId="{FFB5EFF2-FCEE-4420-B1C7-52E0EF63A29F}">
      <dgm:prSet phldr="0"/>
      <dgm:spPr/>
      <dgm:t>
        <a:bodyPr/>
        <a:lstStyle/>
        <a:p>
          <a:pPr rtl="0"/>
          <a:r>
            <a:rPr lang="en-US" err="1">
              <a:latin typeface="Arial" panose="020B0604020202020204"/>
            </a:rPr>
            <a:t>I.d.R.</a:t>
          </a:r>
          <a:r>
            <a:rPr lang="en-US">
              <a:latin typeface="Arial" panose="020B0604020202020204"/>
            </a:rPr>
            <a:t>  </a:t>
          </a:r>
          <a:r>
            <a:rPr lang="en-US" err="1">
              <a:latin typeface="Arial" panose="020B0604020202020204"/>
            </a:rPr>
            <a:t>Besserung</a:t>
          </a:r>
          <a:r>
            <a:rPr lang="en-US">
              <a:latin typeface="Arial" panose="020B0604020202020204"/>
            </a:rPr>
            <a:t> </a:t>
          </a:r>
          <a:r>
            <a:rPr lang="en-US" err="1">
              <a:latin typeface="Arial" panose="020B0604020202020204"/>
            </a:rPr>
            <a:t>nach</a:t>
          </a:r>
          <a:r>
            <a:rPr lang="en-US">
              <a:latin typeface="Arial" panose="020B0604020202020204"/>
            </a:rPr>
            <a:t> </a:t>
          </a:r>
          <a:r>
            <a:rPr lang="en-US" err="1">
              <a:latin typeface="Arial" panose="020B0604020202020204"/>
            </a:rPr>
            <a:t>wenigen</a:t>
          </a:r>
          <a:r>
            <a:rPr lang="en-US">
              <a:latin typeface="Arial" panose="020B0604020202020204"/>
            </a:rPr>
            <a:t> Tagen, </a:t>
          </a:r>
          <a:r>
            <a:rPr lang="en-US" err="1">
              <a:latin typeface="Arial" panose="020B0604020202020204"/>
            </a:rPr>
            <a:t>Symptomfreiheit</a:t>
          </a:r>
          <a:r>
            <a:rPr lang="en-US">
              <a:latin typeface="Arial" panose="020B0604020202020204"/>
            </a:rPr>
            <a:t> in 2–3 Wochen.</a:t>
          </a:r>
          <a:endParaRPr lang="en-US"/>
        </a:p>
      </dgm:t>
    </dgm:pt>
    <dgm:pt modelId="{899A8A2B-4307-4F19-A4DA-5F743461BC09}" type="parTrans" cxnId="{87D07633-7CE7-45D2-BC80-920CA6916B52}">
      <dgm:prSet/>
      <dgm:spPr/>
    </dgm:pt>
    <dgm:pt modelId="{C922DB5F-0891-40A0-B780-B7665B666DA5}" type="sibTrans" cxnId="{87D07633-7CE7-45D2-BC80-920CA6916B52}">
      <dgm:prSet/>
      <dgm:spPr/>
    </dgm:pt>
    <dgm:pt modelId="{284A5102-B9E5-4606-A0EC-E501CF963D41}" type="pres">
      <dgm:prSet presAssocID="{2AD13A74-B34F-4A74-85F6-C7D981FB771B}" presName="linear" presStyleCnt="0">
        <dgm:presLayoutVars>
          <dgm:dir/>
          <dgm:animLvl val="lvl"/>
          <dgm:resizeHandles val="exact"/>
        </dgm:presLayoutVars>
      </dgm:prSet>
      <dgm:spPr/>
    </dgm:pt>
    <dgm:pt modelId="{647D9F8C-A94D-4E5F-8F49-2F05105B8B4F}" type="pres">
      <dgm:prSet presAssocID="{2250FE08-BD60-41C0-97E5-A570A51ABAAC}" presName="parentLin" presStyleCnt="0"/>
      <dgm:spPr/>
    </dgm:pt>
    <dgm:pt modelId="{7A180724-9927-41DB-BC10-DBDA848CAC22}" type="pres">
      <dgm:prSet presAssocID="{2250FE08-BD60-41C0-97E5-A570A51ABAAC}" presName="parentLeftMargin" presStyleLbl="node1" presStyleIdx="0" presStyleCnt="4"/>
      <dgm:spPr/>
    </dgm:pt>
    <dgm:pt modelId="{775025DB-2E30-4E0D-8258-548805FAB10E}" type="pres">
      <dgm:prSet presAssocID="{2250FE08-BD60-41C0-97E5-A570A51ABAA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6AE0D38-2B04-4193-8D9B-1AF61DAAAA88}" type="pres">
      <dgm:prSet presAssocID="{2250FE08-BD60-41C0-97E5-A570A51ABAAC}" presName="negativeSpace" presStyleCnt="0"/>
      <dgm:spPr/>
    </dgm:pt>
    <dgm:pt modelId="{007638F6-421A-40C0-BEE9-7D218FDFFE6E}" type="pres">
      <dgm:prSet presAssocID="{2250FE08-BD60-41C0-97E5-A570A51ABAAC}" presName="childText" presStyleLbl="conFgAcc1" presStyleIdx="0" presStyleCnt="4">
        <dgm:presLayoutVars>
          <dgm:bulletEnabled val="1"/>
        </dgm:presLayoutVars>
      </dgm:prSet>
      <dgm:spPr/>
    </dgm:pt>
    <dgm:pt modelId="{C6F0E778-3B84-4663-8F2E-BE0E5AA80B90}" type="pres">
      <dgm:prSet presAssocID="{BD5DE4D1-B6EF-4929-BA4F-A2A2B24426B5}" presName="spaceBetweenRectangles" presStyleCnt="0"/>
      <dgm:spPr/>
    </dgm:pt>
    <dgm:pt modelId="{F2C4A2D2-FE8E-4A9E-92B0-4A45C0511AC8}" type="pres">
      <dgm:prSet presAssocID="{36657045-237C-4C2E-B8D5-FFE6DDE41D75}" presName="parentLin" presStyleCnt="0"/>
      <dgm:spPr/>
    </dgm:pt>
    <dgm:pt modelId="{CBD91E8E-68BC-42DE-A129-9769B430C969}" type="pres">
      <dgm:prSet presAssocID="{36657045-237C-4C2E-B8D5-FFE6DDE41D75}" presName="parentLeftMargin" presStyleLbl="node1" presStyleIdx="0" presStyleCnt="4"/>
      <dgm:spPr/>
    </dgm:pt>
    <dgm:pt modelId="{90452B9F-4B4F-4C4D-AA59-5595A908FE9F}" type="pres">
      <dgm:prSet presAssocID="{36657045-237C-4C2E-B8D5-FFE6DDE41D7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AFEAD70-F7FF-4F50-B72B-65F5F00D2E1E}" type="pres">
      <dgm:prSet presAssocID="{36657045-237C-4C2E-B8D5-FFE6DDE41D75}" presName="negativeSpace" presStyleCnt="0"/>
      <dgm:spPr/>
    </dgm:pt>
    <dgm:pt modelId="{48A01BB1-2A0B-4946-8DB0-AF30E73340C2}" type="pres">
      <dgm:prSet presAssocID="{36657045-237C-4C2E-B8D5-FFE6DDE41D75}" presName="childText" presStyleLbl="conFgAcc1" presStyleIdx="1" presStyleCnt="4">
        <dgm:presLayoutVars>
          <dgm:bulletEnabled val="1"/>
        </dgm:presLayoutVars>
      </dgm:prSet>
      <dgm:spPr/>
    </dgm:pt>
    <dgm:pt modelId="{EAEDA8FE-3375-4962-ADA2-CA16EC4CEFED}" type="pres">
      <dgm:prSet presAssocID="{95B7E845-E35A-4CC1-BA44-D5E303136957}" presName="spaceBetweenRectangles" presStyleCnt="0"/>
      <dgm:spPr/>
    </dgm:pt>
    <dgm:pt modelId="{02F31AC0-E99F-49D3-B6D9-9BB2041B516E}" type="pres">
      <dgm:prSet presAssocID="{95730B65-A9AA-465A-A00D-DD8798F2141F}" presName="parentLin" presStyleCnt="0"/>
      <dgm:spPr/>
    </dgm:pt>
    <dgm:pt modelId="{FEA45DAE-F8CA-4BCA-98AA-A6CCE723418F}" type="pres">
      <dgm:prSet presAssocID="{95730B65-A9AA-465A-A00D-DD8798F2141F}" presName="parentLeftMargin" presStyleLbl="node1" presStyleIdx="1" presStyleCnt="4"/>
      <dgm:spPr/>
    </dgm:pt>
    <dgm:pt modelId="{A8F4BFA5-EE3F-4BA5-A609-972EDA693E76}" type="pres">
      <dgm:prSet presAssocID="{95730B65-A9AA-465A-A00D-DD8798F2141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1A96D29-8209-4A77-8FEA-E25F7E1CF49B}" type="pres">
      <dgm:prSet presAssocID="{95730B65-A9AA-465A-A00D-DD8798F2141F}" presName="negativeSpace" presStyleCnt="0"/>
      <dgm:spPr/>
    </dgm:pt>
    <dgm:pt modelId="{E622E7C6-F0B0-455B-8387-A1DD83EC31CD}" type="pres">
      <dgm:prSet presAssocID="{95730B65-A9AA-465A-A00D-DD8798F2141F}" presName="childText" presStyleLbl="conFgAcc1" presStyleIdx="2" presStyleCnt="4">
        <dgm:presLayoutVars>
          <dgm:bulletEnabled val="1"/>
        </dgm:presLayoutVars>
      </dgm:prSet>
      <dgm:spPr/>
    </dgm:pt>
    <dgm:pt modelId="{02634166-FEA3-4947-A921-A0E583CF0E96}" type="pres">
      <dgm:prSet presAssocID="{6D8F01EC-2673-4305-9E9F-6ADC8DF4B255}" presName="spaceBetweenRectangles" presStyleCnt="0"/>
      <dgm:spPr/>
    </dgm:pt>
    <dgm:pt modelId="{F818C35B-B558-4984-9EDB-A379C73D251E}" type="pres">
      <dgm:prSet presAssocID="{06CBBD30-926C-44AF-A56D-A4E9409870C5}" presName="parentLin" presStyleCnt="0"/>
      <dgm:spPr/>
    </dgm:pt>
    <dgm:pt modelId="{8AEA1BC7-DA0F-4255-A1AD-A2F555E31E9F}" type="pres">
      <dgm:prSet presAssocID="{06CBBD30-926C-44AF-A56D-A4E9409870C5}" presName="parentLeftMargin" presStyleLbl="node1" presStyleIdx="2" presStyleCnt="4"/>
      <dgm:spPr/>
    </dgm:pt>
    <dgm:pt modelId="{09450A0A-D6A4-4D1D-A3E1-84857C655C84}" type="pres">
      <dgm:prSet presAssocID="{06CBBD30-926C-44AF-A56D-A4E9409870C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F1C834F-7BFA-4025-8E3D-AEC4579DB4CE}" type="pres">
      <dgm:prSet presAssocID="{06CBBD30-926C-44AF-A56D-A4E9409870C5}" presName="negativeSpace" presStyleCnt="0"/>
      <dgm:spPr/>
    </dgm:pt>
    <dgm:pt modelId="{D3C1FFD4-B9CA-4CE1-BCC0-EEE8F5779C08}" type="pres">
      <dgm:prSet presAssocID="{06CBBD30-926C-44AF-A56D-A4E9409870C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CBD9300-F736-4447-A50B-2FF35561D47B}" type="presOf" srcId="{1D31943D-F7E2-4C4D-B0A6-4B460A4D3F10}" destId="{48A01BB1-2A0B-4946-8DB0-AF30E73340C2}" srcOrd="0" destOrd="3" presId="urn:microsoft.com/office/officeart/2005/8/layout/list1"/>
    <dgm:cxn modelId="{B14CDB08-C272-47C4-96C1-28E7B6D3AB34}" srcId="{2AD13A74-B34F-4A74-85F6-C7D981FB771B}" destId="{36657045-237C-4C2E-B8D5-FFE6DDE41D75}" srcOrd="1" destOrd="0" parTransId="{365DCD1E-6A51-4868-AEDA-2FA9B25E9018}" sibTransId="{95B7E845-E35A-4CC1-BA44-D5E303136957}"/>
    <dgm:cxn modelId="{70FDF80B-19CD-49C6-8D68-7FD8D90442C1}" type="presOf" srcId="{8D02EDCF-9C66-4F10-956D-1EC8919859AC}" destId="{48A01BB1-2A0B-4946-8DB0-AF30E73340C2}" srcOrd="0" destOrd="5" presId="urn:microsoft.com/office/officeart/2005/8/layout/list1"/>
    <dgm:cxn modelId="{5A268A13-B27E-497F-9A8F-B8E33BB81B63}" srcId="{2250FE08-BD60-41C0-97E5-A570A51ABAAC}" destId="{FF3B9B52-D81D-470D-92D4-2C00A669DB8D}" srcOrd="1" destOrd="0" parTransId="{61D3B2CB-FF44-4B35-9AB4-6A3FA9446E95}" sibTransId="{8136E3AE-39C6-4037-9F9C-032DAE49F4A6}"/>
    <dgm:cxn modelId="{55982519-AFC6-4711-9F8B-E441B06A0504}" type="presOf" srcId="{95730B65-A9AA-465A-A00D-DD8798F2141F}" destId="{A8F4BFA5-EE3F-4BA5-A609-972EDA693E76}" srcOrd="1" destOrd="0" presId="urn:microsoft.com/office/officeart/2005/8/layout/list1"/>
    <dgm:cxn modelId="{3D9F801E-CFBA-47A8-84CA-8C9BCB9C686F}" srcId="{2250FE08-BD60-41C0-97E5-A570A51ABAAC}" destId="{797D53C9-CD5D-4C82-B9E8-A08B6B48D2E2}" srcOrd="2" destOrd="0" parTransId="{9296275E-6FB2-4445-9AB1-E139BA3103EA}" sibTransId="{710CA267-618F-4DD8-8F26-2CCFF0513E9F}"/>
    <dgm:cxn modelId="{F92DC529-752B-44D6-85CC-595EEA1E3FCA}" srcId="{2AD13A74-B34F-4A74-85F6-C7D981FB771B}" destId="{06CBBD30-926C-44AF-A56D-A4E9409870C5}" srcOrd="3" destOrd="0" parTransId="{0B8B48A9-3BE1-410B-A2AC-0C6981AB0DFF}" sibTransId="{7FC11417-700F-42D6-B8E1-28D6238D609C}"/>
    <dgm:cxn modelId="{5255132B-9368-49BC-A22E-9AA507155CE9}" srcId="{36657045-237C-4C2E-B8D5-FFE6DDE41D75}" destId="{CB87EE03-19E2-4F20-AFA2-8E5D50A7EB57}" srcOrd="0" destOrd="0" parTransId="{D0225ED5-DBCE-42EC-92B4-94C2F7FB2088}" sibTransId="{3483E035-0CC8-40D2-89AE-F74182439DC5}"/>
    <dgm:cxn modelId="{C065002D-9470-48B6-8A0B-B3CBCA7394C3}" type="presOf" srcId="{2250FE08-BD60-41C0-97E5-A570A51ABAAC}" destId="{7A180724-9927-41DB-BC10-DBDA848CAC22}" srcOrd="0" destOrd="0" presId="urn:microsoft.com/office/officeart/2005/8/layout/list1"/>
    <dgm:cxn modelId="{CE12492E-6C12-41E4-8249-CF3E2218689C}" srcId="{36657045-237C-4C2E-B8D5-FFE6DDE41D75}" destId="{0A767EB6-C61E-48DF-B754-4F03AFE8157A}" srcOrd="2" destOrd="0" parTransId="{A3A25B0F-A39D-4C48-8C87-48C575567B0C}" sibTransId="{74E2BC90-17F4-479B-A987-626E4F3B9386}"/>
    <dgm:cxn modelId="{F027872E-BD9A-43D5-AD96-A20F0A20981C}" srcId="{2AD13A74-B34F-4A74-85F6-C7D981FB771B}" destId="{2250FE08-BD60-41C0-97E5-A570A51ABAAC}" srcOrd="0" destOrd="0" parTransId="{D3F62D74-D51B-4495-90A4-DFE91ADAC107}" sibTransId="{BD5DE4D1-B6EF-4929-BA4F-A2A2B24426B5}"/>
    <dgm:cxn modelId="{87D07633-7CE7-45D2-BC80-920CA6916B52}" srcId="{06CBBD30-926C-44AF-A56D-A4E9409870C5}" destId="{FFB5EFF2-FCEE-4420-B1C7-52E0EF63A29F}" srcOrd="2" destOrd="0" parTransId="{899A8A2B-4307-4F19-A4DA-5F743461BC09}" sibTransId="{C922DB5F-0891-40A0-B780-B7665B666DA5}"/>
    <dgm:cxn modelId="{E7AC9D34-8201-4A3B-B4E8-6AC005C1E351}" type="presOf" srcId="{A631A73D-CDA8-4525-8E9A-FD65DBE26883}" destId="{D3C1FFD4-B9CA-4CE1-BCC0-EEE8F5779C08}" srcOrd="0" destOrd="1" presId="urn:microsoft.com/office/officeart/2005/8/layout/list1"/>
    <dgm:cxn modelId="{8F59FD3D-0EEC-4D3C-A953-7CC87B9EEBDA}" srcId="{2AD13A74-B34F-4A74-85F6-C7D981FB771B}" destId="{95730B65-A9AA-465A-A00D-DD8798F2141F}" srcOrd="2" destOrd="0" parTransId="{BDF9A1FE-D7EA-4D4F-B541-AB3616D00FA9}" sibTransId="{6D8F01EC-2673-4305-9E9F-6ADC8DF4B255}"/>
    <dgm:cxn modelId="{08FD584C-E119-461C-B40A-81212716F713}" srcId="{36657045-237C-4C2E-B8D5-FFE6DDE41D75}" destId="{8D02EDCF-9C66-4F10-956D-1EC8919859AC}" srcOrd="5" destOrd="0" parTransId="{13FD3995-3D72-468D-9249-170E977E7C9E}" sibTransId="{C59A2F14-6E21-4895-B1AB-B28677BD33DC}"/>
    <dgm:cxn modelId="{ABD1AF6C-51CF-4B2A-AB53-C823D1A3B0D0}" type="presOf" srcId="{36657045-237C-4C2E-B8D5-FFE6DDE41D75}" destId="{CBD91E8E-68BC-42DE-A129-9769B430C969}" srcOrd="0" destOrd="0" presId="urn:microsoft.com/office/officeart/2005/8/layout/list1"/>
    <dgm:cxn modelId="{FADA0872-D71B-4E09-B624-91B7096CB80B}" srcId="{2250FE08-BD60-41C0-97E5-A570A51ABAAC}" destId="{F27A77F6-EC85-4C81-B526-958F070CBEF4}" srcOrd="0" destOrd="0" parTransId="{DC0E0AB2-BAB2-4B11-AE73-13951E8C8C9B}" sibTransId="{8AE9AC15-D20D-469F-BCF3-C879B7159015}"/>
    <dgm:cxn modelId="{1022EC57-D721-46D0-9DA8-CFBD2790AE6A}" type="presOf" srcId="{07D9B4E2-2AE2-40BB-8A25-720EA6ECAE7C}" destId="{E622E7C6-F0B0-455B-8387-A1DD83EC31CD}" srcOrd="0" destOrd="0" presId="urn:microsoft.com/office/officeart/2005/8/layout/list1"/>
    <dgm:cxn modelId="{849C537B-F29B-482E-A04F-A50CF2A16AA8}" srcId="{36657045-237C-4C2E-B8D5-FFE6DDE41D75}" destId="{836D12D3-7CF5-46AF-8EBA-E11D23EF2640}" srcOrd="1" destOrd="0" parTransId="{29010E78-35F3-4E8F-B74F-4BAADA5D9078}" sibTransId="{4E4C2EA9-7DFB-4B58-8058-C25E4F5507F9}"/>
    <dgm:cxn modelId="{9AB7F07B-76CA-41FF-B523-DC6D0FF55CD1}" type="presOf" srcId="{CB87EE03-19E2-4F20-AFA2-8E5D50A7EB57}" destId="{48A01BB1-2A0B-4946-8DB0-AF30E73340C2}" srcOrd="0" destOrd="0" presId="urn:microsoft.com/office/officeart/2005/8/layout/list1"/>
    <dgm:cxn modelId="{D2C3BE80-D926-4FFD-80F2-96C3F42246E7}" srcId="{06CBBD30-926C-44AF-A56D-A4E9409870C5}" destId="{9D2B8428-1E9B-4CAA-BAA3-DC1AAF5FD5D3}" srcOrd="0" destOrd="0" parTransId="{FCC169DA-07B6-4102-8F88-5D60CB8F49F9}" sibTransId="{0830DE1D-032A-4ADC-B8D6-9FB693A72D0B}"/>
    <dgm:cxn modelId="{A55C8886-0D91-4D16-8A0B-344AA96886DB}" type="presOf" srcId="{2AD13A74-B34F-4A74-85F6-C7D981FB771B}" destId="{284A5102-B9E5-4606-A0EC-E501CF963D41}" srcOrd="0" destOrd="0" presId="urn:microsoft.com/office/officeart/2005/8/layout/list1"/>
    <dgm:cxn modelId="{7DDB8C90-C799-442F-8F93-DA1ADB7C2DB1}" type="presOf" srcId="{95730B65-A9AA-465A-A00D-DD8798F2141F}" destId="{FEA45DAE-F8CA-4BCA-98AA-A6CCE723418F}" srcOrd="0" destOrd="0" presId="urn:microsoft.com/office/officeart/2005/8/layout/list1"/>
    <dgm:cxn modelId="{DDCCFCA1-200A-4924-B44E-B59C301660DA}" type="presOf" srcId="{836D12D3-7CF5-46AF-8EBA-E11D23EF2640}" destId="{48A01BB1-2A0B-4946-8DB0-AF30E73340C2}" srcOrd="0" destOrd="1" presId="urn:microsoft.com/office/officeart/2005/8/layout/list1"/>
    <dgm:cxn modelId="{AC677EA4-EEDF-4D91-805D-72DFD4ED42A1}" type="presOf" srcId="{06CBBD30-926C-44AF-A56D-A4E9409870C5}" destId="{09450A0A-D6A4-4D1D-A3E1-84857C655C84}" srcOrd="1" destOrd="0" presId="urn:microsoft.com/office/officeart/2005/8/layout/list1"/>
    <dgm:cxn modelId="{88D07DA7-42C9-4E94-96B1-B4EC29969834}" type="presOf" srcId="{0A767EB6-C61E-48DF-B754-4F03AFE8157A}" destId="{48A01BB1-2A0B-4946-8DB0-AF30E73340C2}" srcOrd="0" destOrd="2" presId="urn:microsoft.com/office/officeart/2005/8/layout/list1"/>
    <dgm:cxn modelId="{D96A8EAD-F7C2-415E-84CC-235147BD26A5}" srcId="{36657045-237C-4C2E-B8D5-FFE6DDE41D75}" destId="{77340D2E-14FF-4F19-A7C6-F08844D3AEEF}" srcOrd="4" destOrd="0" parTransId="{4A878FDD-40D5-47D0-8591-CDF9C959C665}" sibTransId="{EC337CB4-10E6-42B7-9609-697C097F4C1F}"/>
    <dgm:cxn modelId="{66C863B3-491F-41C7-80C2-6BDBF2B5ACB2}" type="presOf" srcId="{A3C8D8D3-5BBD-47F5-AD88-69E06447DD91}" destId="{48A01BB1-2A0B-4946-8DB0-AF30E73340C2}" srcOrd="0" destOrd="6" presId="urn:microsoft.com/office/officeart/2005/8/layout/list1"/>
    <dgm:cxn modelId="{1763E8B5-7797-477B-86A8-0E4320B7B51E}" srcId="{95730B65-A9AA-465A-A00D-DD8798F2141F}" destId="{07D9B4E2-2AE2-40BB-8A25-720EA6ECAE7C}" srcOrd="0" destOrd="0" parTransId="{D396C866-4C0C-4623-9D51-BE98F8320AA3}" sibTransId="{74597F7A-8C5A-4DC1-9167-49F02E404EF7}"/>
    <dgm:cxn modelId="{BFDA8AB7-B70B-4884-BA05-428E5DD30ABD}" srcId="{06CBBD30-926C-44AF-A56D-A4E9409870C5}" destId="{A631A73D-CDA8-4525-8E9A-FD65DBE26883}" srcOrd="1" destOrd="0" parTransId="{B280F8DE-C4EC-48A5-A7E9-5D4F86889B77}" sibTransId="{2CE6E45A-269C-4D13-9386-82A24A3D25F1}"/>
    <dgm:cxn modelId="{28DD7EB8-E322-4991-BFD2-71AB3B825558}" type="presOf" srcId="{797D53C9-CD5D-4C82-B9E8-A08B6B48D2E2}" destId="{007638F6-421A-40C0-BEE9-7D218FDFFE6E}" srcOrd="0" destOrd="2" presId="urn:microsoft.com/office/officeart/2005/8/layout/list1"/>
    <dgm:cxn modelId="{F2E1AFC1-D867-4B8E-8A39-F4AFAC49C782}" type="presOf" srcId="{36657045-237C-4C2E-B8D5-FFE6DDE41D75}" destId="{90452B9F-4B4F-4C4D-AA59-5595A908FE9F}" srcOrd="1" destOrd="0" presId="urn:microsoft.com/office/officeart/2005/8/layout/list1"/>
    <dgm:cxn modelId="{98CF17CA-085F-40A9-923E-1EE2B9BC8825}" type="presOf" srcId="{9D2B8428-1E9B-4CAA-BAA3-DC1AAF5FD5D3}" destId="{D3C1FFD4-B9CA-4CE1-BCC0-EEE8F5779C08}" srcOrd="0" destOrd="0" presId="urn:microsoft.com/office/officeart/2005/8/layout/list1"/>
    <dgm:cxn modelId="{1E9318CF-4AD1-4A2A-8EE4-F06272766E72}" srcId="{36657045-237C-4C2E-B8D5-FFE6DDE41D75}" destId="{1D31943D-F7E2-4C4D-B0A6-4B460A4D3F10}" srcOrd="3" destOrd="0" parTransId="{63A866AB-F351-4ACE-8E8B-E7F1086E10CC}" sibTransId="{3270A73B-86BF-48EA-A4BB-6B8437B89DAA}"/>
    <dgm:cxn modelId="{EA1F48D0-778A-49EA-8A8F-08A14D5E16D8}" type="presOf" srcId="{FFB5EFF2-FCEE-4420-B1C7-52E0EF63A29F}" destId="{D3C1FFD4-B9CA-4CE1-BCC0-EEE8F5779C08}" srcOrd="0" destOrd="2" presId="urn:microsoft.com/office/officeart/2005/8/layout/list1"/>
    <dgm:cxn modelId="{0F6E92D1-CD68-46D6-843D-72A5116A2518}" type="presOf" srcId="{F27A77F6-EC85-4C81-B526-958F070CBEF4}" destId="{007638F6-421A-40C0-BEE9-7D218FDFFE6E}" srcOrd="0" destOrd="0" presId="urn:microsoft.com/office/officeart/2005/8/layout/list1"/>
    <dgm:cxn modelId="{5931CBDA-384E-491C-90CE-D2A0540C2391}" srcId="{36657045-237C-4C2E-B8D5-FFE6DDE41D75}" destId="{A3C8D8D3-5BBD-47F5-AD88-69E06447DD91}" srcOrd="6" destOrd="0" parTransId="{AFAA5780-942B-4CAF-A7E2-455A3865CB1C}" sibTransId="{CE4410AC-238F-400E-8DD0-D36538483F7D}"/>
    <dgm:cxn modelId="{36D65CE3-9D75-41D2-A16D-B52BC5F1D6E9}" type="presOf" srcId="{77340D2E-14FF-4F19-A7C6-F08844D3AEEF}" destId="{48A01BB1-2A0B-4946-8DB0-AF30E73340C2}" srcOrd="0" destOrd="4" presId="urn:microsoft.com/office/officeart/2005/8/layout/list1"/>
    <dgm:cxn modelId="{CB629EEF-91A9-4B6D-AFA3-3A54E108E25F}" type="presOf" srcId="{2250FE08-BD60-41C0-97E5-A570A51ABAAC}" destId="{775025DB-2E30-4E0D-8258-548805FAB10E}" srcOrd="1" destOrd="0" presId="urn:microsoft.com/office/officeart/2005/8/layout/list1"/>
    <dgm:cxn modelId="{7844AFF3-D3F9-4A8C-A0AE-4E31943592CF}" type="presOf" srcId="{FF3B9B52-D81D-470D-92D4-2C00A669DB8D}" destId="{007638F6-421A-40C0-BEE9-7D218FDFFE6E}" srcOrd="0" destOrd="1" presId="urn:microsoft.com/office/officeart/2005/8/layout/list1"/>
    <dgm:cxn modelId="{4E84BBFB-DA52-4A96-A489-6C5DDC94E01E}" type="presOf" srcId="{06CBBD30-926C-44AF-A56D-A4E9409870C5}" destId="{8AEA1BC7-DA0F-4255-A1AD-A2F555E31E9F}" srcOrd="0" destOrd="0" presId="urn:microsoft.com/office/officeart/2005/8/layout/list1"/>
    <dgm:cxn modelId="{51311AF3-3D8C-4E72-8BCC-AC869D6A021D}" type="presParOf" srcId="{284A5102-B9E5-4606-A0EC-E501CF963D41}" destId="{647D9F8C-A94D-4E5F-8F49-2F05105B8B4F}" srcOrd="0" destOrd="0" presId="urn:microsoft.com/office/officeart/2005/8/layout/list1"/>
    <dgm:cxn modelId="{28978A05-4656-49D3-B7FC-85247647CFE2}" type="presParOf" srcId="{647D9F8C-A94D-4E5F-8F49-2F05105B8B4F}" destId="{7A180724-9927-41DB-BC10-DBDA848CAC22}" srcOrd="0" destOrd="0" presId="urn:microsoft.com/office/officeart/2005/8/layout/list1"/>
    <dgm:cxn modelId="{6198C8F1-2A0F-4F08-B136-CB05283F5047}" type="presParOf" srcId="{647D9F8C-A94D-4E5F-8F49-2F05105B8B4F}" destId="{775025DB-2E30-4E0D-8258-548805FAB10E}" srcOrd="1" destOrd="0" presId="urn:microsoft.com/office/officeart/2005/8/layout/list1"/>
    <dgm:cxn modelId="{ABBE6C65-2E9D-484C-A214-5DBEB6DD85B3}" type="presParOf" srcId="{284A5102-B9E5-4606-A0EC-E501CF963D41}" destId="{86AE0D38-2B04-4193-8D9B-1AF61DAAAA88}" srcOrd="1" destOrd="0" presId="urn:microsoft.com/office/officeart/2005/8/layout/list1"/>
    <dgm:cxn modelId="{62161B67-CBA6-4C1F-924C-CC59111EE331}" type="presParOf" srcId="{284A5102-B9E5-4606-A0EC-E501CF963D41}" destId="{007638F6-421A-40C0-BEE9-7D218FDFFE6E}" srcOrd="2" destOrd="0" presId="urn:microsoft.com/office/officeart/2005/8/layout/list1"/>
    <dgm:cxn modelId="{CEBC184D-86D0-4A28-8DF4-96D9C8511FB1}" type="presParOf" srcId="{284A5102-B9E5-4606-A0EC-E501CF963D41}" destId="{C6F0E778-3B84-4663-8F2E-BE0E5AA80B90}" srcOrd="3" destOrd="0" presId="urn:microsoft.com/office/officeart/2005/8/layout/list1"/>
    <dgm:cxn modelId="{66EAF4FC-589B-4C7D-B6C3-F802F9F2EDA4}" type="presParOf" srcId="{284A5102-B9E5-4606-A0EC-E501CF963D41}" destId="{F2C4A2D2-FE8E-4A9E-92B0-4A45C0511AC8}" srcOrd="4" destOrd="0" presId="urn:microsoft.com/office/officeart/2005/8/layout/list1"/>
    <dgm:cxn modelId="{9C97E7A4-2EBA-4D6F-B352-EEEE5A887410}" type="presParOf" srcId="{F2C4A2D2-FE8E-4A9E-92B0-4A45C0511AC8}" destId="{CBD91E8E-68BC-42DE-A129-9769B430C969}" srcOrd="0" destOrd="0" presId="urn:microsoft.com/office/officeart/2005/8/layout/list1"/>
    <dgm:cxn modelId="{FED2000D-204B-4616-BE7F-8EF16424C2CE}" type="presParOf" srcId="{F2C4A2D2-FE8E-4A9E-92B0-4A45C0511AC8}" destId="{90452B9F-4B4F-4C4D-AA59-5595A908FE9F}" srcOrd="1" destOrd="0" presId="urn:microsoft.com/office/officeart/2005/8/layout/list1"/>
    <dgm:cxn modelId="{ADBE6D69-12AC-43EE-8EB0-BC14CA9D2107}" type="presParOf" srcId="{284A5102-B9E5-4606-A0EC-E501CF963D41}" destId="{1AFEAD70-F7FF-4F50-B72B-65F5F00D2E1E}" srcOrd="5" destOrd="0" presId="urn:microsoft.com/office/officeart/2005/8/layout/list1"/>
    <dgm:cxn modelId="{90A1EF1C-5536-404D-9CB7-C869654428F1}" type="presParOf" srcId="{284A5102-B9E5-4606-A0EC-E501CF963D41}" destId="{48A01BB1-2A0B-4946-8DB0-AF30E73340C2}" srcOrd="6" destOrd="0" presId="urn:microsoft.com/office/officeart/2005/8/layout/list1"/>
    <dgm:cxn modelId="{BBEE2E6B-3CAB-47E4-A1E8-C7D5F9D14DBD}" type="presParOf" srcId="{284A5102-B9E5-4606-A0EC-E501CF963D41}" destId="{EAEDA8FE-3375-4962-ADA2-CA16EC4CEFED}" srcOrd="7" destOrd="0" presId="urn:microsoft.com/office/officeart/2005/8/layout/list1"/>
    <dgm:cxn modelId="{2C679E14-9AC5-42D7-8F7C-1B12562D7C0F}" type="presParOf" srcId="{284A5102-B9E5-4606-A0EC-E501CF963D41}" destId="{02F31AC0-E99F-49D3-B6D9-9BB2041B516E}" srcOrd="8" destOrd="0" presId="urn:microsoft.com/office/officeart/2005/8/layout/list1"/>
    <dgm:cxn modelId="{A821CC38-37D2-4BD8-8A4E-F583EFD47877}" type="presParOf" srcId="{02F31AC0-E99F-49D3-B6D9-9BB2041B516E}" destId="{FEA45DAE-F8CA-4BCA-98AA-A6CCE723418F}" srcOrd="0" destOrd="0" presId="urn:microsoft.com/office/officeart/2005/8/layout/list1"/>
    <dgm:cxn modelId="{F32C1BD3-D09C-45C8-859C-F918D18B7563}" type="presParOf" srcId="{02F31AC0-E99F-49D3-B6D9-9BB2041B516E}" destId="{A8F4BFA5-EE3F-4BA5-A609-972EDA693E76}" srcOrd="1" destOrd="0" presId="urn:microsoft.com/office/officeart/2005/8/layout/list1"/>
    <dgm:cxn modelId="{7861AEF5-0547-418B-A593-3DD0261A9169}" type="presParOf" srcId="{284A5102-B9E5-4606-A0EC-E501CF963D41}" destId="{61A96D29-8209-4A77-8FEA-E25F7E1CF49B}" srcOrd="9" destOrd="0" presId="urn:microsoft.com/office/officeart/2005/8/layout/list1"/>
    <dgm:cxn modelId="{90AA24BF-87E7-4207-80E2-6DB0995FE6DF}" type="presParOf" srcId="{284A5102-B9E5-4606-A0EC-E501CF963D41}" destId="{E622E7C6-F0B0-455B-8387-A1DD83EC31CD}" srcOrd="10" destOrd="0" presId="urn:microsoft.com/office/officeart/2005/8/layout/list1"/>
    <dgm:cxn modelId="{8CFC17C2-F6F5-4A36-93DB-209CC9955DD8}" type="presParOf" srcId="{284A5102-B9E5-4606-A0EC-E501CF963D41}" destId="{02634166-FEA3-4947-A921-A0E583CF0E96}" srcOrd="11" destOrd="0" presId="urn:microsoft.com/office/officeart/2005/8/layout/list1"/>
    <dgm:cxn modelId="{8BE8BE1E-3E64-4568-B31B-95BF8B466E59}" type="presParOf" srcId="{284A5102-B9E5-4606-A0EC-E501CF963D41}" destId="{F818C35B-B558-4984-9EDB-A379C73D251E}" srcOrd="12" destOrd="0" presId="urn:microsoft.com/office/officeart/2005/8/layout/list1"/>
    <dgm:cxn modelId="{4E52185E-BACA-4142-AB0D-CDBE78F1BCE0}" type="presParOf" srcId="{F818C35B-B558-4984-9EDB-A379C73D251E}" destId="{8AEA1BC7-DA0F-4255-A1AD-A2F555E31E9F}" srcOrd="0" destOrd="0" presId="urn:microsoft.com/office/officeart/2005/8/layout/list1"/>
    <dgm:cxn modelId="{A5E0BA18-1D56-458B-B6A8-C14A13BE7080}" type="presParOf" srcId="{F818C35B-B558-4984-9EDB-A379C73D251E}" destId="{09450A0A-D6A4-4D1D-A3E1-84857C655C84}" srcOrd="1" destOrd="0" presId="urn:microsoft.com/office/officeart/2005/8/layout/list1"/>
    <dgm:cxn modelId="{9F4581D1-F5A4-406C-99C9-54FA985419C3}" type="presParOf" srcId="{284A5102-B9E5-4606-A0EC-E501CF963D41}" destId="{0F1C834F-7BFA-4025-8E3D-AEC4579DB4CE}" srcOrd="13" destOrd="0" presId="urn:microsoft.com/office/officeart/2005/8/layout/list1"/>
    <dgm:cxn modelId="{E4D55D6C-13B8-4B85-AFB0-686F73DA62CC}" type="presParOf" srcId="{284A5102-B9E5-4606-A0EC-E501CF963D41}" destId="{D3C1FFD4-B9CA-4CE1-BCC0-EEE8F5779C0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5F97E0-D27B-4E2D-8A50-A760099CA8F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EF550A-2050-4F39-8793-568124FCE5AE}">
      <dgm:prSet/>
      <dgm:spPr/>
      <dgm:t>
        <a:bodyPr/>
        <a:lstStyle/>
        <a:p>
          <a:r>
            <a:rPr lang="en-US" dirty="0"/>
            <a:t>Quantitative </a:t>
          </a:r>
          <a:r>
            <a:rPr lang="en-US" dirty="0" err="1"/>
            <a:t>Bewusstseinsstörung</a:t>
          </a:r>
          <a:r>
            <a:rPr lang="en-US" dirty="0"/>
            <a:t> </a:t>
          </a:r>
        </a:p>
      </dgm:t>
    </dgm:pt>
    <dgm:pt modelId="{9AC1B370-3AC8-44E3-B183-6FA4C926F8A1}" type="parTrans" cxnId="{25CF24D1-01CF-49CE-A8F8-DDE63E3F01BB}">
      <dgm:prSet/>
      <dgm:spPr/>
      <dgm:t>
        <a:bodyPr/>
        <a:lstStyle/>
        <a:p>
          <a:endParaRPr lang="en-US"/>
        </a:p>
      </dgm:t>
    </dgm:pt>
    <dgm:pt modelId="{EEFC4FAF-049D-4694-B34E-08D3798BE117}" type="sibTrans" cxnId="{25CF24D1-01CF-49CE-A8F8-DDE63E3F01BB}">
      <dgm:prSet/>
      <dgm:spPr/>
      <dgm:t>
        <a:bodyPr/>
        <a:lstStyle/>
        <a:p>
          <a:endParaRPr lang="en-US"/>
        </a:p>
      </dgm:t>
    </dgm:pt>
    <dgm:pt modelId="{BC771C57-2BAB-447B-9E13-FF1C2FA0C704}">
      <dgm:prSet/>
      <dgm:spPr/>
      <dgm:t>
        <a:bodyPr/>
        <a:lstStyle/>
        <a:p>
          <a:r>
            <a:rPr lang="en-US" dirty="0" err="1"/>
            <a:t>Somnolenz</a:t>
          </a:r>
          <a:r>
            <a:rPr lang="en-US" dirty="0"/>
            <a:t> </a:t>
          </a:r>
        </a:p>
      </dgm:t>
    </dgm:pt>
    <dgm:pt modelId="{DA91D60C-70A3-425E-A32E-139B7541ABEB}" type="parTrans" cxnId="{6A6C7EA2-4F94-420E-8DAA-95E1B2066712}">
      <dgm:prSet/>
      <dgm:spPr/>
      <dgm:t>
        <a:bodyPr/>
        <a:lstStyle/>
        <a:p>
          <a:endParaRPr lang="en-US"/>
        </a:p>
      </dgm:t>
    </dgm:pt>
    <dgm:pt modelId="{445FCE46-6D78-409E-A1AA-5F1AB76212C1}" type="sibTrans" cxnId="{6A6C7EA2-4F94-420E-8DAA-95E1B2066712}">
      <dgm:prSet/>
      <dgm:spPr/>
      <dgm:t>
        <a:bodyPr/>
        <a:lstStyle/>
        <a:p>
          <a:endParaRPr lang="en-US"/>
        </a:p>
      </dgm:t>
    </dgm:pt>
    <dgm:pt modelId="{19F4844F-966D-436B-9E38-FA8D002F9661}">
      <dgm:prSet/>
      <dgm:spPr/>
      <dgm:t>
        <a:bodyPr/>
        <a:lstStyle/>
        <a:p>
          <a:r>
            <a:rPr lang="en-US" dirty="0" err="1"/>
            <a:t>Zeichen</a:t>
          </a:r>
          <a:r>
            <a:rPr lang="en-US" dirty="0"/>
            <a:t> </a:t>
          </a:r>
          <a:r>
            <a:rPr lang="en-US" dirty="0" err="1"/>
            <a:t>einer</a:t>
          </a:r>
          <a:r>
            <a:rPr lang="en-US" dirty="0"/>
            <a:t> </a:t>
          </a:r>
          <a:r>
            <a:rPr lang="en-US" dirty="0" err="1"/>
            <a:t>zentralen</a:t>
          </a:r>
          <a:r>
            <a:rPr lang="en-US" dirty="0"/>
            <a:t> </a:t>
          </a:r>
          <a:r>
            <a:rPr lang="en-US" dirty="0" err="1"/>
            <a:t>Okulomotorikstörung</a:t>
          </a:r>
          <a:r>
            <a:rPr lang="en-US" dirty="0"/>
            <a:t> </a:t>
          </a:r>
        </a:p>
      </dgm:t>
    </dgm:pt>
    <dgm:pt modelId="{380B3859-BEC7-4D3E-91A2-2ED48484B2FF}" type="parTrans" cxnId="{C204DC7E-CBE1-4BEC-ACF5-4CCE96732344}">
      <dgm:prSet/>
      <dgm:spPr/>
      <dgm:t>
        <a:bodyPr/>
        <a:lstStyle/>
        <a:p>
          <a:endParaRPr lang="en-US"/>
        </a:p>
      </dgm:t>
    </dgm:pt>
    <dgm:pt modelId="{FA852335-D67A-4DD0-B8FC-74DDB1D6DB42}" type="sibTrans" cxnId="{C204DC7E-CBE1-4BEC-ACF5-4CCE96732344}">
      <dgm:prSet/>
      <dgm:spPr/>
      <dgm:t>
        <a:bodyPr/>
        <a:lstStyle/>
        <a:p>
          <a:endParaRPr lang="en-US"/>
        </a:p>
      </dgm:t>
    </dgm:pt>
    <dgm:pt modelId="{EBC1E6D6-75EE-4497-B36B-E006E95FDA0D}">
      <dgm:prSet/>
      <dgm:spPr/>
      <dgm:t>
        <a:bodyPr/>
        <a:lstStyle/>
        <a:p>
          <a:r>
            <a:rPr lang="en-US" dirty="0" err="1"/>
            <a:t>Diskonjugierte</a:t>
          </a:r>
          <a:r>
            <a:rPr lang="en-US" dirty="0"/>
            <a:t> </a:t>
          </a:r>
          <a:r>
            <a:rPr lang="en-US" dirty="0" err="1"/>
            <a:t>Bulbusstellung</a:t>
          </a:r>
          <a:r>
            <a:rPr lang="en-US" dirty="0"/>
            <a:t> </a:t>
          </a:r>
        </a:p>
      </dgm:t>
    </dgm:pt>
    <dgm:pt modelId="{1C61A906-3081-4365-86B3-D644F8A6EC96}" type="parTrans" cxnId="{99D78735-230F-4FE4-949A-FA64D326A84B}">
      <dgm:prSet/>
      <dgm:spPr/>
      <dgm:t>
        <a:bodyPr/>
        <a:lstStyle/>
        <a:p>
          <a:endParaRPr lang="en-US"/>
        </a:p>
      </dgm:t>
    </dgm:pt>
    <dgm:pt modelId="{E0DF111E-5329-49DF-9995-99C384CA13CF}" type="sibTrans" cxnId="{99D78735-230F-4FE4-949A-FA64D326A84B}">
      <dgm:prSet/>
      <dgm:spPr/>
      <dgm:t>
        <a:bodyPr/>
        <a:lstStyle/>
        <a:p>
          <a:endParaRPr lang="en-US"/>
        </a:p>
      </dgm:t>
    </dgm:pt>
    <dgm:pt modelId="{A6094B94-1FBB-40C3-B041-26D775A59FD2}">
      <dgm:prSet/>
      <dgm:spPr/>
      <dgm:t>
        <a:bodyPr/>
        <a:lstStyle/>
        <a:p>
          <a:r>
            <a:rPr lang="en-US" dirty="0" err="1"/>
            <a:t>Bulbusbewegungsstörung</a:t>
          </a:r>
          <a:r>
            <a:rPr lang="en-US" dirty="0"/>
            <a:t> </a:t>
          </a:r>
          <a:r>
            <a:rPr lang="en-US" dirty="0" err="1"/>
            <a:t>inkl</a:t>
          </a:r>
          <a:r>
            <a:rPr lang="en-US" dirty="0"/>
            <a:t>. </a:t>
          </a:r>
          <a:r>
            <a:rPr lang="en-US" dirty="0" err="1"/>
            <a:t>Funktionsstörung</a:t>
          </a:r>
          <a:r>
            <a:rPr lang="en-US" dirty="0"/>
            <a:t> der </a:t>
          </a:r>
          <a:r>
            <a:rPr lang="en-US" dirty="0" err="1"/>
            <a:t>Hirnnerven</a:t>
          </a:r>
          <a:r>
            <a:rPr lang="en-US" dirty="0"/>
            <a:t> III , IV , VI , </a:t>
          </a:r>
          <a:r>
            <a:rPr lang="en-US" dirty="0" err="1"/>
            <a:t>Konvergenzstörung</a:t>
          </a:r>
          <a:r>
            <a:rPr lang="en-US" dirty="0"/>
            <a:t>, </a:t>
          </a:r>
          <a:r>
            <a:rPr lang="en-US" dirty="0" err="1"/>
            <a:t>horizontaler</a:t>
          </a:r>
          <a:r>
            <a:rPr lang="en-US" dirty="0"/>
            <a:t> Blickparese , etc.</a:t>
          </a:r>
        </a:p>
      </dgm:t>
    </dgm:pt>
    <dgm:pt modelId="{9F442AA8-8F2A-4DF3-9DFB-90B15ACEA321}" type="parTrans" cxnId="{EFC4D7EC-39A4-49A7-92CB-7DA28E0D6350}">
      <dgm:prSet/>
      <dgm:spPr/>
      <dgm:t>
        <a:bodyPr/>
        <a:lstStyle/>
        <a:p>
          <a:endParaRPr lang="en-US"/>
        </a:p>
      </dgm:t>
    </dgm:pt>
    <dgm:pt modelId="{78FE623E-7C24-4F81-A07F-8A258F148D34}" type="sibTrans" cxnId="{EFC4D7EC-39A4-49A7-92CB-7DA28E0D6350}">
      <dgm:prSet/>
      <dgm:spPr/>
      <dgm:t>
        <a:bodyPr/>
        <a:lstStyle/>
        <a:p>
          <a:endParaRPr lang="en-US"/>
        </a:p>
      </dgm:t>
    </dgm:pt>
    <dgm:pt modelId="{731722AD-B60D-4FB5-90AF-393624BE5A2B}">
      <dgm:prSet/>
      <dgm:spPr/>
      <dgm:t>
        <a:bodyPr/>
        <a:lstStyle/>
        <a:p>
          <a:r>
            <a:rPr lang="en-US" dirty="0" err="1"/>
            <a:t>Gestörte</a:t>
          </a:r>
          <a:r>
            <a:rPr lang="en-US" dirty="0"/>
            <a:t> </a:t>
          </a:r>
          <a:r>
            <a:rPr lang="en-US" dirty="0" err="1"/>
            <a:t>Fixationssuppression</a:t>
          </a:r>
          <a:r>
            <a:rPr lang="en-US" dirty="0"/>
            <a:t> des </a:t>
          </a:r>
          <a:r>
            <a:rPr lang="en-US" dirty="0" err="1"/>
            <a:t>vestibulo-okulären</a:t>
          </a:r>
          <a:r>
            <a:rPr lang="en-US" dirty="0"/>
            <a:t> Reflexes </a:t>
          </a:r>
        </a:p>
      </dgm:t>
    </dgm:pt>
    <dgm:pt modelId="{5B303A59-98DC-4694-A42C-6F70DA2F9E1A}" type="parTrans" cxnId="{C8678E34-A4A8-45B1-BBC4-474A2EE02D43}">
      <dgm:prSet/>
      <dgm:spPr/>
      <dgm:t>
        <a:bodyPr/>
        <a:lstStyle/>
        <a:p>
          <a:endParaRPr lang="en-US"/>
        </a:p>
      </dgm:t>
    </dgm:pt>
    <dgm:pt modelId="{05695569-66CF-4C6E-AE22-4C0A6F7988A0}" type="sibTrans" cxnId="{C8678E34-A4A8-45B1-BBC4-474A2EE02D43}">
      <dgm:prSet/>
      <dgm:spPr/>
      <dgm:t>
        <a:bodyPr/>
        <a:lstStyle/>
        <a:p>
          <a:endParaRPr lang="en-US"/>
        </a:p>
      </dgm:t>
    </dgm:pt>
    <dgm:pt modelId="{F6FD1824-F22E-48B9-AF30-96DF41FBE476}">
      <dgm:prSet/>
      <dgm:spPr/>
      <dgm:t>
        <a:bodyPr/>
        <a:lstStyle/>
        <a:p>
          <a:pPr rtl="0"/>
          <a:r>
            <a:rPr lang="en-US" dirty="0"/>
            <a:t>Nystagmus </a:t>
          </a:r>
          <a:r>
            <a:rPr lang="en-US" dirty="0" err="1"/>
            <a:t>durch</a:t>
          </a:r>
          <a:r>
            <a:rPr lang="en-US" dirty="0"/>
            <a:t> Fixation </a:t>
          </a:r>
          <a:r>
            <a:rPr lang="en-US" dirty="0" err="1"/>
            <a:t>bzw</a:t>
          </a:r>
          <a:r>
            <a:rPr lang="en-US" dirty="0"/>
            <a:t>. </a:t>
          </a:r>
          <a:r>
            <a:rPr lang="en-US" dirty="0" err="1"/>
            <a:t>deren</a:t>
          </a:r>
          <a:r>
            <a:rPr lang="en-US" dirty="0"/>
            <a:t> </a:t>
          </a:r>
          <a:r>
            <a:rPr lang="en-US" dirty="0" err="1"/>
            <a:t>Aufhebung</a:t>
          </a:r>
          <a:r>
            <a:rPr lang="en-US" dirty="0"/>
            <a:t> </a:t>
          </a:r>
          <a:r>
            <a:rPr lang="en-US" dirty="0" err="1"/>
            <a:t>nicht</a:t>
          </a:r>
          <a:r>
            <a:rPr lang="en-US" dirty="0"/>
            <a:t> </a:t>
          </a:r>
          <a:r>
            <a:rPr lang="en-US" dirty="0" err="1"/>
            <a:t>modifizierbar</a:t>
          </a:r>
          <a:r>
            <a:rPr lang="en-US" dirty="0">
              <a:latin typeface="Arial" panose="020B0604020202020204"/>
            </a:rPr>
            <a:t> </a:t>
          </a:r>
        </a:p>
      </dgm:t>
    </dgm:pt>
    <dgm:pt modelId="{0E98DCF9-642B-4184-BD50-54186B1FED01}" type="parTrans" cxnId="{5AF5EF01-5B22-45A9-A69C-529D78781B65}">
      <dgm:prSet/>
      <dgm:spPr/>
      <dgm:t>
        <a:bodyPr/>
        <a:lstStyle/>
        <a:p>
          <a:endParaRPr lang="en-US"/>
        </a:p>
      </dgm:t>
    </dgm:pt>
    <dgm:pt modelId="{75C46780-8452-45E0-AA29-22F6CEECEA4B}" type="sibTrans" cxnId="{5AF5EF01-5B22-45A9-A69C-529D78781B65}">
      <dgm:prSet/>
      <dgm:spPr/>
      <dgm:t>
        <a:bodyPr/>
        <a:lstStyle/>
        <a:p>
          <a:endParaRPr lang="en-US"/>
        </a:p>
      </dgm:t>
    </dgm:pt>
    <dgm:pt modelId="{3143FDBD-F6E0-4800-A139-05FC869C50DD}">
      <dgm:prSet/>
      <dgm:spPr/>
      <dgm:t>
        <a:bodyPr/>
        <a:lstStyle/>
        <a:p>
          <a:r>
            <a:rPr lang="en-US" dirty="0"/>
            <a:t>Rein </a:t>
          </a:r>
          <a:r>
            <a:rPr lang="en-US" dirty="0" err="1"/>
            <a:t>torsionaler</a:t>
          </a:r>
          <a:r>
            <a:rPr lang="en-US" dirty="0"/>
            <a:t> Nystagmus </a:t>
          </a:r>
        </a:p>
      </dgm:t>
    </dgm:pt>
    <dgm:pt modelId="{5785811F-9B67-4C0A-83FE-E73E9F142072}" type="parTrans" cxnId="{FEFA1B09-B2AF-44DB-AE66-836EF3CED7A4}">
      <dgm:prSet/>
      <dgm:spPr/>
      <dgm:t>
        <a:bodyPr/>
        <a:lstStyle/>
        <a:p>
          <a:endParaRPr lang="en-US"/>
        </a:p>
      </dgm:t>
    </dgm:pt>
    <dgm:pt modelId="{7E4DFA74-77AE-4A5D-8A0C-7F1C43A5E302}" type="sibTrans" cxnId="{FEFA1B09-B2AF-44DB-AE66-836EF3CED7A4}">
      <dgm:prSet/>
      <dgm:spPr/>
      <dgm:t>
        <a:bodyPr/>
        <a:lstStyle/>
        <a:p>
          <a:endParaRPr lang="en-US"/>
        </a:p>
      </dgm:t>
    </dgm:pt>
    <dgm:pt modelId="{EDE7F7EF-54DB-45F8-BD85-AB3D44701715}">
      <dgm:prSet/>
      <dgm:spPr/>
      <dgm:t>
        <a:bodyPr/>
        <a:lstStyle/>
        <a:p>
          <a:r>
            <a:rPr lang="en-US" dirty="0" err="1"/>
            <a:t>Vertikaler</a:t>
          </a:r>
          <a:r>
            <a:rPr lang="en-US" dirty="0"/>
            <a:t> Nystagmus (Upbeat-Nystagmus </a:t>
          </a:r>
          <a:r>
            <a:rPr lang="en-US" dirty="0" err="1"/>
            <a:t>oder</a:t>
          </a:r>
          <a:r>
            <a:rPr lang="en-US" dirty="0"/>
            <a:t> Downbeat-Nystagmus )</a:t>
          </a:r>
        </a:p>
      </dgm:t>
    </dgm:pt>
    <dgm:pt modelId="{B7762579-D633-4415-B50D-3F14BE3132B0}" type="parTrans" cxnId="{4AAA8A7E-9ADB-4400-AC55-06F73B1BD7C1}">
      <dgm:prSet/>
      <dgm:spPr/>
      <dgm:t>
        <a:bodyPr/>
        <a:lstStyle/>
        <a:p>
          <a:endParaRPr lang="en-US"/>
        </a:p>
      </dgm:t>
    </dgm:pt>
    <dgm:pt modelId="{BA097A5D-19D7-47D2-B249-02104ABDAB56}" type="sibTrans" cxnId="{4AAA8A7E-9ADB-4400-AC55-06F73B1BD7C1}">
      <dgm:prSet/>
      <dgm:spPr/>
      <dgm:t>
        <a:bodyPr/>
        <a:lstStyle/>
        <a:p>
          <a:endParaRPr lang="en-US"/>
        </a:p>
      </dgm:t>
    </dgm:pt>
    <dgm:pt modelId="{4F38068D-D0A3-43C2-AF18-5ACF858DDB8A}">
      <dgm:prSet/>
      <dgm:spPr/>
      <dgm:t>
        <a:bodyPr/>
        <a:lstStyle/>
        <a:p>
          <a:r>
            <a:rPr lang="en-US" dirty="0" err="1"/>
            <a:t>Lageabhängiger</a:t>
          </a:r>
          <a:r>
            <a:rPr lang="en-US" dirty="0"/>
            <a:t> Nystagmus </a:t>
          </a:r>
        </a:p>
      </dgm:t>
    </dgm:pt>
    <dgm:pt modelId="{D4E37AF8-D09A-4D87-BA8B-129C5471963E}" type="parTrans" cxnId="{8C15ED80-5B4B-4B4C-93B6-87647DF4F939}">
      <dgm:prSet/>
      <dgm:spPr/>
      <dgm:t>
        <a:bodyPr/>
        <a:lstStyle/>
        <a:p>
          <a:endParaRPr lang="en-US"/>
        </a:p>
      </dgm:t>
    </dgm:pt>
    <dgm:pt modelId="{E98B3ABB-61F1-4285-9A14-8C0BF49967D8}" type="sibTrans" cxnId="{8C15ED80-5B4B-4B4C-93B6-87647DF4F939}">
      <dgm:prSet/>
      <dgm:spPr/>
      <dgm:t>
        <a:bodyPr/>
        <a:lstStyle/>
        <a:p>
          <a:endParaRPr lang="en-US"/>
        </a:p>
      </dgm:t>
    </dgm:pt>
    <dgm:pt modelId="{A62B69C3-386E-43B7-828D-23A1320CBE27}">
      <dgm:prSet/>
      <dgm:spPr/>
      <dgm:t>
        <a:bodyPr/>
        <a:lstStyle/>
        <a:p>
          <a:r>
            <a:rPr lang="en-US" dirty="0" err="1"/>
            <a:t>Erworbener</a:t>
          </a:r>
          <a:r>
            <a:rPr lang="en-US" dirty="0"/>
            <a:t> </a:t>
          </a:r>
          <a:r>
            <a:rPr lang="en-US" dirty="0" err="1"/>
            <a:t>Pendelnystagmus</a:t>
          </a:r>
          <a:r>
            <a:rPr lang="en-US" dirty="0"/>
            <a:t> </a:t>
          </a:r>
        </a:p>
      </dgm:t>
    </dgm:pt>
    <dgm:pt modelId="{F1E3E89C-7F4C-4E76-8544-E790737E5305}" type="parTrans" cxnId="{FB727CDC-791B-4553-8C2C-A45BDAE6CB1A}">
      <dgm:prSet/>
      <dgm:spPr/>
      <dgm:t>
        <a:bodyPr/>
        <a:lstStyle/>
        <a:p>
          <a:endParaRPr lang="en-US"/>
        </a:p>
      </dgm:t>
    </dgm:pt>
    <dgm:pt modelId="{E96B510E-2EAE-4D03-8750-EC49FE5B5B04}" type="sibTrans" cxnId="{FB727CDC-791B-4553-8C2C-A45BDAE6CB1A}">
      <dgm:prSet/>
      <dgm:spPr/>
      <dgm:t>
        <a:bodyPr/>
        <a:lstStyle/>
        <a:p>
          <a:endParaRPr lang="en-US"/>
        </a:p>
      </dgm:t>
    </dgm:pt>
    <dgm:pt modelId="{197FB9D1-F6C1-4CE0-9703-3D5CE80B81DE}">
      <dgm:prSet/>
      <dgm:spPr/>
      <dgm:t>
        <a:bodyPr/>
        <a:lstStyle/>
        <a:p>
          <a:r>
            <a:rPr lang="en-US" err="1"/>
            <a:t>Lateralisiert</a:t>
          </a:r>
          <a:r>
            <a:rPr lang="en-US" dirty="0"/>
            <a:t> </a:t>
          </a:r>
          <a:r>
            <a:rPr lang="en-US" err="1"/>
            <a:t>sakkadierte</a:t>
          </a:r>
          <a:r>
            <a:rPr lang="en-US" dirty="0"/>
            <a:t> </a:t>
          </a:r>
          <a:r>
            <a:rPr lang="en-US" err="1"/>
            <a:t>Blickfolge</a:t>
          </a:r>
          <a:r>
            <a:rPr lang="en-US" dirty="0"/>
            <a:t> </a:t>
          </a:r>
        </a:p>
      </dgm:t>
    </dgm:pt>
    <dgm:pt modelId="{EE30BBA4-7A10-40D5-B440-FD86444297DC}" type="parTrans" cxnId="{D9979829-4AA9-422B-B23F-FF1F0ECC4186}">
      <dgm:prSet/>
      <dgm:spPr/>
      <dgm:t>
        <a:bodyPr/>
        <a:lstStyle/>
        <a:p>
          <a:endParaRPr lang="en-US"/>
        </a:p>
      </dgm:t>
    </dgm:pt>
    <dgm:pt modelId="{82181363-6839-4846-B7FE-ECB7BA5042F5}" type="sibTrans" cxnId="{D9979829-4AA9-422B-B23F-FF1F0ECC4186}">
      <dgm:prSet/>
      <dgm:spPr/>
      <dgm:t>
        <a:bodyPr/>
        <a:lstStyle/>
        <a:p>
          <a:endParaRPr lang="en-US"/>
        </a:p>
      </dgm:t>
    </dgm:pt>
    <dgm:pt modelId="{559C924F-6509-4473-A5F7-9CD7F432BD8E}">
      <dgm:prSet/>
      <dgm:spPr/>
      <dgm:t>
        <a:bodyPr/>
        <a:lstStyle/>
        <a:p>
          <a:r>
            <a:rPr lang="en-US" dirty="0" err="1"/>
            <a:t>Verlangsamte</a:t>
          </a:r>
          <a:r>
            <a:rPr lang="en-US" dirty="0"/>
            <a:t> und/</a:t>
          </a:r>
          <a:r>
            <a:rPr lang="en-US" dirty="0" err="1"/>
            <a:t>oder</a:t>
          </a:r>
          <a:r>
            <a:rPr lang="en-US" dirty="0"/>
            <a:t> </a:t>
          </a:r>
          <a:r>
            <a:rPr lang="en-US" dirty="0" err="1"/>
            <a:t>dysmetrische</a:t>
          </a:r>
          <a:r>
            <a:rPr lang="en-US" dirty="0"/>
            <a:t> </a:t>
          </a:r>
          <a:r>
            <a:rPr lang="en-US" dirty="0" err="1"/>
            <a:t>Willkürsakkaden</a:t>
          </a:r>
          <a:r>
            <a:rPr lang="en-US" dirty="0"/>
            <a:t> </a:t>
          </a:r>
        </a:p>
      </dgm:t>
    </dgm:pt>
    <dgm:pt modelId="{EFACD4F9-26C2-4C5E-AEE2-9CD11D49F920}" type="parTrans" cxnId="{C2A320FE-77E3-4AB5-A565-02F1FAE35407}">
      <dgm:prSet/>
      <dgm:spPr/>
      <dgm:t>
        <a:bodyPr/>
        <a:lstStyle/>
        <a:p>
          <a:endParaRPr lang="en-US"/>
        </a:p>
      </dgm:t>
    </dgm:pt>
    <dgm:pt modelId="{23E165CE-1135-47B7-9F59-9DDBB3936563}" type="sibTrans" cxnId="{C2A320FE-77E3-4AB5-A565-02F1FAE35407}">
      <dgm:prSet/>
      <dgm:spPr/>
      <dgm:t>
        <a:bodyPr/>
        <a:lstStyle/>
        <a:p>
          <a:endParaRPr lang="en-US"/>
        </a:p>
      </dgm:t>
    </dgm:pt>
    <dgm:pt modelId="{274CD716-1537-4A06-BEB9-9F5857B54F50}">
      <dgm:prSet/>
      <dgm:spPr/>
      <dgm:t>
        <a:bodyPr/>
        <a:lstStyle/>
        <a:p>
          <a:r>
            <a:rPr lang="en-US" dirty="0" err="1"/>
            <a:t>Zeichen</a:t>
          </a:r>
          <a:r>
            <a:rPr lang="en-US" dirty="0"/>
            <a:t> </a:t>
          </a:r>
          <a:r>
            <a:rPr lang="en-US" dirty="0" err="1"/>
            <a:t>einer</a:t>
          </a:r>
          <a:r>
            <a:rPr lang="en-US" dirty="0"/>
            <a:t> </a:t>
          </a:r>
          <a:r>
            <a:rPr lang="en-US" dirty="0" err="1"/>
            <a:t>Koordinationsstörung</a:t>
          </a:r>
          <a:r>
            <a:rPr lang="en-US" dirty="0"/>
            <a:t> von Rumpf und/</a:t>
          </a:r>
          <a:r>
            <a:rPr lang="en-US" dirty="0" err="1"/>
            <a:t>oder</a:t>
          </a:r>
          <a:r>
            <a:rPr lang="en-US" dirty="0"/>
            <a:t> </a:t>
          </a:r>
          <a:r>
            <a:rPr lang="en-US" dirty="0" err="1"/>
            <a:t>Extremitäten</a:t>
          </a:r>
          <a:r>
            <a:rPr lang="en-US" dirty="0"/>
            <a:t> </a:t>
          </a:r>
        </a:p>
      </dgm:t>
    </dgm:pt>
    <dgm:pt modelId="{5E7F8457-9F7C-4D9C-9671-9A661BA7704D}" type="parTrans" cxnId="{C1265A20-A990-47E9-981C-E7351FB0B601}">
      <dgm:prSet/>
      <dgm:spPr/>
      <dgm:t>
        <a:bodyPr/>
        <a:lstStyle/>
        <a:p>
          <a:endParaRPr lang="en-US"/>
        </a:p>
      </dgm:t>
    </dgm:pt>
    <dgm:pt modelId="{4F128EC3-32B9-4423-B528-D8730A335008}" type="sibTrans" cxnId="{C1265A20-A990-47E9-981C-E7351FB0B601}">
      <dgm:prSet/>
      <dgm:spPr/>
      <dgm:t>
        <a:bodyPr/>
        <a:lstStyle/>
        <a:p>
          <a:endParaRPr lang="en-US"/>
        </a:p>
      </dgm:t>
    </dgm:pt>
    <dgm:pt modelId="{98D6EFCE-D35E-485C-A35C-7AB0FC2BFB02}">
      <dgm:prSet/>
      <dgm:spPr/>
      <dgm:t>
        <a:bodyPr/>
        <a:lstStyle/>
        <a:p>
          <a:r>
            <a:rPr lang="en-US" dirty="0" err="1"/>
            <a:t>Gestörte</a:t>
          </a:r>
          <a:r>
            <a:rPr lang="en-US" dirty="0"/>
            <a:t> </a:t>
          </a:r>
          <a:r>
            <a:rPr lang="en-US" dirty="0" err="1"/>
            <a:t>zerebelläre</a:t>
          </a:r>
          <a:r>
            <a:rPr lang="en-US" dirty="0"/>
            <a:t> </a:t>
          </a:r>
          <a:r>
            <a:rPr lang="en-US" dirty="0" err="1"/>
            <a:t>Koordinationsprüfung</a:t>
          </a:r>
          <a:r>
            <a:rPr lang="en-US" dirty="0"/>
            <a:t> </a:t>
          </a:r>
        </a:p>
      </dgm:t>
    </dgm:pt>
    <dgm:pt modelId="{13CD7383-389A-4FB6-B995-FA30F12A8CE0}" type="parTrans" cxnId="{CDBBB1E7-899D-43E5-8ECB-B553943B9F3A}">
      <dgm:prSet/>
      <dgm:spPr/>
      <dgm:t>
        <a:bodyPr/>
        <a:lstStyle/>
        <a:p>
          <a:endParaRPr lang="en-US"/>
        </a:p>
      </dgm:t>
    </dgm:pt>
    <dgm:pt modelId="{D14CD189-9448-4F7A-930E-CEADC0908023}" type="sibTrans" cxnId="{CDBBB1E7-899D-43E5-8ECB-B553943B9F3A}">
      <dgm:prSet/>
      <dgm:spPr/>
      <dgm:t>
        <a:bodyPr/>
        <a:lstStyle/>
        <a:p>
          <a:endParaRPr lang="en-US"/>
        </a:p>
      </dgm:t>
    </dgm:pt>
    <dgm:pt modelId="{DC830BB7-D4DF-43F9-8968-14C594B66870}">
      <dgm:prSet/>
      <dgm:spPr/>
      <dgm:t>
        <a:bodyPr/>
        <a:lstStyle/>
        <a:p>
          <a:r>
            <a:rPr lang="en-US" err="1"/>
            <a:t>Rumpfataxie</a:t>
          </a:r>
          <a:endParaRPr lang="en-US" dirty="0"/>
        </a:p>
      </dgm:t>
    </dgm:pt>
    <dgm:pt modelId="{9F473036-99A1-4AC7-B8CE-6C200F2E0955}" type="parTrans" cxnId="{2591E730-3310-413C-AAB8-498BB88FA83F}">
      <dgm:prSet/>
      <dgm:spPr/>
      <dgm:t>
        <a:bodyPr/>
        <a:lstStyle/>
        <a:p>
          <a:endParaRPr lang="en-US"/>
        </a:p>
      </dgm:t>
    </dgm:pt>
    <dgm:pt modelId="{97713284-9B8F-473E-8566-F7E84C8796C1}" type="sibTrans" cxnId="{2591E730-3310-413C-AAB8-498BB88FA83F}">
      <dgm:prSet/>
      <dgm:spPr/>
      <dgm:t>
        <a:bodyPr/>
        <a:lstStyle/>
        <a:p>
          <a:endParaRPr lang="en-US"/>
        </a:p>
      </dgm:t>
    </dgm:pt>
    <dgm:pt modelId="{FF2D9AA4-3E64-49BB-A015-4CA6FD8B208F}">
      <dgm:prSet/>
      <dgm:spPr/>
      <dgm:t>
        <a:bodyPr/>
        <a:lstStyle/>
        <a:p>
          <a:r>
            <a:rPr lang="en-US" dirty="0" err="1"/>
            <a:t>Zeitliche</a:t>
          </a:r>
          <a:r>
            <a:rPr lang="en-US" dirty="0"/>
            <a:t> </a:t>
          </a:r>
          <a:r>
            <a:rPr lang="en-US" dirty="0" err="1"/>
            <a:t>Charakteristik</a:t>
          </a:r>
          <a:r>
            <a:rPr lang="en-US" dirty="0"/>
            <a:t> </a:t>
          </a:r>
        </a:p>
      </dgm:t>
    </dgm:pt>
    <dgm:pt modelId="{8F288E57-929C-489C-B6DA-C0C02A92A2ED}" type="parTrans" cxnId="{AE7D0980-BE3C-4546-878C-7A66AB7EDDF1}">
      <dgm:prSet/>
      <dgm:spPr/>
      <dgm:t>
        <a:bodyPr/>
        <a:lstStyle/>
        <a:p>
          <a:endParaRPr lang="en-US"/>
        </a:p>
      </dgm:t>
    </dgm:pt>
    <dgm:pt modelId="{4B0BEC01-F8DF-4388-A1CA-06190DAFEB8B}" type="sibTrans" cxnId="{AE7D0980-BE3C-4546-878C-7A66AB7EDDF1}">
      <dgm:prSet/>
      <dgm:spPr/>
      <dgm:t>
        <a:bodyPr/>
        <a:lstStyle/>
        <a:p>
          <a:endParaRPr lang="en-US"/>
        </a:p>
      </dgm:t>
    </dgm:pt>
    <dgm:pt modelId="{894FC4F9-4319-4E06-BB2B-FCC69EB40CBE}">
      <dgm:prSet/>
      <dgm:spPr/>
      <dgm:t>
        <a:bodyPr/>
        <a:lstStyle/>
        <a:p>
          <a:r>
            <a:rPr lang="en-US" dirty="0" err="1"/>
            <a:t>Eindeutiger</a:t>
          </a:r>
          <a:r>
            <a:rPr lang="en-US" dirty="0"/>
            <a:t> </a:t>
          </a:r>
          <a:r>
            <a:rPr lang="en-US" dirty="0" err="1"/>
            <a:t>apoplektiformer</a:t>
          </a:r>
          <a:r>
            <a:rPr lang="en-US" dirty="0"/>
            <a:t> </a:t>
          </a:r>
          <a:r>
            <a:rPr lang="en-US" dirty="0" err="1"/>
            <a:t>Beginn</a:t>
          </a:r>
          <a:r>
            <a:rPr lang="en-US" dirty="0"/>
            <a:t> und </a:t>
          </a:r>
          <a:r>
            <a:rPr lang="en-US" dirty="0" err="1"/>
            <a:t>anhaltende</a:t>
          </a:r>
          <a:r>
            <a:rPr lang="en-US" dirty="0"/>
            <a:t> </a:t>
          </a:r>
          <a:r>
            <a:rPr lang="en-US" dirty="0" err="1"/>
            <a:t>Störung</a:t>
          </a:r>
          <a:r>
            <a:rPr lang="en-US" dirty="0"/>
            <a:t> </a:t>
          </a:r>
        </a:p>
      </dgm:t>
    </dgm:pt>
    <dgm:pt modelId="{17BC90EF-3D49-4130-B0C2-00BEC31C8CF6}" type="parTrans" cxnId="{2A16E852-6986-4FBF-982C-F59C8B623AF4}">
      <dgm:prSet/>
      <dgm:spPr/>
      <dgm:t>
        <a:bodyPr/>
        <a:lstStyle/>
        <a:p>
          <a:endParaRPr lang="en-US"/>
        </a:p>
      </dgm:t>
    </dgm:pt>
    <dgm:pt modelId="{545DE168-ED2D-449D-9EDF-9459B5F696E1}" type="sibTrans" cxnId="{2A16E852-6986-4FBF-982C-F59C8B623AF4}">
      <dgm:prSet/>
      <dgm:spPr/>
      <dgm:t>
        <a:bodyPr/>
        <a:lstStyle/>
        <a:p>
          <a:endParaRPr lang="en-US"/>
        </a:p>
      </dgm:t>
    </dgm:pt>
    <dgm:pt modelId="{BF2A20C9-EECC-44FA-A9C8-FF2E80B9EEF9}">
      <dgm:prSet phldr="0"/>
      <dgm:spPr/>
      <dgm:t>
        <a:bodyPr/>
        <a:lstStyle/>
        <a:p>
          <a:pPr rtl="0"/>
          <a:r>
            <a:rPr lang="en-US" dirty="0"/>
            <a:t>Jeder </a:t>
          </a:r>
          <a:r>
            <a:rPr lang="en-US" dirty="0" err="1"/>
            <a:t>alternierende</a:t>
          </a:r>
          <a:r>
            <a:rPr lang="en-US" dirty="0"/>
            <a:t> Nystagmus</a:t>
          </a:r>
          <a:r>
            <a:rPr lang="en-US" dirty="0">
              <a:latin typeface="Arial" panose="020B0604020202020204"/>
            </a:rPr>
            <a:t> </a:t>
          </a:r>
        </a:p>
      </dgm:t>
    </dgm:pt>
    <dgm:pt modelId="{864F78B8-A125-4D6A-B7B0-B502456E74D2}" type="parTrans" cxnId="{FFCD5D32-24DC-4DF5-8C5F-EF5EDE2844C0}">
      <dgm:prSet/>
      <dgm:spPr/>
    </dgm:pt>
    <dgm:pt modelId="{86C7C5CB-C6F8-4883-9DDF-D9A3510FE0B6}" type="sibTrans" cxnId="{FFCD5D32-24DC-4DF5-8C5F-EF5EDE2844C0}">
      <dgm:prSet/>
      <dgm:spPr/>
    </dgm:pt>
    <dgm:pt modelId="{50F57252-3117-4C50-A0D3-3C741C849D13}">
      <dgm:prSet phldr="0"/>
      <dgm:spPr/>
      <dgm:t>
        <a:bodyPr/>
        <a:lstStyle/>
        <a:p>
          <a:r>
            <a:rPr lang="en-US" dirty="0" err="1"/>
            <a:t>Dissoziierter</a:t>
          </a:r>
          <a:r>
            <a:rPr lang="en-US" dirty="0"/>
            <a:t> Nystagmus </a:t>
          </a:r>
        </a:p>
      </dgm:t>
    </dgm:pt>
    <dgm:pt modelId="{C52D4996-5845-4A8B-A34B-B136C2B01A9F}" type="parTrans" cxnId="{BEDECCF9-7884-4781-AAAE-672030EB9AB1}">
      <dgm:prSet/>
      <dgm:spPr/>
    </dgm:pt>
    <dgm:pt modelId="{AF6F93BA-0EF2-4B0E-8729-EEEC23419EAA}" type="sibTrans" cxnId="{BEDECCF9-7884-4781-AAAE-672030EB9AB1}">
      <dgm:prSet/>
      <dgm:spPr/>
    </dgm:pt>
    <dgm:pt modelId="{EF565965-98E6-4654-8DC2-F417B0992F9F}" type="pres">
      <dgm:prSet presAssocID="{685F97E0-D27B-4E2D-8A50-A760099CA8F8}" presName="linear" presStyleCnt="0">
        <dgm:presLayoutVars>
          <dgm:animLvl val="lvl"/>
          <dgm:resizeHandles val="exact"/>
        </dgm:presLayoutVars>
      </dgm:prSet>
      <dgm:spPr/>
    </dgm:pt>
    <dgm:pt modelId="{58134824-CF66-4E81-AC8F-BC0673AD0840}" type="pres">
      <dgm:prSet presAssocID="{1CEF550A-2050-4F39-8793-568124FCE5A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7C56B71-DF20-4246-A17C-7AC679216E31}" type="pres">
      <dgm:prSet presAssocID="{1CEF550A-2050-4F39-8793-568124FCE5AE}" presName="childText" presStyleLbl="revTx" presStyleIdx="0" presStyleCnt="4">
        <dgm:presLayoutVars>
          <dgm:bulletEnabled val="1"/>
        </dgm:presLayoutVars>
      </dgm:prSet>
      <dgm:spPr/>
    </dgm:pt>
    <dgm:pt modelId="{369F8422-3CEC-4A84-9E61-3F759C2CFF20}" type="pres">
      <dgm:prSet presAssocID="{19F4844F-966D-436B-9E38-FA8D002F96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CD04BA-797F-4EB4-A649-68FD5D8F5688}" type="pres">
      <dgm:prSet presAssocID="{19F4844F-966D-436B-9E38-FA8D002F9661}" presName="childText" presStyleLbl="revTx" presStyleIdx="1" presStyleCnt="4">
        <dgm:presLayoutVars>
          <dgm:bulletEnabled val="1"/>
        </dgm:presLayoutVars>
      </dgm:prSet>
      <dgm:spPr/>
    </dgm:pt>
    <dgm:pt modelId="{D0B849BC-B70E-4F88-8E89-22EE9D8BB7D4}" type="pres">
      <dgm:prSet presAssocID="{274CD716-1537-4A06-BEB9-9F5857B54F5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5588ACC-3AFC-4BF5-A4B1-00BE929B6530}" type="pres">
      <dgm:prSet presAssocID="{274CD716-1537-4A06-BEB9-9F5857B54F50}" presName="childText" presStyleLbl="revTx" presStyleIdx="2" presStyleCnt="4">
        <dgm:presLayoutVars>
          <dgm:bulletEnabled val="1"/>
        </dgm:presLayoutVars>
      </dgm:prSet>
      <dgm:spPr/>
    </dgm:pt>
    <dgm:pt modelId="{CCC69B0A-8F04-4A4E-BA0B-7C4C2392BF35}" type="pres">
      <dgm:prSet presAssocID="{FF2D9AA4-3E64-49BB-A015-4CA6FD8B208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3349BAC-B51E-4351-A213-0F2A3C4D0630}" type="pres">
      <dgm:prSet presAssocID="{FF2D9AA4-3E64-49BB-A015-4CA6FD8B208F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AF5EF01-5B22-45A9-A69C-529D78781B65}" srcId="{19F4844F-966D-436B-9E38-FA8D002F9661}" destId="{F6FD1824-F22E-48B9-AF30-96DF41FBE476}" srcOrd="3" destOrd="0" parTransId="{0E98DCF9-642B-4184-BD50-54186B1FED01}" sibTransId="{75C46780-8452-45E0-AA29-22F6CEECEA4B}"/>
    <dgm:cxn modelId="{FEFA1B09-B2AF-44DB-AE66-836EF3CED7A4}" srcId="{19F4844F-966D-436B-9E38-FA8D002F9661}" destId="{3143FDBD-F6E0-4800-A139-05FC869C50DD}" srcOrd="6" destOrd="0" parTransId="{5785811F-9B67-4C0A-83FE-E73E9F142072}" sibTransId="{7E4DFA74-77AE-4A5D-8A0C-7F1C43A5E302}"/>
    <dgm:cxn modelId="{AA53A412-DA7D-40B0-9D60-8FA113BB8852}" type="presOf" srcId="{4F38068D-D0A3-43C2-AF18-5ACF858DDB8A}" destId="{01CD04BA-797F-4EB4-A649-68FD5D8F5688}" srcOrd="0" destOrd="8" presId="urn:microsoft.com/office/officeart/2005/8/layout/vList2"/>
    <dgm:cxn modelId="{C1265A20-A990-47E9-981C-E7351FB0B601}" srcId="{685F97E0-D27B-4E2D-8A50-A760099CA8F8}" destId="{274CD716-1537-4A06-BEB9-9F5857B54F50}" srcOrd="2" destOrd="0" parTransId="{5E7F8457-9F7C-4D9C-9671-9A661BA7704D}" sibTransId="{4F128EC3-32B9-4423-B528-D8730A335008}"/>
    <dgm:cxn modelId="{D9979829-4AA9-422B-B23F-FF1F0ECC4186}" srcId="{19F4844F-966D-436B-9E38-FA8D002F9661}" destId="{197FB9D1-F6C1-4CE0-9703-3D5CE80B81DE}" srcOrd="10" destOrd="0" parTransId="{EE30BBA4-7A10-40D5-B440-FD86444297DC}" sibTransId="{82181363-6839-4846-B7FE-ECB7BA5042F5}"/>
    <dgm:cxn modelId="{2591E730-3310-413C-AAB8-498BB88FA83F}" srcId="{274CD716-1537-4A06-BEB9-9F5857B54F50}" destId="{DC830BB7-D4DF-43F9-8968-14C594B66870}" srcOrd="1" destOrd="0" parTransId="{9F473036-99A1-4AC7-B8CE-6C200F2E0955}" sibTransId="{97713284-9B8F-473E-8566-F7E84C8796C1}"/>
    <dgm:cxn modelId="{FFCD5D32-24DC-4DF5-8C5F-EF5EDE2844C0}" srcId="{19F4844F-966D-436B-9E38-FA8D002F9661}" destId="{BF2A20C9-EECC-44FA-A9C8-FF2E80B9EEF9}" srcOrd="4" destOrd="0" parTransId="{864F78B8-A125-4D6A-B7B0-B502456E74D2}" sibTransId="{86C7C5CB-C6F8-4883-9DDF-D9A3510FE0B6}"/>
    <dgm:cxn modelId="{C8678E34-A4A8-45B1-BBC4-474A2EE02D43}" srcId="{19F4844F-966D-436B-9E38-FA8D002F9661}" destId="{731722AD-B60D-4FB5-90AF-393624BE5A2B}" srcOrd="2" destOrd="0" parTransId="{5B303A59-98DC-4694-A42C-6F70DA2F9E1A}" sibTransId="{05695569-66CF-4C6E-AE22-4C0A6F7988A0}"/>
    <dgm:cxn modelId="{D3A55535-238C-4206-86EE-EB9CB88E2D29}" type="presOf" srcId="{FF2D9AA4-3E64-49BB-A015-4CA6FD8B208F}" destId="{CCC69B0A-8F04-4A4E-BA0B-7C4C2392BF35}" srcOrd="0" destOrd="0" presId="urn:microsoft.com/office/officeart/2005/8/layout/vList2"/>
    <dgm:cxn modelId="{99D78735-230F-4FE4-949A-FA64D326A84B}" srcId="{19F4844F-966D-436B-9E38-FA8D002F9661}" destId="{EBC1E6D6-75EE-4497-B36B-E006E95FDA0D}" srcOrd="0" destOrd="0" parTransId="{1C61A906-3081-4365-86B3-D644F8A6EC96}" sibTransId="{E0DF111E-5329-49DF-9995-99C384CA13CF}"/>
    <dgm:cxn modelId="{4985CA67-645F-46BB-B6AD-1FEA2716F742}" type="presOf" srcId="{A6094B94-1FBB-40C3-B041-26D775A59FD2}" destId="{01CD04BA-797F-4EB4-A649-68FD5D8F5688}" srcOrd="0" destOrd="1" presId="urn:microsoft.com/office/officeart/2005/8/layout/vList2"/>
    <dgm:cxn modelId="{F2A5B948-8BB5-4797-BFC0-EC6847432EA5}" type="presOf" srcId="{894FC4F9-4319-4E06-BB2B-FCC69EB40CBE}" destId="{B3349BAC-B51E-4351-A213-0F2A3C4D0630}" srcOrd="0" destOrd="0" presId="urn:microsoft.com/office/officeart/2005/8/layout/vList2"/>
    <dgm:cxn modelId="{A593746D-EFB0-4B75-8F6B-400D78A2DE1E}" type="presOf" srcId="{19F4844F-966D-436B-9E38-FA8D002F9661}" destId="{369F8422-3CEC-4A84-9E61-3F759C2CFF20}" srcOrd="0" destOrd="0" presId="urn:microsoft.com/office/officeart/2005/8/layout/vList2"/>
    <dgm:cxn modelId="{9A2A6F50-F8E0-4206-BA0E-594B71C7F58D}" type="presOf" srcId="{731722AD-B60D-4FB5-90AF-393624BE5A2B}" destId="{01CD04BA-797F-4EB4-A649-68FD5D8F5688}" srcOrd="0" destOrd="2" presId="urn:microsoft.com/office/officeart/2005/8/layout/vList2"/>
    <dgm:cxn modelId="{2A16E852-6986-4FBF-982C-F59C8B623AF4}" srcId="{FF2D9AA4-3E64-49BB-A015-4CA6FD8B208F}" destId="{894FC4F9-4319-4E06-BB2B-FCC69EB40CBE}" srcOrd="0" destOrd="0" parTransId="{17BC90EF-3D49-4130-B0C2-00BEC31C8CF6}" sibTransId="{545DE168-ED2D-449D-9EDF-9459B5F696E1}"/>
    <dgm:cxn modelId="{E4FAD074-61D9-4A09-B0B7-6EA8AF42D545}" type="presOf" srcId="{EDE7F7EF-54DB-45F8-BD85-AB3D44701715}" destId="{01CD04BA-797F-4EB4-A649-68FD5D8F5688}" srcOrd="0" destOrd="7" presId="urn:microsoft.com/office/officeart/2005/8/layout/vList2"/>
    <dgm:cxn modelId="{4AAA8A7E-9ADB-4400-AC55-06F73B1BD7C1}" srcId="{19F4844F-966D-436B-9E38-FA8D002F9661}" destId="{EDE7F7EF-54DB-45F8-BD85-AB3D44701715}" srcOrd="7" destOrd="0" parTransId="{B7762579-D633-4415-B50D-3F14BE3132B0}" sibTransId="{BA097A5D-19D7-47D2-B249-02104ABDAB56}"/>
    <dgm:cxn modelId="{C204DC7E-CBE1-4BEC-ACF5-4CCE96732344}" srcId="{685F97E0-D27B-4E2D-8A50-A760099CA8F8}" destId="{19F4844F-966D-436B-9E38-FA8D002F9661}" srcOrd="1" destOrd="0" parTransId="{380B3859-BEC7-4D3E-91A2-2ED48484B2FF}" sibTransId="{FA852335-D67A-4DD0-B8FC-74DDB1D6DB42}"/>
    <dgm:cxn modelId="{AE7D0980-BE3C-4546-878C-7A66AB7EDDF1}" srcId="{685F97E0-D27B-4E2D-8A50-A760099CA8F8}" destId="{FF2D9AA4-3E64-49BB-A015-4CA6FD8B208F}" srcOrd="3" destOrd="0" parTransId="{8F288E57-929C-489C-B6DA-C0C02A92A2ED}" sibTransId="{4B0BEC01-F8DF-4388-A1CA-06190DAFEB8B}"/>
    <dgm:cxn modelId="{8C15ED80-5B4B-4B4C-93B6-87647DF4F939}" srcId="{19F4844F-966D-436B-9E38-FA8D002F9661}" destId="{4F38068D-D0A3-43C2-AF18-5ACF858DDB8A}" srcOrd="8" destOrd="0" parTransId="{D4E37AF8-D09A-4D87-BA8B-129C5471963E}" sibTransId="{E98B3ABB-61F1-4285-9A14-8C0BF49967D8}"/>
    <dgm:cxn modelId="{CB80FC8D-BEE6-46DC-BD0B-5D87CF0DC2C5}" type="presOf" srcId="{50F57252-3117-4C50-A0D3-3C741C849D13}" destId="{01CD04BA-797F-4EB4-A649-68FD5D8F5688}" srcOrd="0" destOrd="5" presId="urn:microsoft.com/office/officeart/2005/8/layout/vList2"/>
    <dgm:cxn modelId="{CF0F2590-C61F-4C21-965C-60977E7F9007}" type="presOf" srcId="{3143FDBD-F6E0-4800-A139-05FC869C50DD}" destId="{01CD04BA-797F-4EB4-A649-68FD5D8F5688}" srcOrd="0" destOrd="6" presId="urn:microsoft.com/office/officeart/2005/8/layout/vList2"/>
    <dgm:cxn modelId="{6A6C7EA2-4F94-420E-8DAA-95E1B2066712}" srcId="{1CEF550A-2050-4F39-8793-568124FCE5AE}" destId="{BC771C57-2BAB-447B-9E13-FF1C2FA0C704}" srcOrd="0" destOrd="0" parTransId="{DA91D60C-70A3-425E-A32E-139B7541ABEB}" sibTransId="{445FCE46-6D78-409E-A1AA-5F1AB76212C1}"/>
    <dgm:cxn modelId="{17C248A6-4D94-41FE-9C8E-EEB1C1D259EF}" type="presOf" srcId="{BC771C57-2BAB-447B-9E13-FF1C2FA0C704}" destId="{F7C56B71-DF20-4246-A17C-7AC679216E31}" srcOrd="0" destOrd="0" presId="urn:microsoft.com/office/officeart/2005/8/layout/vList2"/>
    <dgm:cxn modelId="{FC4BA0BE-DC22-41F4-BC6D-3269737448A0}" type="presOf" srcId="{559C924F-6509-4473-A5F7-9CD7F432BD8E}" destId="{01CD04BA-797F-4EB4-A649-68FD5D8F5688}" srcOrd="0" destOrd="11" presId="urn:microsoft.com/office/officeart/2005/8/layout/vList2"/>
    <dgm:cxn modelId="{7B57C4CC-92C8-4792-853E-04DDF99A5B0D}" type="presOf" srcId="{197FB9D1-F6C1-4CE0-9703-3D5CE80B81DE}" destId="{01CD04BA-797F-4EB4-A649-68FD5D8F5688}" srcOrd="0" destOrd="10" presId="urn:microsoft.com/office/officeart/2005/8/layout/vList2"/>
    <dgm:cxn modelId="{04925BCD-9044-45D1-A89A-8DC399779B28}" type="presOf" srcId="{EBC1E6D6-75EE-4497-B36B-E006E95FDA0D}" destId="{01CD04BA-797F-4EB4-A649-68FD5D8F5688}" srcOrd="0" destOrd="0" presId="urn:microsoft.com/office/officeart/2005/8/layout/vList2"/>
    <dgm:cxn modelId="{25CF24D1-01CF-49CE-A8F8-DDE63E3F01BB}" srcId="{685F97E0-D27B-4E2D-8A50-A760099CA8F8}" destId="{1CEF550A-2050-4F39-8793-568124FCE5AE}" srcOrd="0" destOrd="0" parTransId="{9AC1B370-3AC8-44E3-B183-6FA4C926F8A1}" sibTransId="{EEFC4FAF-049D-4694-B34E-08D3798BE117}"/>
    <dgm:cxn modelId="{66B5C2D5-C304-44F1-A440-873924030013}" type="presOf" srcId="{685F97E0-D27B-4E2D-8A50-A760099CA8F8}" destId="{EF565965-98E6-4654-8DC2-F417B0992F9F}" srcOrd="0" destOrd="0" presId="urn:microsoft.com/office/officeart/2005/8/layout/vList2"/>
    <dgm:cxn modelId="{0F02C2DB-0560-4DDD-9105-8A4B6BC1E6E5}" type="presOf" srcId="{BF2A20C9-EECC-44FA-A9C8-FF2E80B9EEF9}" destId="{01CD04BA-797F-4EB4-A649-68FD5D8F5688}" srcOrd="0" destOrd="4" presId="urn:microsoft.com/office/officeart/2005/8/layout/vList2"/>
    <dgm:cxn modelId="{FB727CDC-791B-4553-8C2C-A45BDAE6CB1A}" srcId="{19F4844F-966D-436B-9E38-FA8D002F9661}" destId="{A62B69C3-386E-43B7-828D-23A1320CBE27}" srcOrd="9" destOrd="0" parTransId="{F1E3E89C-7F4C-4E76-8544-E790737E5305}" sibTransId="{E96B510E-2EAE-4D03-8750-EC49FE5B5B04}"/>
    <dgm:cxn modelId="{2DFF75DD-EBCE-4320-8F2F-2E3EEC3D307D}" type="presOf" srcId="{DC830BB7-D4DF-43F9-8968-14C594B66870}" destId="{C5588ACC-3AFC-4BF5-A4B1-00BE929B6530}" srcOrd="0" destOrd="1" presId="urn:microsoft.com/office/officeart/2005/8/layout/vList2"/>
    <dgm:cxn modelId="{635E1DE3-0D71-4385-8F4C-60B8E59CC899}" type="presOf" srcId="{A62B69C3-386E-43B7-828D-23A1320CBE27}" destId="{01CD04BA-797F-4EB4-A649-68FD5D8F5688}" srcOrd="0" destOrd="9" presId="urn:microsoft.com/office/officeart/2005/8/layout/vList2"/>
    <dgm:cxn modelId="{CDBBB1E7-899D-43E5-8ECB-B553943B9F3A}" srcId="{274CD716-1537-4A06-BEB9-9F5857B54F50}" destId="{98D6EFCE-D35E-485C-A35C-7AB0FC2BFB02}" srcOrd="0" destOrd="0" parTransId="{13CD7383-389A-4FB6-B995-FA30F12A8CE0}" sibTransId="{D14CD189-9448-4F7A-930E-CEADC0908023}"/>
    <dgm:cxn modelId="{B4D246EA-B9ED-4412-9E97-8322825A412D}" type="presOf" srcId="{274CD716-1537-4A06-BEB9-9F5857B54F50}" destId="{D0B849BC-B70E-4F88-8E89-22EE9D8BB7D4}" srcOrd="0" destOrd="0" presId="urn:microsoft.com/office/officeart/2005/8/layout/vList2"/>
    <dgm:cxn modelId="{EFC4D7EC-39A4-49A7-92CB-7DA28E0D6350}" srcId="{19F4844F-966D-436B-9E38-FA8D002F9661}" destId="{A6094B94-1FBB-40C3-B041-26D775A59FD2}" srcOrd="1" destOrd="0" parTransId="{9F442AA8-8F2A-4DF3-9DFB-90B15ACEA321}" sibTransId="{78FE623E-7C24-4F81-A07F-8A258F148D34}"/>
    <dgm:cxn modelId="{8F46A9F0-5F2D-401E-9286-ADCE9EB86FE5}" type="presOf" srcId="{98D6EFCE-D35E-485C-A35C-7AB0FC2BFB02}" destId="{C5588ACC-3AFC-4BF5-A4B1-00BE929B6530}" srcOrd="0" destOrd="0" presId="urn:microsoft.com/office/officeart/2005/8/layout/vList2"/>
    <dgm:cxn modelId="{FBB509F7-3056-44F1-8ABA-C8D60ADB8DA3}" type="presOf" srcId="{1CEF550A-2050-4F39-8793-568124FCE5AE}" destId="{58134824-CF66-4E81-AC8F-BC0673AD0840}" srcOrd="0" destOrd="0" presId="urn:microsoft.com/office/officeart/2005/8/layout/vList2"/>
    <dgm:cxn modelId="{8BFFBEF9-BD76-47F9-AC3D-13F0CAF747B2}" type="presOf" srcId="{F6FD1824-F22E-48B9-AF30-96DF41FBE476}" destId="{01CD04BA-797F-4EB4-A649-68FD5D8F5688}" srcOrd="0" destOrd="3" presId="urn:microsoft.com/office/officeart/2005/8/layout/vList2"/>
    <dgm:cxn modelId="{BEDECCF9-7884-4781-AAAE-672030EB9AB1}" srcId="{19F4844F-966D-436B-9E38-FA8D002F9661}" destId="{50F57252-3117-4C50-A0D3-3C741C849D13}" srcOrd="5" destOrd="0" parTransId="{C52D4996-5845-4A8B-A34B-B136C2B01A9F}" sibTransId="{AF6F93BA-0EF2-4B0E-8729-EEEC23419EAA}"/>
    <dgm:cxn modelId="{C2A320FE-77E3-4AB5-A565-02F1FAE35407}" srcId="{19F4844F-966D-436B-9E38-FA8D002F9661}" destId="{559C924F-6509-4473-A5F7-9CD7F432BD8E}" srcOrd="11" destOrd="0" parTransId="{EFACD4F9-26C2-4C5E-AEE2-9CD11D49F920}" sibTransId="{23E165CE-1135-47B7-9F59-9DDBB3936563}"/>
    <dgm:cxn modelId="{F88399C8-8EBA-4E95-8B24-5A4056C1EDDC}" type="presParOf" srcId="{EF565965-98E6-4654-8DC2-F417B0992F9F}" destId="{58134824-CF66-4E81-AC8F-BC0673AD0840}" srcOrd="0" destOrd="0" presId="urn:microsoft.com/office/officeart/2005/8/layout/vList2"/>
    <dgm:cxn modelId="{AC5D613A-162B-47BA-84BA-7DF137DD63CD}" type="presParOf" srcId="{EF565965-98E6-4654-8DC2-F417B0992F9F}" destId="{F7C56B71-DF20-4246-A17C-7AC679216E31}" srcOrd="1" destOrd="0" presId="urn:microsoft.com/office/officeart/2005/8/layout/vList2"/>
    <dgm:cxn modelId="{49E1E7B5-D364-475A-AC8E-F16DA56D2173}" type="presParOf" srcId="{EF565965-98E6-4654-8DC2-F417B0992F9F}" destId="{369F8422-3CEC-4A84-9E61-3F759C2CFF20}" srcOrd="2" destOrd="0" presId="urn:microsoft.com/office/officeart/2005/8/layout/vList2"/>
    <dgm:cxn modelId="{A405259E-779B-4B8E-944F-B044D610EBEF}" type="presParOf" srcId="{EF565965-98E6-4654-8DC2-F417B0992F9F}" destId="{01CD04BA-797F-4EB4-A649-68FD5D8F5688}" srcOrd="3" destOrd="0" presId="urn:microsoft.com/office/officeart/2005/8/layout/vList2"/>
    <dgm:cxn modelId="{7B0C2C33-1443-4B3F-A45F-26B30507245A}" type="presParOf" srcId="{EF565965-98E6-4654-8DC2-F417B0992F9F}" destId="{D0B849BC-B70E-4F88-8E89-22EE9D8BB7D4}" srcOrd="4" destOrd="0" presId="urn:microsoft.com/office/officeart/2005/8/layout/vList2"/>
    <dgm:cxn modelId="{3E553470-5E72-497E-A3F0-A41D833A5BB9}" type="presParOf" srcId="{EF565965-98E6-4654-8DC2-F417B0992F9F}" destId="{C5588ACC-3AFC-4BF5-A4B1-00BE929B6530}" srcOrd="5" destOrd="0" presId="urn:microsoft.com/office/officeart/2005/8/layout/vList2"/>
    <dgm:cxn modelId="{500336F9-CE24-4994-93EF-6B8E68EB88FB}" type="presParOf" srcId="{EF565965-98E6-4654-8DC2-F417B0992F9F}" destId="{CCC69B0A-8F04-4A4E-BA0B-7C4C2392BF35}" srcOrd="6" destOrd="0" presId="urn:microsoft.com/office/officeart/2005/8/layout/vList2"/>
    <dgm:cxn modelId="{0554EAD4-ABAF-4308-95A3-E0091BB0CF2E}" type="presParOf" srcId="{EF565965-98E6-4654-8DC2-F417B0992F9F}" destId="{B3349BAC-B51E-4351-A213-0F2A3C4D063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DD3F6-E726-4899-A61C-75EACB38E95E}">
      <dsp:nvSpPr>
        <dsp:cNvPr id="0" name=""/>
        <dsp:cNvSpPr/>
      </dsp:nvSpPr>
      <dsp:spPr>
        <a:xfrm>
          <a:off x="7967" y="418974"/>
          <a:ext cx="1317282" cy="13172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21BF3-2CBA-42C3-9EF3-ED59661918B6}">
      <dsp:nvSpPr>
        <dsp:cNvPr id="0" name=""/>
        <dsp:cNvSpPr/>
      </dsp:nvSpPr>
      <dsp:spPr>
        <a:xfrm>
          <a:off x="7967" y="1943125"/>
          <a:ext cx="3763664" cy="564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b="1" kern="1200" err="1"/>
            <a:t>Systematisch-gerichteter</a:t>
          </a:r>
          <a:r>
            <a:rPr lang="en-US" sz="1900" b="1" kern="1200"/>
            <a:t> Schwindel</a:t>
          </a:r>
          <a:endParaRPr lang="en-US" sz="1900" kern="1200"/>
        </a:p>
      </dsp:txBody>
      <dsp:txXfrm>
        <a:off x="7967" y="1943125"/>
        <a:ext cx="3763664" cy="564549"/>
      </dsp:txXfrm>
    </dsp:sp>
    <dsp:sp modelId="{3E4B98CC-1D80-49E8-8621-E6DFCB42F3F9}">
      <dsp:nvSpPr>
        <dsp:cNvPr id="0" name=""/>
        <dsp:cNvSpPr/>
      </dsp:nvSpPr>
      <dsp:spPr>
        <a:xfrm>
          <a:off x="7967" y="2603893"/>
          <a:ext cx="3763664" cy="26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Peripher-vestibuläre</a:t>
          </a:r>
          <a:r>
            <a:rPr lang="en-US" sz="1400" kern="1200"/>
            <a:t> Ursache</a:t>
          </a:r>
          <a:r>
            <a:rPr lang="en-US" sz="1400" kern="1200">
              <a:latin typeface="Arial" panose="020B0604020202020204"/>
            </a:rPr>
            <a:t>: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Funktionsstörung</a:t>
          </a:r>
          <a:r>
            <a:rPr lang="en-US" sz="1400" kern="1200"/>
            <a:t> des </a:t>
          </a:r>
          <a:r>
            <a:rPr lang="en-US" sz="1400" kern="1200" err="1"/>
            <a:t>Vestibularorgans</a:t>
          </a:r>
          <a:r>
            <a:rPr lang="en-US" sz="1400" kern="1200"/>
            <a:t>, </a:t>
          </a:r>
          <a:r>
            <a:rPr lang="en-US" sz="1400" kern="1200" err="1"/>
            <a:t>z.B.</a:t>
          </a:r>
          <a:r>
            <a:rPr lang="en-US" sz="1400" kern="1200"/>
            <a:t> 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Benigner</a:t>
          </a:r>
          <a:r>
            <a:rPr lang="en-US" sz="1400" kern="1200"/>
            <a:t> </a:t>
          </a:r>
          <a:r>
            <a:rPr lang="en-US" sz="1400" kern="1200" err="1"/>
            <a:t>paroxysmaler</a:t>
          </a:r>
          <a:r>
            <a:rPr lang="en-US" sz="1400" kern="1200"/>
            <a:t> </a:t>
          </a:r>
          <a:r>
            <a:rPr lang="en-US" sz="1400" kern="1200" err="1"/>
            <a:t>Lagerungsschwindel</a:t>
          </a:r>
          <a:r>
            <a:rPr lang="en-US" sz="1400" kern="1200"/>
            <a:t> (BPLS)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Morbus </a:t>
          </a:r>
          <a:r>
            <a:rPr lang="en-US" sz="1400" kern="1200" err="1"/>
            <a:t>Menière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Funktionsstörung</a:t>
          </a:r>
          <a:r>
            <a:rPr lang="en-US" sz="1400" kern="1200"/>
            <a:t> des N. </a:t>
          </a:r>
          <a:r>
            <a:rPr lang="en-US" sz="1400" kern="1200" err="1"/>
            <a:t>vestibulocochlearis</a:t>
          </a:r>
          <a:r>
            <a:rPr lang="en-US" sz="1400" kern="1200"/>
            <a:t>, </a:t>
          </a:r>
          <a:r>
            <a:rPr lang="en-US" sz="1400" kern="1200" err="1"/>
            <a:t>z.B.</a:t>
          </a:r>
          <a:r>
            <a:rPr lang="en-US" sz="1400" kern="1200"/>
            <a:t> 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Neuropathia</a:t>
          </a:r>
          <a:r>
            <a:rPr lang="en-US" sz="1400" kern="1200"/>
            <a:t> </a:t>
          </a:r>
          <a:r>
            <a:rPr lang="en-US" sz="1400" kern="1200" err="1"/>
            <a:t>vestibularis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Vestibularisparoxysmie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Zentral-vestibuläre</a:t>
          </a:r>
          <a:r>
            <a:rPr lang="en-US" sz="1400" kern="1200"/>
            <a:t> Ursache, </a:t>
          </a:r>
          <a:r>
            <a:rPr lang="en-US" sz="1400" kern="1200" err="1"/>
            <a:t>z.B.</a:t>
          </a:r>
          <a:r>
            <a:rPr lang="en-US" sz="1400" kern="1200"/>
            <a:t>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Läsionen</a:t>
          </a:r>
          <a:r>
            <a:rPr lang="en-US" sz="1400" kern="1200"/>
            <a:t> des </a:t>
          </a:r>
          <a:r>
            <a:rPr lang="en-US" sz="1400" kern="1200" err="1"/>
            <a:t>Hirnstamms</a:t>
          </a:r>
          <a:r>
            <a:rPr lang="en-US" sz="1400" kern="1200"/>
            <a:t> </a:t>
          </a:r>
          <a:r>
            <a:rPr lang="en-US" sz="1400" kern="1200" err="1"/>
            <a:t>oder</a:t>
          </a:r>
          <a:r>
            <a:rPr lang="en-US" sz="1400" kern="1200"/>
            <a:t> des </a:t>
          </a:r>
          <a:r>
            <a:rPr lang="en-US" sz="1400" kern="1200" err="1"/>
            <a:t>Kleinhirns</a:t>
          </a:r>
          <a:r>
            <a:rPr lang="en-US" sz="1400" kern="1200"/>
            <a:t> (</a:t>
          </a:r>
          <a:r>
            <a:rPr lang="en-US" sz="1400" kern="1200" err="1"/>
            <a:t>insb</a:t>
          </a:r>
          <a:r>
            <a:rPr lang="en-US" sz="1400" kern="1200"/>
            <a:t>. </a:t>
          </a:r>
          <a:r>
            <a:rPr lang="en-US" sz="1400" kern="1200" err="1"/>
            <a:t>Ischämien</a:t>
          </a:r>
          <a:r>
            <a:rPr lang="en-US" sz="1400" kern="1200"/>
            <a:t>, </a:t>
          </a:r>
          <a:r>
            <a:rPr lang="en-US" sz="1400" kern="1200" err="1"/>
            <a:t>Tumoren</a:t>
          </a:r>
          <a:r>
            <a:rPr lang="en-US" sz="1400" kern="1200"/>
            <a:t>)</a:t>
          </a:r>
        </a:p>
      </dsp:txBody>
      <dsp:txXfrm>
        <a:off x="7967" y="2603893"/>
        <a:ext cx="3763664" cy="2625976"/>
      </dsp:txXfrm>
    </dsp:sp>
    <dsp:sp modelId="{5A53970B-D80D-4B97-89E3-EC7D125D2A60}">
      <dsp:nvSpPr>
        <dsp:cNvPr id="0" name=""/>
        <dsp:cNvSpPr/>
      </dsp:nvSpPr>
      <dsp:spPr>
        <a:xfrm>
          <a:off x="4430273" y="418974"/>
          <a:ext cx="1317282" cy="13172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5AB08-5A99-487F-9245-186121FEB029}">
      <dsp:nvSpPr>
        <dsp:cNvPr id="0" name=""/>
        <dsp:cNvSpPr/>
      </dsp:nvSpPr>
      <dsp:spPr>
        <a:xfrm>
          <a:off x="4430273" y="1943125"/>
          <a:ext cx="3763664" cy="564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b="1" kern="1200" err="1"/>
            <a:t>Ungerichteter</a:t>
          </a:r>
          <a:r>
            <a:rPr lang="en-US" sz="1900" b="1" kern="1200"/>
            <a:t> Schwindel</a:t>
          </a:r>
          <a:endParaRPr lang="en-US" sz="1900" kern="1200"/>
        </a:p>
      </dsp:txBody>
      <dsp:txXfrm>
        <a:off x="4430273" y="1943125"/>
        <a:ext cx="3763664" cy="564549"/>
      </dsp:txXfrm>
    </dsp:sp>
    <dsp:sp modelId="{6D8F69C1-3B53-4DCA-B1D8-FA08DFA69290}">
      <dsp:nvSpPr>
        <dsp:cNvPr id="0" name=""/>
        <dsp:cNvSpPr/>
      </dsp:nvSpPr>
      <dsp:spPr>
        <a:xfrm>
          <a:off x="4430273" y="2603893"/>
          <a:ext cx="3763664" cy="26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Peripher-vestibuläre</a:t>
          </a:r>
          <a:r>
            <a:rPr lang="en-US" sz="1400" kern="1200"/>
            <a:t> Ursache, </a:t>
          </a:r>
          <a:r>
            <a:rPr lang="en-US" sz="1400" kern="1200" err="1"/>
            <a:t>z.B.</a:t>
          </a:r>
          <a:r>
            <a:rPr lang="en-US" sz="1400" kern="1200"/>
            <a:t>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Bilaterale</a:t>
          </a:r>
          <a:r>
            <a:rPr lang="en-US" sz="1400" kern="1200"/>
            <a:t> </a:t>
          </a:r>
          <a:r>
            <a:rPr lang="en-US" sz="1400" kern="1200" err="1"/>
            <a:t>Vestibulopathie</a:t>
          </a:r>
          <a:r>
            <a:rPr lang="en-US" sz="1400" kern="1200"/>
            <a:t> 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Zentral-vestibuläre</a:t>
          </a:r>
          <a:r>
            <a:rPr lang="en-US" sz="1400" kern="1200"/>
            <a:t> Ursache, </a:t>
          </a:r>
          <a:r>
            <a:rPr lang="en-US" sz="1400" kern="1200" err="1"/>
            <a:t>z.B.</a:t>
          </a:r>
          <a:r>
            <a:rPr lang="en-US" sz="1400" kern="1200"/>
            <a:t>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Unerwünschte</a:t>
          </a:r>
          <a:r>
            <a:rPr lang="en-US" sz="1400" kern="1200"/>
            <a:t> </a:t>
          </a:r>
          <a:r>
            <a:rPr lang="en-US" sz="1400" kern="1200" err="1"/>
            <a:t>Wirkung</a:t>
          </a:r>
          <a:r>
            <a:rPr lang="en-US" sz="1400" kern="1200"/>
            <a:t> </a:t>
          </a:r>
          <a:r>
            <a:rPr lang="en-US" sz="1400" kern="1200" err="1"/>
            <a:t>zentral</a:t>
          </a:r>
          <a:r>
            <a:rPr lang="en-US" sz="1400" kern="1200"/>
            <a:t> </a:t>
          </a:r>
          <a:r>
            <a:rPr lang="en-US" sz="1400" kern="1200" err="1"/>
            <a:t>wirksamer</a:t>
          </a:r>
          <a:r>
            <a:rPr lang="en-US" sz="1400" kern="1200"/>
            <a:t> </a:t>
          </a:r>
          <a:r>
            <a:rPr lang="en-US" sz="1400" kern="1200" err="1"/>
            <a:t>Substanzen</a:t>
          </a:r>
          <a:r>
            <a:rPr lang="en-US" sz="1400" kern="1200"/>
            <a:t>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err="1"/>
            <a:t>Vestibuläre</a:t>
          </a:r>
          <a:r>
            <a:rPr lang="en-US" sz="1400" kern="1200"/>
            <a:t> </a:t>
          </a:r>
          <a:r>
            <a:rPr lang="en-US" sz="1400" kern="1200" err="1"/>
            <a:t>Migräne</a:t>
          </a:r>
          <a:r>
            <a:rPr lang="en-US" sz="1400" kern="1200"/>
            <a:t> </a:t>
          </a:r>
        </a:p>
      </dsp:txBody>
      <dsp:txXfrm>
        <a:off x="4430273" y="2603893"/>
        <a:ext cx="3763664" cy="2625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C0660-DFC5-4417-AD0B-D117FD78EC7D}">
      <dsp:nvSpPr>
        <dsp:cNvPr id="0" name=""/>
        <dsp:cNvSpPr/>
      </dsp:nvSpPr>
      <dsp:spPr>
        <a:xfrm>
          <a:off x="16596" y="1145434"/>
          <a:ext cx="1390238" cy="4170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0" tIns="109860" rIns="109860" bIns="109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solidFill>
                <a:schemeClr val="bg1"/>
              </a:solidFill>
              <a:latin typeface="Arial" panose="020B0604020202020204"/>
            </a:rPr>
            <a:t>Nervensys</a:t>
          </a:r>
          <a:r>
            <a:rPr lang="en-US" sz="1400" kern="1200">
              <a:solidFill>
                <a:schemeClr val="bg1"/>
              </a:solidFill>
              <a:latin typeface="Arial" panose="020B0604020202020204"/>
            </a:rPr>
            <a:t>.,</a:t>
          </a:r>
          <a:r>
            <a:rPr lang="en-US" sz="1400" kern="1200">
              <a:solidFill>
                <a:schemeClr val="bg1"/>
              </a:solidFill>
            </a:rPr>
            <a:t> </a:t>
          </a:r>
          <a:r>
            <a:rPr lang="en-US" sz="1400" kern="1200" err="1">
              <a:solidFill>
                <a:schemeClr val="bg1"/>
              </a:solidFill>
              <a:latin typeface="Arial" panose="020B0604020202020204"/>
            </a:rPr>
            <a:t>Beweg</a:t>
          </a:r>
          <a:r>
            <a:rPr lang="en-US" sz="1400" kern="1200">
              <a:solidFill>
                <a:schemeClr val="bg1"/>
              </a:solidFill>
              <a:latin typeface="Arial" panose="020B0604020202020204"/>
            </a:rPr>
            <a:t>.-app.:</a:t>
          </a:r>
          <a:endParaRPr lang="en-US" sz="1400" kern="1200">
            <a:solidFill>
              <a:schemeClr val="bg1"/>
            </a:solidFill>
          </a:endParaRPr>
        </a:p>
      </dsp:txBody>
      <dsp:txXfrm>
        <a:off x="16596" y="1145434"/>
        <a:ext cx="1390238" cy="417071"/>
      </dsp:txXfrm>
    </dsp:sp>
    <dsp:sp modelId="{06DC20DB-F74B-4095-AEE5-3BEF62F0474A}">
      <dsp:nvSpPr>
        <dsp:cNvPr id="0" name=""/>
        <dsp:cNvSpPr/>
      </dsp:nvSpPr>
      <dsp:spPr>
        <a:xfrm>
          <a:off x="16596" y="1562506"/>
          <a:ext cx="1390238" cy="30192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325" tIns="137325" rIns="137325" bIns="13732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Antiepieltika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Analgetika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Tranquilizer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latin typeface="Arial" panose="020B0604020202020204"/>
            </a:rPr>
            <a:t>Muskelrelax</a:t>
          </a:r>
          <a:r>
            <a:rPr lang="en-US" sz="1100" kern="1200">
              <a:latin typeface="Arial" panose="020B0604020202020204"/>
            </a:rPr>
            <a:t>.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Hypnotika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Antiemetika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Antidepressiva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Anticholinergika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latin typeface="Arial" panose="020B0604020202020204"/>
            </a:rPr>
            <a:t>Dopaminagon</a:t>
          </a:r>
          <a:r>
            <a:rPr lang="en-US" sz="1100" kern="1200">
              <a:latin typeface="Arial" panose="020B0604020202020204"/>
            </a:rPr>
            <a:t>.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Antiphlogistika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Lokalanästhetika</a:t>
          </a:r>
          <a:endParaRPr lang="en-US" sz="1100" kern="1200"/>
        </a:p>
      </dsp:txBody>
      <dsp:txXfrm>
        <a:off x="16596" y="1562506"/>
        <a:ext cx="1390238" cy="3019232"/>
      </dsp:txXfrm>
    </dsp:sp>
    <dsp:sp modelId="{CFB999DD-0787-4243-AD8C-41C20471D066}">
      <dsp:nvSpPr>
        <dsp:cNvPr id="0" name=""/>
        <dsp:cNvSpPr/>
      </dsp:nvSpPr>
      <dsp:spPr>
        <a:xfrm>
          <a:off x="1514624" y="1145434"/>
          <a:ext cx="1390238" cy="4170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0" tIns="109860" rIns="109860" bIns="109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Hormone:</a:t>
          </a:r>
        </a:p>
      </dsp:txBody>
      <dsp:txXfrm>
        <a:off x="1514624" y="1145434"/>
        <a:ext cx="1390238" cy="417071"/>
      </dsp:txXfrm>
    </dsp:sp>
    <dsp:sp modelId="{D8851B2A-E398-4B38-A261-0D46F8DFA06B}">
      <dsp:nvSpPr>
        <dsp:cNvPr id="0" name=""/>
        <dsp:cNvSpPr/>
      </dsp:nvSpPr>
      <dsp:spPr>
        <a:xfrm>
          <a:off x="1514624" y="1562506"/>
          <a:ext cx="1390238" cy="30192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325" tIns="137325" rIns="137325" bIns="13732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Kortikosteroide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Antidiabetika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latin typeface="Arial" panose="020B0604020202020204"/>
            </a:rPr>
            <a:t>Geschlechts</a:t>
          </a:r>
          <a:r>
            <a:rPr lang="en-US" sz="1100" kern="1200">
              <a:latin typeface="Arial" panose="020B0604020202020204"/>
            </a:rPr>
            <a:t>-hormone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Antikonzeptiva</a:t>
          </a:r>
          <a:endParaRPr lang="en-US" sz="1100" kern="1200"/>
        </a:p>
      </dsp:txBody>
      <dsp:txXfrm>
        <a:off x="1514624" y="1562506"/>
        <a:ext cx="1390238" cy="3019232"/>
      </dsp:txXfrm>
    </dsp:sp>
    <dsp:sp modelId="{D6940BD9-FF1A-4850-AA6A-696512C1BB33}">
      <dsp:nvSpPr>
        <dsp:cNvPr id="0" name=""/>
        <dsp:cNvSpPr/>
      </dsp:nvSpPr>
      <dsp:spPr>
        <a:xfrm>
          <a:off x="3012651" y="1145434"/>
          <a:ext cx="1390238" cy="4170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0" tIns="109860" rIns="109860" bIns="109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Entzündungen</a:t>
          </a:r>
          <a:endParaRPr lang="en-US" sz="1400" kern="1200"/>
        </a:p>
      </dsp:txBody>
      <dsp:txXfrm>
        <a:off x="3012651" y="1145434"/>
        <a:ext cx="1390238" cy="417071"/>
      </dsp:txXfrm>
    </dsp:sp>
    <dsp:sp modelId="{DFE3DFC6-4221-4D66-A4EF-2F736D722248}">
      <dsp:nvSpPr>
        <dsp:cNvPr id="0" name=""/>
        <dsp:cNvSpPr/>
      </dsp:nvSpPr>
      <dsp:spPr>
        <a:xfrm>
          <a:off x="3012651" y="1562506"/>
          <a:ext cx="1390238" cy="30192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325" tIns="137325" rIns="137325" bIns="13732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Antibiotika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Tuberkulostatika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Antihelminthika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Antimykotika</a:t>
          </a:r>
          <a:endParaRPr lang="en-US" sz="1100" kern="1200"/>
        </a:p>
      </dsp:txBody>
      <dsp:txXfrm>
        <a:off x="3012651" y="1562506"/>
        <a:ext cx="1390238" cy="3019232"/>
      </dsp:txXfrm>
    </dsp:sp>
    <dsp:sp modelId="{B0A43974-F6A9-425D-AF29-995D0E21C52D}">
      <dsp:nvSpPr>
        <dsp:cNvPr id="0" name=""/>
        <dsp:cNvSpPr/>
      </dsp:nvSpPr>
      <dsp:spPr>
        <a:xfrm>
          <a:off x="4510679" y="1145434"/>
          <a:ext cx="1390238" cy="4170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0" tIns="109860" rIns="109860" bIns="109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Herz</a:t>
          </a:r>
          <a:r>
            <a:rPr lang="en-US" sz="1400" kern="1200"/>
            <a:t>, </a:t>
          </a:r>
          <a:r>
            <a:rPr lang="en-US" sz="1400" kern="1200" err="1"/>
            <a:t>Gefäße</a:t>
          </a:r>
          <a:r>
            <a:rPr lang="en-US" sz="1400" kern="1200"/>
            <a:t>, </a:t>
          </a:r>
          <a:r>
            <a:rPr lang="en-US" sz="1400" kern="1200" err="1"/>
            <a:t>Blut</a:t>
          </a:r>
          <a:r>
            <a:rPr lang="en-US" sz="1400" kern="1200"/>
            <a:t>:</a:t>
          </a:r>
        </a:p>
      </dsp:txBody>
      <dsp:txXfrm>
        <a:off x="4510679" y="1145434"/>
        <a:ext cx="1390238" cy="417071"/>
      </dsp:txXfrm>
    </dsp:sp>
    <dsp:sp modelId="{13186DF7-1886-43C5-AA49-1A6FC192969E}">
      <dsp:nvSpPr>
        <dsp:cNvPr id="0" name=""/>
        <dsp:cNvSpPr/>
      </dsp:nvSpPr>
      <dsp:spPr>
        <a:xfrm>
          <a:off x="4510679" y="1562506"/>
          <a:ext cx="1390238" cy="30192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325" tIns="137325" rIns="137325" bIns="13732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Beta-</a:t>
          </a:r>
          <a:r>
            <a:rPr lang="en-US" sz="1100" kern="1200" err="1"/>
            <a:t>Rezeptorblocker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Antiarrhythmika</a:t>
          </a:r>
          <a:endParaRPr lang="en-US" sz="1100" kern="1200"/>
        </a:p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latin typeface="Arial" panose="020B0604020202020204"/>
            </a:rPr>
            <a:t>Vasodilatoren</a:t>
          </a:r>
          <a:endParaRPr lang="en-US" sz="1100" kern="1200">
            <a:latin typeface="Arial" panose="020B0604020202020204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latin typeface="Arial" panose="020B0604020202020204"/>
            </a:rPr>
            <a:t>Vasokonstrikt</a:t>
          </a:r>
          <a:r>
            <a:rPr lang="en-US" sz="1100" kern="1200">
              <a:latin typeface="Arial" panose="020B0604020202020204"/>
            </a:rPr>
            <a:t>.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Antikoagulantien</a:t>
          </a:r>
          <a:endParaRPr lang="en-US" sz="1100" kern="1200"/>
        </a:p>
      </dsp:txBody>
      <dsp:txXfrm>
        <a:off x="4510679" y="1562506"/>
        <a:ext cx="1390238" cy="3019232"/>
      </dsp:txXfrm>
    </dsp:sp>
    <dsp:sp modelId="{406E0FC9-E8C7-4CDE-A6A9-8F7F1C0EB925}">
      <dsp:nvSpPr>
        <dsp:cNvPr id="0" name=""/>
        <dsp:cNvSpPr/>
      </dsp:nvSpPr>
      <dsp:spPr>
        <a:xfrm>
          <a:off x="6008707" y="1145434"/>
          <a:ext cx="1390238" cy="4170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0" tIns="109860" rIns="109860" bIns="109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Niere und Blasé:</a:t>
          </a:r>
        </a:p>
      </dsp:txBody>
      <dsp:txXfrm>
        <a:off x="6008707" y="1145434"/>
        <a:ext cx="1390238" cy="417071"/>
      </dsp:txXfrm>
    </dsp:sp>
    <dsp:sp modelId="{352D9DB8-0C99-42FF-9D8F-14BF8CFA6019}">
      <dsp:nvSpPr>
        <dsp:cNvPr id="0" name=""/>
        <dsp:cNvSpPr/>
      </dsp:nvSpPr>
      <dsp:spPr>
        <a:xfrm>
          <a:off x="6008707" y="1562506"/>
          <a:ext cx="1390238" cy="30192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325" tIns="137325" rIns="137325" bIns="13732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Diuretika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Spasmolytika</a:t>
          </a:r>
          <a:endParaRPr lang="en-US" sz="1100" kern="1200"/>
        </a:p>
      </dsp:txBody>
      <dsp:txXfrm>
        <a:off x="6008707" y="1562506"/>
        <a:ext cx="1390238" cy="3019232"/>
      </dsp:txXfrm>
    </dsp:sp>
    <dsp:sp modelId="{75A2749E-108F-46B0-A31D-86EED4CF6EFE}">
      <dsp:nvSpPr>
        <dsp:cNvPr id="0" name=""/>
        <dsp:cNvSpPr/>
      </dsp:nvSpPr>
      <dsp:spPr>
        <a:xfrm>
          <a:off x="7506735" y="1145434"/>
          <a:ext cx="1390238" cy="4170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0" tIns="109860" rIns="109860" bIns="109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 panose="020B0604020202020204"/>
            </a:rPr>
            <a:t>Atmungsorg.:</a:t>
          </a:r>
          <a:endParaRPr lang="en-US" sz="1400" kern="1200"/>
        </a:p>
      </dsp:txBody>
      <dsp:txXfrm>
        <a:off x="7506735" y="1145434"/>
        <a:ext cx="1390238" cy="417071"/>
      </dsp:txXfrm>
    </dsp:sp>
    <dsp:sp modelId="{67A059E5-A8D0-414B-8A8B-44C46FD1B717}">
      <dsp:nvSpPr>
        <dsp:cNvPr id="0" name=""/>
        <dsp:cNvSpPr/>
      </dsp:nvSpPr>
      <dsp:spPr>
        <a:xfrm>
          <a:off x="7506735" y="1562506"/>
          <a:ext cx="1390238" cy="30192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325" tIns="137325" rIns="137325" bIns="13732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Expektoranzien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Antitussiva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latin typeface="Arial" panose="020B0604020202020204"/>
            </a:rPr>
            <a:t>Bronchospasmo-lytika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Mukolytika</a:t>
          </a:r>
          <a:endParaRPr lang="en-US" sz="1100" kern="1200"/>
        </a:p>
      </dsp:txBody>
      <dsp:txXfrm>
        <a:off x="7506735" y="1562506"/>
        <a:ext cx="1390238" cy="3019232"/>
      </dsp:txXfrm>
    </dsp:sp>
    <dsp:sp modelId="{AC6F1737-D923-4024-BCC0-174CB6142E82}">
      <dsp:nvSpPr>
        <dsp:cNvPr id="0" name=""/>
        <dsp:cNvSpPr/>
      </dsp:nvSpPr>
      <dsp:spPr>
        <a:xfrm>
          <a:off x="9004763" y="1145434"/>
          <a:ext cx="1390238" cy="4170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0" tIns="109860" rIns="109860" bIns="109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Verschiedene</a:t>
          </a:r>
          <a:r>
            <a:rPr lang="en-US" sz="1400" kern="1200"/>
            <a:t>:</a:t>
          </a:r>
        </a:p>
      </dsp:txBody>
      <dsp:txXfrm>
        <a:off x="9004763" y="1145434"/>
        <a:ext cx="1390238" cy="417071"/>
      </dsp:txXfrm>
    </dsp:sp>
    <dsp:sp modelId="{B73D4174-0A8B-4A55-ACDC-C0D4E8081033}">
      <dsp:nvSpPr>
        <dsp:cNvPr id="0" name=""/>
        <dsp:cNvSpPr/>
      </dsp:nvSpPr>
      <dsp:spPr>
        <a:xfrm>
          <a:off x="9004763" y="1562506"/>
          <a:ext cx="1390238" cy="301923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325" tIns="137325" rIns="137325" bIns="13732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Antiallergika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Prostaglandine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latin typeface="Arial" panose="020B0604020202020204"/>
            </a:rPr>
            <a:t>Röntgenkontrast-mittel</a:t>
          </a:r>
          <a:endParaRPr lang="en-US" sz="1100" kern="1200"/>
        </a:p>
      </dsp:txBody>
      <dsp:txXfrm>
        <a:off x="9004763" y="1562506"/>
        <a:ext cx="1390238" cy="30192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EC1AB-14ED-4574-A9C4-AE7132BBE8F5}">
      <dsp:nvSpPr>
        <dsp:cNvPr id="0" name=""/>
        <dsp:cNvSpPr/>
      </dsp:nvSpPr>
      <dsp:spPr>
        <a:xfrm>
          <a:off x="0" y="32700"/>
          <a:ext cx="5889686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Quantitative </a:t>
          </a:r>
          <a:r>
            <a:rPr lang="en-US" sz="1600" kern="1200" err="1"/>
            <a:t>Bewusstseinsstörung</a:t>
          </a:r>
          <a:r>
            <a:rPr lang="en-US" sz="1600" kern="1200"/>
            <a:t> </a:t>
          </a:r>
        </a:p>
      </dsp:txBody>
      <dsp:txXfrm>
        <a:off x="18277" y="50977"/>
        <a:ext cx="5853132" cy="337846"/>
      </dsp:txXfrm>
    </dsp:sp>
    <dsp:sp modelId="{2CE12594-BEAE-43D4-B774-13AD05A7F2E4}">
      <dsp:nvSpPr>
        <dsp:cNvPr id="0" name=""/>
        <dsp:cNvSpPr/>
      </dsp:nvSpPr>
      <dsp:spPr>
        <a:xfrm>
          <a:off x="0" y="407100"/>
          <a:ext cx="5889686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err="1"/>
            <a:t>Beurteilung</a:t>
          </a:r>
          <a:r>
            <a:rPr lang="en-US" sz="1200" kern="1200"/>
            <a:t> der </a:t>
          </a:r>
          <a:r>
            <a:rPr lang="en-US" sz="1200" kern="1200" err="1"/>
            <a:t>Vigilanz</a:t>
          </a:r>
          <a:r>
            <a:rPr lang="en-US" sz="1200" kern="1200"/>
            <a:t> </a:t>
          </a:r>
        </a:p>
      </dsp:txBody>
      <dsp:txXfrm>
        <a:off x="0" y="407100"/>
        <a:ext cx="5889686" cy="264960"/>
      </dsp:txXfrm>
    </dsp:sp>
    <dsp:sp modelId="{A35E5439-2AAA-478C-B5E1-B5139D48E466}">
      <dsp:nvSpPr>
        <dsp:cNvPr id="0" name=""/>
        <dsp:cNvSpPr/>
      </dsp:nvSpPr>
      <dsp:spPr>
        <a:xfrm>
          <a:off x="0" y="672060"/>
          <a:ext cx="5889686" cy="374400"/>
        </a:xfrm>
        <a:prstGeom prst="roundRect">
          <a:avLst/>
        </a:prstGeom>
        <a:solidFill>
          <a:schemeClr val="accent2">
            <a:hueOff val="442631"/>
            <a:satOff val="1522"/>
            <a:lumOff val="-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Sehen</a:t>
          </a:r>
        </a:p>
      </dsp:txBody>
      <dsp:txXfrm>
        <a:off x="18277" y="690337"/>
        <a:ext cx="5853132" cy="337846"/>
      </dsp:txXfrm>
    </dsp:sp>
    <dsp:sp modelId="{098B4EE6-7678-4EB9-8013-4BB781AEE0F3}">
      <dsp:nvSpPr>
        <dsp:cNvPr id="0" name=""/>
        <dsp:cNvSpPr/>
      </dsp:nvSpPr>
      <dsp:spPr>
        <a:xfrm>
          <a:off x="0" y="1046460"/>
          <a:ext cx="5889686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err="1"/>
            <a:t>Fingerperimetrie</a:t>
          </a:r>
          <a:r>
            <a:rPr lang="en-US" sz="1200" kern="1200"/>
            <a:t> </a:t>
          </a:r>
          <a:r>
            <a:rPr lang="en-US" sz="1200" kern="1200" err="1"/>
            <a:t>im</a:t>
          </a:r>
          <a:r>
            <a:rPr lang="en-US" sz="1200" kern="1200"/>
            <a:t> </a:t>
          </a:r>
          <a:r>
            <a:rPr lang="en-US" sz="1200" kern="1200" err="1"/>
            <a:t>Seitenvergleich</a:t>
          </a:r>
        </a:p>
      </dsp:txBody>
      <dsp:txXfrm>
        <a:off x="0" y="1046460"/>
        <a:ext cx="5889686" cy="264960"/>
      </dsp:txXfrm>
    </dsp:sp>
    <dsp:sp modelId="{3146C202-885D-4508-A0A6-718A5005F02F}">
      <dsp:nvSpPr>
        <dsp:cNvPr id="0" name=""/>
        <dsp:cNvSpPr/>
      </dsp:nvSpPr>
      <dsp:spPr>
        <a:xfrm>
          <a:off x="0" y="1311420"/>
          <a:ext cx="5889686" cy="374400"/>
        </a:xfrm>
        <a:prstGeom prst="roundRect">
          <a:avLst/>
        </a:prstGeom>
        <a:solidFill>
          <a:schemeClr val="accent2">
            <a:hueOff val="885262"/>
            <a:satOff val="3045"/>
            <a:lumOff val="-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Occulomotorik</a:t>
          </a:r>
        </a:p>
      </dsp:txBody>
      <dsp:txXfrm>
        <a:off x="18277" y="1329697"/>
        <a:ext cx="5853132" cy="337846"/>
      </dsp:txXfrm>
    </dsp:sp>
    <dsp:sp modelId="{DB447C94-673A-4A31-8B15-926DF186D023}">
      <dsp:nvSpPr>
        <dsp:cNvPr id="0" name=""/>
        <dsp:cNvSpPr/>
      </dsp:nvSpPr>
      <dsp:spPr>
        <a:xfrm>
          <a:off x="0" y="1685820"/>
          <a:ext cx="5889686" cy="97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err="1"/>
            <a:t>Pupillengröße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err="1"/>
            <a:t>Willkürliche</a:t>
          </a:r>
          <a:r>
            <a:rPr lang="en-US" sz="1200" kern="1200"/>
            <a:t> </a:t>
          </a:r>
          <a:r>
            <a:rPr lang="en-US" sz="1200" kern="1200" err="1"/>
            <a:t>Blickbewegungen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err="1"/>
            <a:t>Konvergenzreaktion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err="1"/>
            <a:t>Blickfolge</a:t>
          </a:r>
          <a:r>
            <a:rPr lang="en-US" sz="1200" kern="1200"/>
            <a:t> </a:t>
          </a:r>
          <a:r>
            <a:rPr lang="en-US" sz="1200" kern="1200" err="1"/>
            <a:t>im</a:t>
          </a:r>
          <a:r>
            <a:rPr lang="en-US" sz="1200" kern="1200"/>
            <a:t> </a:t>
          </a:r>
          <a:r>
            <a:rPr lang="en-US" sz="1200" kern="1200" err="1"/>
            <a:t>Seitenvergleich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err="1"/>
            <a:t>Wikkürsakkaden</a:t>
          </a:r>
          <a:r>
            <a:rPr lang="en-US" sz="1200" kern="1200"/>
            <a:t> </a:t>
          </a:r>
          <a:r>
            <a:rPr lang="en-US" sz="1200" kern="1200" err="1"/>
            <a:t>im</a:t>
          </a:r>
          <a:r>
            <a:rPr lang="en-US" sz="1200" kern="1200"/>
            <a:t> </a:t>
          </a:r>
          <a:r>
            <a:rPr lang="en-US" sz="1200" kern="1200" err="1"/>
            <a:t>Seitenvergleich</a:t>
          </a:r>
        </a:p>
      </dsp:txBody>
      <dsp:txXfrm>
        <a:off x="0" y="1685820"/>
        <a:ext cx="5889686" cy="977040"/>
      </dsp:txXfrm>
    </dsp:sp>
    <dsp:sp modelId="{A02FE27D-AEB7-4F6C-8C3A-127DA8E3D4D4}">
      <dsp:nvSpPr>
        <dsp:cNvPr id="0" name=""/>
        <dsp:cNvSpPr/>
      </dsp:nvSpPr>
      <dsp:spPr>
        <a:xfrm>
          <a:off x="0" y="2662860"/>
          <a:ext cx="5889686" cy="374400"/>
        </a:xfrm>
        <a:prstGeom prst="roundRect">
          <a:avLst/>
        </a:prstGeom>
        <a:solidFill>
          <a:schemeClr val="accent2">
            <a:hueOff val="1327892"/>
            <a:satOff val="4567"/>
            <a:lumOff val="-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Vestibulo-okulärer</a:t>
          </a:r>
          <a:r>
            <a:rPr lang="en-US" sz="1600" kern="1200"/>
            <a:t> Reflex </a:t>
          </a:r>
        </a:p>
      </dsp:txBody>
      <dsp:txXfrm>
        <a:off x="18277" y="2681137"/>
        <a:ext cx="5853132" cy="337846"/>
      </dsp:txXfrm>
    </dsp:sp>
    <dsp:sp modelId="{7DD0F43D-CC19-4DFC-82F8-B957302C6C72}">
      <dsp:nvSpPr>
        <dsp:cNvPr id="0" name=""/>
        <dsp:cNvSpPr/>
      </dsp:nvSpPr>
      <dsp:spPr>
        <a:xfrm>
          <a:off x="0" y="3037260"/>
          <a:ext cx="5889686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>
              <a:latin typeface="Arial" panose="020B0604020202020204"/>
            </a:rPr>
            <a:t>Kopfimpulstest</a:t>
          </a:r>
        </a:p>
      </dsp:txBody>
      <dsp:txXfrm>
        <a:off x="0" y="3037260"/>
        <a:ext cx="5889686" cy="264960"/>
      </dsp:txXfrm>
    </dsp:sp>
    <dsp:sp modelId="{79C51B3A-FC46-47A8-81D5-C61DEE2A5F8A}">
      <dsp:nvSpPr>
        <dsp:cNvPr id="0" name=""/>
        <dsp:cNvSpPr/>
      </dsp:nvSpPr>
      <dsp:spPr>
        <a:xfrm>
          <a:off x="0" y="3302220"/>
          <a:ext cx="5889686" cy="374400"/>
        </a:xfrm>
        <a:prstGeom prst="roundRect">
          <a:avLst/>
        </a:prstGeom>
        <a:solidFill>
          <a:schemeClr val="accent2">
            <a:hueOff val="1770523"/>
            <a:satOff val="6090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Zerebelläre</a:t>
          </a:r>
          <a:r>
            <a:rPr lang="en-US" sz="1600" kern="1200"/>
            <a:t> </a:t>
          </a:r>
          <a:r>
            <a:rPr lang="en-US" sz="1600" kern="1200" err="1"/>
            <a:t>Funktion</a:t>
          </a:r>
          <a:r>
            <a:rPr lang="en-US" sz="1600" kern="1200"/>
            <a:t> </a:t>
          </a:r>
          <a:r>
            <a:rPr lang="en-US" sz="1600" kern="1200" err="1"/>
            <a:t>im</a:t>
          </a:r>
          <a:r>
            <a:rPr lang="en-US" sz="1600" kern="1200"/>
            <a:t> </a:t>
          </a:r>
          <a:r>
            <a:rPr lang="en-US" sz="1600" kern="1200" err="1"/>
            <a:t>Seitenvergleich</a:t>
          </a:r>
        </a:p>
      </dsp:txBody>
      <dsp:txXfrm>
        <a:off x="18277" y="3320497"/>
        <a:ext cx="5853132" cy="337846"/>
      </dsp:txXfrm>
    </dsp:sp>
    <dsp:sp modelId="{C2239BA7-84FA-44ED-89FC-CCA8B68FA4B1}">
      <dsp:nvSpPr>
        <dsp:cNvPr id="0" name=""/>
        <dsp:cNvSpPr/>
      </dsp:nvSpPr>
      <dsp:spPr>
        <a:xfrm>
          <a:off x="0" y="3676620"/>
          <a:ext cx="5889686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Finger-Nase-</a:t>
          </a:r>
          <a:r>
            <a:rPr lang="en-US" sz="1200" kern="1200" err="1"/>
            <a:t>Versuch</a:t>
          </a:r>
          <a:r>
            <a:rPr lang="en-US" sz="1200" kern="1200"/>
            <a:t> </a:t>
          </a:r>
          <a:r>
            <a:rPr lang="en-US" sz="1200" kern="1200" err="1"/>
            <a:t>oder</a:t>
          </a:r>
          <a:r>
            <a:rPr lang="en-US" sz="1200" kern="1200"/>
            <a:t> Finger-</a:t>
          </a:r>
          <a:r>
            <a:rPr lang="en-US" sz="1200" kern="1200" err="1"/>
            <a:t>Folge</a:t>
          </a:r>
          <a:r>
            <a:rPr lang="en-US" sz="1200" kern="1200"/>
            <a:t>-</a:t>
          </a:r>
          <a:r>
            <a:rPr lang="en-US" sz="1200" kern="1200" err="1"/>
            <a:t>Versuch</a:t>
          </a:r>
          <a:r>
            <a:rPr lang="en-US" sz="1200" kern="1200"/>
            <a:t> 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Knie-Hacke-</a:t>
          </a:r>
          <a:r>
            <a:rPr lang="en-US" sz="1200" kern="1200" err="1"/>
            <a:t>Versuch</a:t>
          </a:r>
          <a:r>
            <a:rPr lang="en-US" sz="1200" kern="1200"/>
            <a:t> 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err="1"/>
            <a:t>Beurteilung</a:t>
          </a:r>
          <a:r>
            <a:rPr lang="en-US" sz="1200" kern="1200"/>
            <a:t> des </a:t>
          </a:r>
          <a:r>
            <a:rPr lang="en-US" sz="1200" kern="1200" err="1"/>
            <a:t>freien</a:t>
          </a:r>
          <a:r>
            <a:rPr lang="en-US" sz="1200" kern="1200"/>
            <a:t> </a:t>
          </a:r>
          <a:r>
            <a:rPr lang="en-US" sz="1200" kern="1200" err="1"/>
            <a:t>Sitzens</a:t>
          </a:r>
          <a:r>
            <a:rPr lang="en-US" sz="1200" kern="1200"/>
            <a:t>, </a:t>
          </a:r>
          <a:r>
            <a:rPr lang="en-US" sz="1200" kern="1200" err="1"/>
            <a:t>wenn</a:t>
          </a:r>
          <a:r>
            <a:rPr lang="en-US" sz="1200" kern="1200"/>
            <a:t> </a:t>
          </a:r>
          <a:r>
            <a:rPr lang="en-US" sz="1200" kern="1200" err="1"/>
            <a:t>durchführbar</a:t>
          </a:r>
          <a:r>
            <a:rPr lang="en-US" sz="1200" kern="1200"/>
            <a:t> </a:t>
          </a:r>
        </a:p>
      </dsp:txBody>
      <dsp:txXfrm>
        <a:off x="0" y="3676620"/>
        <a:ext cx="5889686" cy="596160"/>
      </dsp:txXfrm>
    </dsp:sp>
    <dsp:sp modelId="{9E06F8AD-DF80-4410-A7FF-1F3872E5F2F7}">
      <dsp:nvSpPr>
        <dsp:cNvPr id="0" name=""/>
        <dsp:cNvSpPr/>
      </dsp:nvSpPr>
      <dsp:spPr>
        <a:xfrm>
          <a:off x="0" y="4272780"/>
          <a:ext cx="5889686" cy="374400"/>
        </a:xfrm>
        <a:prstGeom prst="roundRect">
          <a:avLst/>
        </a:prstGeom>
        <a:solidFill>
          <a:schemeClr val="accent2">
            <a:hueOff val="2213154"/>
            <a:satOff val="7612"/>
            <a:lumOff val="-1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Gang- und </a:t>
          </a:r>
          <a:r>
            <a:rPr lang="en-US" sz="1600" kern="1200" err="1"/>
            <a:t>Standprüfung</a:t>
          </a:r>
        </a:p>
      </dsp:txBody>
      <dsp:txXfrm>
        <a:off x="18277" y="4291057"/>
        <a:ext cx="5853132" cy="337846"/>
      </dsp:txXfrm>
    </dsp:sp>
    <dsp:sp modelId="{11265DAF-5913-47DD-97D5-9E98D9B03D8F}">
      <dsp:nvSpPr>
        <dsp:cNvPr id="0" name=""/>
        <dsp:cNvSpPr/>
      </dsp:nvSpPr>
      <dsp:spPr>
        <a:xfrm>
          <a:off x="0" y="4647180"/>
          <a:ext cx="5889686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Romberg-</a:t>
          </a:r>
          <a:r>
            <a:rPr lang="en-US" sz="1200" kern="1200" err="1"/>
            <a:t>Stehversuch</a:t>
          </a:r>
          <a:r>
            <a:rPr lang="en-US" sz="1200" kern="1200"/>
            <a:t> &amp; Unterberger-</a:t>
          </a:r>
          <a:r>
            <a:rPr lang="en-US" sz="1200" kern="1200" err="1"/>
            <a:t>Tretversuch</a:t>
          </a:r>
          <a:r>
            <a:rPr lang="en-US" sz="1200" kern="1200"/>
            <a:t> </a:t>
          </a:r>
        </a:p>
      </dsp:txBody>
      <dsp:txXfrm>
        <a:off x="0" y="4647180"/>
        <a:ext cx="5889686" cy="264960"/>
      </dsp:txXfrm>
    </dsp:sp>
    <dsp:sp modelId="{C1A93D6B-1328-46B1-9DB3-D381037AC387}">
      <dsp:nvSpPr>
        <dsp:cNvPr id="0" name=""/>
        <dsp:cNvSpPr/>
      </dsp:nvSpPr>
      <dsp:spPr>
        <a:xfrm>
          <a:off x="0" y="4912140"/>
          <a:ext cx="5889686" cy="374400"/>
        </a:xfrm>
        <a:prstGeom prst="roundRect">
          <a:avLst/>
        </a:prstGeom>
        <a:solidFill>
          <a:schemeClr val="accent2">
            <a:hueOff val="2655785"/>
            <a:satOff val="9135"/>
            <a:lumOff val="-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Nystagmusbeurteilung</a:t>
          </a:r>
          <a:r>
            <a:rPr lang="en-US" sz="1600" kern="1200"/>
            <a:t> &amp; </a:t>
          </a:r>
          <a:r>
            <a:rPr lang="en-US" sz="1600" kern="1200" err="1"/>
            <a:t>Lagerungsprobe</a:t>
          </a:r>
        </a:p>
      </dsp:txBody>
      <dsp:txXfrm>
        <a:off x="18277" y="4930417"/>
        <a:ext cx="5853132" cy="3378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7638F6-421A-40C0-BEE9-7D218FDFFE6E}">
      <dsp:nvSpPr>
        <dsp:cNvPr id="0" name=""/>
        <dsp:cNvSpPr/>
      </dsp:nvSpPr>
      <dsp:spPr>
        <a:xfrm>
          <a:off x="0" y="301575"/>
          <a:ext cx="5889686" cy="86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105" tIns="249936" rIns="457105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Progrediente</a:t>
          </a:r>
          <a:r>
            <a:rPr lang="en-US" sz="1200" kern="1200"/>
            <a:t>, </a:t>
          </a:r>
          <a:r>
            <a:rPr lang="en-US" sz="1200" kern="1200" err="1"/>
            <a:t>anfangs</a:t>
          </a:r>
          <a:r>
            <a:rPr lang="en-US" sz="1200" kern="1200"/>
            <a:t> </a:t>
          </a:r>
          <a:r>
            <a:rPr lang="en-US" sz="1200" kern="1200" err="1"/>
            <a:t>ggf</a:t>
          </a:r>
          <a:r>
            <a:rPr lang="en-US" sz="1200" kern="1200"/>
            <a:t>. </a:t>
          </a:r>
          <a:r>
            <a:rPr lang="en-US" sz="1200" kern="1200" err="1"/>
            <a:t>stotternde</a:t>
          </a:r>
          <a:r>
            <a:rPr lang="en-US" sz="1200" kern="1200"/>
            <a:t> Dynamik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Danach </a:t>
          </a:r>
          <a:r>
            <a:rPr lang="en-US" sz="1200" kern="1200" err="1"/>
            <a:t>anhaltende</a:t>
          </a:r>
          <a:r>
            <a:rPr lang="en-US" sz="1200" kern="1200"/>
            <a:t> </a:t>
          </a:r>
          <a:r>
            <a:rPr lang="en-US" sz="1200" kern="1200" err="1"/>
            <a:t>Beschwerden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/>
        </a:p>
      </dsp:txBody>
      <dsp:txXfrm>
        <a:off x="0" y="301575"/>
        <a:ext cx="5889686" cy="869400"/>
      </dsp:txXfrm>
    </dsp:sp>
    <dsp:sp modelId="{775025DB-2E30-4E0D-8258-548805FAB10E}">
      <dsp:nvSpPr>
        <dsp:cNvPr id="0" name=""/>
        <dsp:cNvSpPr/>
      </dsp:nvSpPr>
      <dsp:spPr>
        <a:xfrm>
          <a:off x="294484" y="124455"/>
          <a:ext cx="4122780" cy="354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31" tIns="0" rIns="15583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Anamnese</a:t>
          </a:r>
          <a:r>
            <a:rPr lang="en-US" sz="1200" kern="1200"/>
            <a:t>:</a:t>
          </a:r>
        </a:p>
      </dsp:txBody>
      <dsp:txXfrm>
        <a:off x="311777" y="141748"/>
        <a:ext cx="4088194" cy="319654"/>
      </dsp:txXfrm>
    </dsp:sp>
    <dsp:sp modelId="{48A01BB1-2A0B-4946-8DB0-AF30E73340C2}">
      <dsp:nvSpPr>
        <dsp:cNvPr id="0" name=""/>
        <dsp:cNvSpPr/>
      </dsp:nvSpPr>
      <dsp:spPr>
        <a:xfrm>
          <a:off x="0" y="1412895"/>
          <a:ext cx="5889686" cy="177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105" tIns="249936" rIns="457105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Spontannystagmus</a:t>
          </a:r>
          <a:r>
            <a:rPr lang="en-US" sz="1200" kern="1200">
              <a:latin typeface="Arial" panose="020B0604020202020204"/>
            </a:rPr>
            <a:t> 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Verstärkt</a:t>
          </a:r>
          <a:r>
            <a:rPr lang="en-US" sz="1200" kern="1200"/>
            <a:t> </a:t>
          </a:r>
          <a:r>
            <a:rPr lang="en-US" sz="1200" kern="1200" err="1"/>
            <a:t>bei</a:t>
          </a:r>
          <a:r>
            <a:rPr lang="en-US" sz="1200" kern="1200"/>
            <a:t> Blick in </a:t>
          </a:r>
          <a:r>
            <a:rPr lang="en-US" sz="1200" kern="1200" err="1"/>
            <a:t>Richtung</a:t>
          </a:r>
          <a:r>
            <a:rPr lang="en-US" sz="1200" kern="1200"/>
            <a:t> der </a:t>
          </a:r>
          <a:r>
            <a:rPr lang="en-US" sz="1200" kern="1200" err="1"/>
            <a:t>schnellen</a:t>
          </a:r>
          <a:r>
            <a:rPr lang="en-US" sz="1200" kern="1200"/>
            <a:t> Phase (</a:t>
          </a:r>
          <a:r>
            <a:rPr lang="en-US" sz="1200" kern="1200" err="1"/>
            <a:t>gesunde</a:t>
          </a:r>
          <a:r>
            <a:rPr lang="en-US" sz="1200" kern="1200"/>
            <a:t> </a:t>
          </a:r>
          <a:r>
            <a:rPr lang="en-US" sz="1200" kern="1200" err="1"/>
            <a:t>Seite</a:t>
          </a:r>
          <a:r>
            <a:rPr lang="en-US" sz="1200" kern="1200"/>
            <a:t>)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Verstärkt</a:t>
          </a:r>
          <a:r>
            <a:rPr lang="en-US" sz="1200" kern="1200"/>
            <a:t> </a:t>
          </a:r>
          <a:r>
            <a:rPr lang="en-US" sz="1200" kern="1200" err="1"/>
            <a:t>durch</a:t>
          </a:r>
          <a:r>
            <a:rPr lang="en-US" sz="1200" kern="1200"/>
            <a:t> </a:t>
          </a:r>
          <a:r>
            <a:rPr lang="en-US" sz="1200" kern="1200" err="1"/>
            <a:t>Aufhebung</a:t>
          </a:r>
          <a:r>
            <a:rPr lang="en-US" sz="1200" kern="1200"/>
            <a:t> der Fixation </a:t>
          </a:r>
          <a:r>
            <a:rPr lang="en-US" sz="1200" kern="1200" err="1"/>
            <a:t>unter</a:t>
          </a:r>
          <a:r>
            <a:rPr lang="en-US" sz="1200" kern="1200"/>
            <a:t> </a:t>
          </a:r>
          <a:r>
            <a:rPr lang="en-US" sz="1200" kern="1200" err="1"/>
            <a:t>Frenzelbrille</a:t>
          </a:r>
          <a:r>
            <a:rPr lang="en-US" sz="1200" kern="1200">
              <a:latin typeface="Arial" panose="020B0604020202020204"/>
            </a:rPr>
            <a:t> 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Gestörter</a:t>
          </a:r>
          <a:r>
            <a:rPr lang="en-US" sz="1200" kern="1200"/>
            <a:t> </a:t>
          </a:r>
          <a:r>
            <a:rPr lang="en-US" sz="1200" kern="1200" err="1"/>
            <a:t>vestibulookulärer</a:t>
          </a:r>
          <a:r>
            <a:rPr lang="en-US" sz="1200" kern="1200"/>
            <a:t> Reflex </a:t>
          </a:r>
          <a:r>
            <a:rPr lang="en-US" sz="1200" kern="1200" err="1"/>
            <a:t>im</a:t>
          </a:r>
          <a:r>
            <a:rPr lang="en-US" sz="1200" kern="1200"/>
            <a:t> </a:t>
          </a:r>
          <a:r>
            <a:rPr lang="en-US" sz="1200" kern="1200" err="1"/>
            <a:t>horizontalen</a:t>
          </a:r>
          <a:r>
            <a:rPr lang="en-US" sz="1200" kern="1200"/>
            <a:t> </a:t>
          </a:r>
          <a:r>
            <a:rPr lang="en-US" sz="1200" kern="1200" err="1"/>
            <a:t>Kopfimpulstest</a:t>
          </a:r>
          <a:r>
            <a:rPr lang="en-US" sz="1200" kern="1200"/>
            <a:t> </a:t>
          </a:r>
          <a:endParaRPr lang="en-US" sz="1200" kern="1200">
            <a:latin typeface="Arial" panose="020B060402020202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Lateralisierte</a:t>
          </a:r>
          <a:r>
            <a:rPr lang="en-US" sz="1200" kern="1200"/>
            <a:t> </a:t>
          </a:r>
          <a:r>
            <a:rPr lang="en-US" sz="1200" kern="1200" err="1"/>
            <a:t>Fallneigung</a:t>
          </a:r>
          <a:r>
            <a:rPr lang="en-US" sz="1200" kern="1200"/>
            <a:t> </a:t>
          </a:r>
          <a:r>
            <a:rPr lang="en-US" sz="1200" kern="1200" err="1"/>
            <a:t>oder</a:t>
          </a:r>
          <a:r>
            <a:rPr lang="en-US" sz="1200" kern="1200"/>
            <a:t> </a:t>
          </a:r>
          <a:r>
            <a:rPr lang="en-US" sz="1200" kern="1200" err="1"/>
            <a:t>Schwanken</a:t>
          </a:r>
          <a:r>
            <a:rPr lang="en-US" sz="1200" kern="1200">
              <a:latin typeface="Arial" panose="020B0604020202020204"/>
            </a:rPr>
            <a:t> in</a:t>
          </a:r>
          <a:r>
            <a:rPr lang="en-US" sz="1200" kern="1200"/>
            <a:t> </a:t>
          </a:r>
          <a:r>
            <a:rPr lang="en-US" sz="1200" kern="1200" err="1"/>
            <a:t>Richtung</a:t>
          </a:r>
          <a:r>
            <a:rPr lang="en-US" sz="1200" kern="1200"/>
            <a:t> der </a:t>
          </a:r>
          <a:r>
            <a:rPr lang="en-US" sz="1200" kern="1200" err="1"/>
            <a:t>langsamen</a:t>
          </a:r>
          <a:r>
            <a:rPr lang="en-US" sz="1200" kern="1200"/>
            <a:t> Phase (</a:t>
          </a:r>
          <a:r>
            <a:rPr lang="en-US" sz="1200" kern="1200" err="1"/>
            <a:t>betroffene</a:t>
          </a:r>
          <a:r>
            <a:rPr lang="en-US" sz="1200" kern="1200"/>
            <a:t> </a:t>
          </a:r>
          <a:r>
            <a:rPr lang="en-US" sz="1200" kern="1200" err="1"/>
            <a:t>Seite</a:t>
          </a:r>
          <a:r>
            <a:rPr lang="en-US" sz="1200" kern="1200"/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/>
            <a:t>Meist</a:t>
          </a:r>
          <a:r>
            <a:rPr lang="en-US" sz="1200" kern="1200"/>
            <a:t> </a:t>
          </a:r>
          <a:r>
            <a:rPr lang="en-US" sz="1200" kern="1200" err="1"/>
            <a:t>Übelkeit</a:t>
          </a:r>
          <a:r>
            <a:rPr lang="en-US" sz="1200" kern="1200"/>
            <a:t>/</a:t>
          </a:r>
          <a:r>
            <a:rPr lang="en-US" sz="1200" kern="1200" err="1"/>
            <a:t>Erbrechen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/>
        </a:p>
      </dsp:txBody>
      <dsp:txXfrm>
        <a:off x="0" y="1412895"/>
        <a:ext cx="5889686" cy="1776600"/>
      </dsp:txXfrm>
    </dsp:sp>
    <dsp:sp modelId="{90452B9F-4B4F-4C4D-AA59-5595A908FE9F}">
      <dsp:nvSpPr>
        <dsp:cNvPr id="0" name=""/>
        <dsp:cNvSpPr/>
      </dsp:nvSpPr>
      <dsp:spPr>
        <a:xfrm>
          <a:off x="294484" y="1235775"/>
          <a:ext cx="4122780" cy="354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31" tIns="0" rIns="15583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Klinik:</a:t>
          </a:r>
        </a:p>
      </dsp:txBody>
      <dsp:txXfrm>
        <a:off x="311777" y="1253068"/>
        <a:ext cx="4088194" cy="319654"/>
      </dsp:txXfrm>
    </dsp:sp>
    <dsp:sp modelId="{E622E7C6-F0B0-455B-8387-A1DD83EC31CD}">
      <dsp:nvSpPr>
        <dsp:cNvPr id="0" name=""/>
        <dsp:cNvSpPr/>
      </dsp:nvSpPr>
      <dsp:spPr>
        <a:xfrm>
          <a:off x="0" y="3431415"/>
          <a:ext cx="5889686" cy="50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105" tIns="249936" rIns="457105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" panose="020B0604020202020204"/>
            </a:rPr>
            <a:t>Kalorische Provokationstestung</a:t>
          </a:r>
          <a:endParaRPr lang="en-US" sz="1200" kern="1200"/>
        </a:p>
      </dsp:txBody>
      <dsp:txXfrm>
        <a:off x="0" y="3431415"/>
        <a:ext cx="5889686" cy="500850"/>
      </dsp:txXfrm>
    </dsp:sp>
    <dsp:sp modelId="{A8F4BFA5-EE3F-4BA5-A609-972EDA693E76}">
      <dsp:nvSpPr>
        <dsp:cNvPr id="0" name=""/>
        <dsp:cNvSpPr/>
      </dsp:nvSpPr>
      <dsp:spPr>
        <a:xfrm>
          <a:off x="294484" y="3254295"/>
          <a:ext cx="4122780" cy="354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31" tIns="0" rIns="155831" bIns="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>
              <a:latin typeface="Arial" panose="020B0604020202020204"/>
            </a:rPr>
            <a:t>Apperative</a:t>
          </a:r>
          <a:r>
            <a:rPr lang="en-US" sz="1200" kern="1200">
              <a:latin typeface="Arial" panose="020B0604020202020204"/>
            </a:rPr>
            <a:t> Diagnostik</a:t>
          </a:r>
          <a:endParaRPr lang="en-US" sz="1200" kern="1200"/>
        </a:p>
      </dsp:txBody>
      <dsp:txXfrm>
        <a:off x="311777" y="3271588"/>
        <a:ext cx="4088194" cy="319654"/>
      </dsp:txXfrm>
    </dsp:sp>
    <dsp:sp modelId="{D3C1FFD4-B9CA-4CE1-BCC0-EEE8F5779C08}">
      <dsp:nvSpPr>
        <dsp:cNvPr id="0" name=""/>
        <dsp:cNvSpPr/>
      </dsp:nvSpPr>
      <dsp:spPr>
        <a:xfrm>
          <a:off x="0" y="4174185"/>
          <a:ext cx="5889686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105" tIns="249936" rIns="457105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Arial" panose="020B0604020202020204"/>
            </a:rPr>
            <a:t>physiotherapeutisches</a:t>
          </a:r>
          <a:r>
            <a:rPr lang="en-US" sz="1200" kern="1200">
              <a:latin typeface="Arial" panose="020B0604020202020204"/>
            </a:rPr>
            <a:t> </a:t>
          </a:r>
          <a:r>
            <a:rPr lang="en-US" sz="1200" kern="1200" err="1">
              <a:latin typeface="Arial" panose="020B0604020202020204"/>
            </a:rPr>
            <a:t>Gleichgewichtstraining</a:t>
          </a:r>
          <a:r>
            <a:rPr lang="en-US" sz="1200" kern="1200">
              <a:latin typeface="Arial" panose="020B0604020202020204"/>
            </a:rPr>
            <a:t> 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Arial" panose="020B0604020202020204"/>
            </a:rPr>
            <a:t>antiinflammatorische</a:t>
          </a:r>
          <a:r>
            <a:rPr lang="en-US" sz="1200" kern="1200">
              <a:latin typeface="Arial" panose="020B0604020202020204"/>
            </a:rPr>
            <a:t> </a:t>
          </a:r>
          <a:r>
            <a:rPr lang="en-US" sz="1200" kern="1200" err="1">
              <a:latin typeface="Arial" panose="020B0604020202020204"/>
            </a:rPr>
            <a:t>Behandlung</a:t>
          </a:r>
          <a:r>
            <a:rPr lang="en-US" sz="1200" kern="1200">
              <a:latin typeface="Arial" panose="020B0604020202020204"/>
            </a:rPr>
            <a:t> </a:t>
          </a:r>
          <a:r>
            <a:rPr lang="en-US" sz="1200" kern="1200" err="1">
              <a:latin typeface="Arial" panose="020B0604020202020204"/>
            </a:rPr>
            <a:t>mit</a:t>
          </a:r>
          <a:r>
            <a:rPr lang="en-US" sz="1200" kern="1200">
              <a:latin typeface="Arial" panose="020B0604020202020204"/>
            </a:rPr>
            <a:t> </a:t>
          </a:r>
          <a:r>
            <a:rPr lang="en-US" sz="1200" kern="1200" err="1">
              <a:latin typeface="Arial" panose="020B0604020202020204"/>
            </a:rPr>
            <a:t>Glucocorticoiden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Arial" panose="020B0604020202020204"/>
            </a:rPr>
            <a:t>I.d.R.</a:t>
          </a:r>
          <a:r>
            <a:rPr lang="en-US" sz="1200" kern="1200">
              <a:latin typeface="Arial" panose="020B0604020202020204"/>
            </a:rPr>
            <a:t>  </a:t>
          </a:r>
          <a:r>
            <a:rPr lang="en-US" sz="1200" kern="1200" err="1">
              <a:latin typeface="Arial" panose="020B0604020202020204"/>
            </a:rPr>
            <a:t>Besserung</a:t>
          </a:r>
          <a:r>
            <a:rPr lang="en-US" sz="1200" kern="1200">
              <a:latin typeface="Arial" panose="020B0604020202020204"/>
            </a:rPr>
            <a:t> </a:t>
          </a:r>
          <a:r>
            <a:rPr lang="en-US" sz="1200" kern="1200" err="1">
              <a:latin typeface="Arial" panose="020B0604020202020204"/>
            </a:rPr>
            <a:t>nach</a:t>
          </a:r>
          <a:r>
            <a:rPr lang="en-US" sz="1200" kern="1200">
              <a:latin typeface="Arial" panose="020B0604020202020204"/>
            </a:rPr>
            <a:t> </a:t>
          </a:r>
          <a:r>
            <a:rPr lang="en-US" sz="1200" kern="1200" err="1">
              <a:latin typeface="Arial" panose="020B0604020202020204"/>
            </a:rPr>
            <a:t>wenigen</a:t>
          </a:r>
          <a:r>
            <a:rPr lang="en-US" sz="1200" kern="1200">
              <a:latin typeface="Arial" panose="020B0604020202020204"/>
            </a:rPr>
            <a:t> Tagen, </a:t>
          </a:r>
          <a:r>
            <a:rPr lang="en-US" sz="1200" kern="1200" err="1">
              <a:latin typeface="Arial" panose="020B0604020202020204"/>
            </a:rPr>
            <a:t>Symptomfreiheit</a:t>
          </a:r>
          <a:r>
            <a:rPr lang="en-US" sz="1200" kern="1200">
              <a:latin typeface="Arial" panose="020B0604020202020204"/>
            </a:rPr>
            <a:t> in 2–3 Wochen.</a:t>
          </a:r>
          <a:endParaRPr lang="en-US" sz="1200" kern="1200"/>
        </a:p>
      </dsp:txBody>
      <dsp:txXfrm>
        <a:off x="0" y="4174185"/>
        <a:ext cx="5889686" cy="1020600"/>
      </dsp:txXfrm>
    </dsp:sp>
    <dsp:sp modelId="{09450A0A-D6A4-4D1D-A3E1-84857C655C84}">
      <dsp:nvSpPr>
        <dsp:cNvPr id="0" name=""/>
        <dsp:cNvSpPr/>
      </dsp:nvSpPr>
      <dsp:spPr>
        <a:xfrm>
          <a:off x="294484" y="3997065"/>
          <a:ext cx="4122780" cy="354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31" tIns="0" rIns="15583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/>
            </a:rPr>
            <a:t>Therapie:</a:t>
          </a:r>
        </a:p>
      </dsp:txBody>
      <dsp:txXfrm>
        <a:off x="311777" y="4014358"/>
        <a:ext cx="4088194" cy="3196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34824-CF66-4E81-AC8F-BC0673AD0840}">
      <dsp:nvSpPr>
        <dsp:cNvPr id="0" name=""/>
        <dsp:cNvSpPr/>
      </dsp:nvSpPr>
      <dsp:spPr>
        <a:xfrm>
          <a:off x="0" y="432255"/>
          <a:ext cx="5889686" cy="327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Quantitative </a:t>
          </a:r>
          <a:r>
            <a:rPr lang="en-US" sz="1400" kern="1200" dirty="0" err="1"/>
            <a:t>Bewusstseinsstörung</a:t>
          </a:r>
          <a:r>
            <a:rPr lang="en-US" sz="1400" kern="1200" dirty="0"/>
            <a:t> </a:t>
          </a:r>
        </a:p>
      </dsp:txBody>
      <dsp:txXfrm>
        <a:off x="15992" y="448247"/>
        <a:ext cx="5857702" cy="295616"/>
      </dsp:txXfrm>
    </dsp:sp>
    <dsp:sp modelId="{F7C56B71-DF20-4246-A17C-7AC679216E31}">
      <dsp:nvSpPr>
        <dsp:cNvPr id="0" name=""/>
        <dsp:cNvSpPr/>
      </dsp:nvSpPr>
      <dsp:spPr>
        <a:xfrm>
          <a:off x="0" y="759855"/>
          <a:ext cx="5889686" cy="23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Somnolenz</a:t>
          </a:r>
          <a:r>
            <a:rPr lang="en-US" sz="1100" kern="1200" dirty="0"/>
            <a:t> </a:t>
          </a:r>
        </a:p>
      </dsp:txBody>
      <dsp:txXfrm>
        <a:off x="0" y="759855"/>
        <a:ext cx="5889686" cy="231840"/>
      </dsp:txXfrm>
    </dsp:sp>
    <dsp:sp modelId="{369F8422-3CEC-4A84-9E61-3F759C2CFF20}">
      <dsp:nvSpPr>
        <dsp:cNvPr id="0" name=""/>
        <dsp:cNvSpPr/>
      </dsp:nvSpPr>
      <dsp:spPr>
        <a:xfrm>
          <a:off x="0" y="991695"/>
          <a:ext cx="5889686" cy="327600"/>
        </a:xfrm>
        <a:prstGeom prst="roundRect">
          <a:avLst/>
        </a:prstGeom>
        <a:solidFill>
          <a:schemeClr val="accent2">
            <a:hueOff val="885262"/>
            <a:satOff val="3045"/>
            <a:lumOff val="-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Zeichen</a:t>
          </a:r>
          <a:r>
            <a:rPr lang="en-US" sz="1400" kern="1200" dirty="0"/>
            <a:t> </a:t>
          </a:r>
          <a:r>
            <a:rPr lang="en-US" sz="1400" kern="1200" dirty="0" err="1"/>
            <a:t>einer</a:t>
          </a:r>
          <a:r>
            <a:rPr lang="en-US" sz="1400" kern="1200" dirty="0"/>
            <a:t> </a:t>
          </a:r>
          <a:r>
            <a:rPr lang="en-US" sz="1400" kern="1200" dirty="0" err="1"/>
            <a:t>zentralen</a:t>
          </a:r>
          <a:r>
            <a:rPr lang="en-US" sz="1400" kern="1200" dirty="0"/>
            <a:t> </a:t>
          </a:r>
          <a:r>
            <a:rPr lang="en-US" sz="1400" kern="1200" dirty="0" err="1"/>
            <a:t>Okulomotorikstörung</a:t>
          </a:r>
          <a:r>
            <a:rPr lang="en-US" sz="1400" kern="1200" dirty="0"/>
            <a:t> </a:t>
          </a:r>
        </a:p>
      </dsp:txBody>
      <dsp:txXfrm>
        <a:off x="15992" y="1007687"/>
        <a:ext cx="5857702" cy="295616"/>
      </dsp:txXfrm>
    </dsp:sp>
    <dsp:sp modelId="{01CD04BA-797F-4EB4-A649-68FD5D8F5688}">
      <dsp:nvSpPr>
        <dsp:cNvPr id="0" name=""/>
        <dsp:cNvSpPr/>
      </dsp:nvSpPr>
      <dsp:spPr>
        <a:xfrm>
          <a:off x="0" y="1319295"/>
          <a:ext cx="5889686" cy="231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Diskonjugierte</a:t>
          </a:r>
          <a:r>
            <a:rPr lang="en-US" sz="1100" kern="1200" dirty="0"/>
            <a:t> </a:t>
          </a:r>
          <a:r>
            <a:rPr lang="en-US" sz="1100" kern="1200" dirty="0" err="1"/>
            <a:t>Bulbusstellung</a:t>
          </a:r>
          <a:r>
            <a:rPr lang="en-US" sz="1100" kern="1200" dirty="0"/>
            <a:t>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Bulbusbewegungsstörung</a:t>
          </a:r>
          <a:r>
            <a:rPr lang="en-US" sz="1100" kern="1200" dirty="0"/>
            <a:t> </a:t>
          </a:r>
          <a:r>
            <a:rPr lang="en-US" sz="1100" kern="1200" dirty="0" err="1"/>
            <a:t>inkl</a:t>
          </a:r>
          <a:r>
            <a:rPr lang="en-US" sz="1100" kern="1200" dirty="0"/>
            <a:t>. </a:t>
          </a:r>
          <a:r>
            <a:rPr lang="en-US" sz="1100" kern="1200" dirty="0" err="1"/>
            <a:t>Funktionsstörung</a:t>
          </a:r>
          <a:r>
            <a:rPr lang="en-US" sz="1100" kern="1200" dirty="0"/>
            <a:t> der </a:t>
          </a:r>
          <a:r>
            <a:rPr lang="en-US" sz="1100" kern="1200" dirty="0" err="1"/>
            <a:t>Hirnnerven</a:t>
          </a:r>
          <a:r>
            <a:rPr lang="en-US" sz="1100" kern="1200" dirty="0"/>
            <a:t> III , IV , VI , </a:t>
          </a:r>
          <a:r>
            <a:rPr lang="en-US" sz="1100" kern="1200" dirty="0" err="1"/>
            <a:t>Konvergenzstörung</a:t>
          </a:r>
          <a:r>
            <a:rPr lang="en-US" sz="1100" kern="1200" dirty="0"/>
            <a:t>, </a:t>
          </a:r>
          <a:r>
            <a:rPr lang="en-US" sz="1100" kern="1200" dirty="0" err="1"/>
            <a:t>horizontaler</a:t>
          </a:r>
          <a:r>
            <a:rPr lang="en-US" sz="1100" kern="1200" dirty="0"/>
            <a:t> Blickparese , etc.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Gestörte</a:t>
          </a:r>
          <a:r>
            <a:rPr lang="en-US" sz="1100" kern="1200" dirty="0"/>
            <a:t> </a:t>
          </a:r>
          <a:r>
            <a:rPr lang="en-US" sz="1100" kern="1200" dirty="0" err="1"/>
            <a:t>Fixationssuppression</a:t>
          </a:r>
          <a:r>
            <a:rPr lang="en-US" sz="1100" kern="1200" dirty="0"/>
            <a:t> des </a:t>
          </a:r>
          <a:r>
            <a:rPr lang="en-US" sz="1100" kern="1200" dirty="0" err="1"/>
            <a:t>vestibulo-okulären</a:t>
          </a:r>
          <a:r>
            <a:rPr lang="en-US" sz="1100" kern="1200" dirty="0"/>
            <a:t> Reflexes 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Nystagmus </a:t>
          </a:r>
          <a:r>
            <a:rPr lang="en-US" sz="1100" kern="1200" dirty="0" err="1"/>
            <a:t>durch</a:t>
          </a:r>
          <a:r>
            <a:rPr lang="en-US" sz="1100" kern="1200" dirty="0"/>
            <a:t> Fixation </a:t>
          </a:r>
          <a:r>
            <a:rPr lang="en-US" sz="1100" kern="1200" dirty="0" err="1"/>
            <a:t>bzw</a:t>
          </a:r>
          <a:r>
            <a:rPr lang="en-US" sz="1100" kern="1200" dirty="0"/>
            <a:t>. </a:t>
          </a:r>
          <a:r>
            <a:rPr lang="en-US" sz="1100" kern="1200" dirty="0" err="1"/>
            <a:t>deren</a:t>
          </a:r>
          <a:r>
            <a:rPr lang="en-US" sz="1100" kern="1200" dirty="0"/>
            <a:t> </a:t>
          </a:r>
          <a:r>
            <a:rPr lang="en-US" sz="1100" kern="1200" dirty="0" err="1"/>
            <a:t>Aufhebung</a:t>
          </a:r>
          <a:r>
            <a:rPr lang="en-US" sz="1100" kern="1200" dirty="0"/>
            <a:t> </a:t>
          </a:r>
          <a:r>
            <a:rPr lang="en-US" sz="1100" kern="1200" dirty="0" err="1"/>
            <a:t>nicht</a:t>
          </a:r>
          <a:r>
            <a:rPr lang="en-US" sz="1100" kern="1200" dirty="0"/>
            <a:t> </a:t>
          </a:r>
          <a:r>
            <a:rPr lang="en-US" sz="1100" kern="1200" dirty="0" err="1"/>
            <a:t>modifizierbar</a:t>
          </a:r>
          <a:r>
            <a:rPr lang="en-US" sz="1100" kern="1200" dirty="0">
              <a:latin typeface="Arial" panose="020B0604020202020204"/>
            </a:rPr>
            <a:t> 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Jeder </a:t>
          </a:r>
          <a:r>
            <a:rPr lang="en-US" sz="1100" kern="1200" dirty="0" err="1"/>
            <a:t>alternierende</a:t>
          </a:r>
          <a:r>
            <a:rPr lang="en-US" sz="1100" kern="1200" dirty="0"/>
            <a:t> Nystagmus</a:t>
          </a:r>
          <a:r>
            <a:rPr lang="en-US" sz="1100" kern="1200" dirty="0">
              <a:latin typeface="Arial" panose="020B0604020202020204"/>
            </a:rPr>
            <a:t>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Dissoziierter</a:t>
          </a:r>
          <a:r>
            <a:rPr lang="en-US" sz="1100" kern="1200" dirty="0"/>
            <a:t> Nystagmus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Rein </a:t>
          </a:r>
          <a:r>
            <a:rPr lang="en-US" sz="1100" kern="1200" dirty="0" err="1"/>
            <a:t>torsionaler</a:t>
          </a:r>
          <a:r>
            <a:rPr lang="en-US" sz="1100" kern="1200" dirty="0"/>
            <a:t> Nystagmus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Vertikaler</a:t>
          </a:r>
          <a:r>
            <a:rPr lang="en-US" sz="1100" kern="1200" dirty="0"/>
            <a:t> Nystagmus (Upbeat-Nystagmus </a:t>
          </a:r>
          <a:r>
            <a:rPr lang="en-US" sz="1100" kern="1200" dirty="0" err="1"/>
            <a:t>oder</a:t>
          </a:r>
          <a:r>
            <a:rPr lang="en-US" sz="1100" kern="1200" dirty="0"/>
            <a:t> Downbeat-Nystagmus 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Lageabhängiger</a:t>
          </a:r>
          <a:r>
            <a:rPr lang="en-US" sz="1100" kern="1200" dirty="0"/>
            <a:t> Nystagmus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Erworbener</a:t>
          </a:r>
          <a:r>
            <a:rPr lang="en-US" sz="1100" kern="1200" dirty="0"/>
            <a:t> </a:t>
          </a:r>
          <a:r>
            <a:rPr lang="en-US" sz="1100" kern="1200" dirty="0" err="1"/>
            <a:t>Pendelnystagmus</a:t>
          </a:r>
          <a:r>
            <a:rPr lang="en-US" sz="1100" kern="1200" dirty="0"/>
            <a:t>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err="1"/>
            <a:t>Lateralisiert</a:t>
          </a:r>
          <a:r>
            <a:rPr lang="en-US" sz="1100" kern="1200" dirty="0"/>
            <a:t> </a:t>
          </a:r>
          <a:r>
            <a:rPr lang="en-US" sz="1100" kern="1200" err="1"/>
            <a:t>sakkadierte</a:t>
          </a:r>
          <a:r>
            <a:rPr lang="en-US" sz="1100" kern="1200" dirty="0"/>
            <a:t> </a:t>
          </a:r>
          <a:r>
            <a:rPr lang="en-US" sz="1100" kern="1200" err="1"/>
            <a:t>Blickfolge</a:t>
          </a:r>
          <a:r>
            <a:rPr lang="en-US" sz="1100" kern="1200" dirty="0"/>
            <a:t>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Verlangsamte</a:t>
          </a:r>
          <a:r>
            <a:rPr lang="en-US" sz="1100" kern="1200" dirty="0"/>
            <a:t> und/</a:t>
          </a:r>
          <a:r>
            <a:rPr lang="en-US" sz="1100" kern="1200" dirty="0" err="1"/>
            <a:t>oder</a:t>
          </a:r>
          <a:r>
            <a:rPr lang="en-US" sz="1100" kern="1200" dirty="0"/>
            <a:t> </a:t>
          </a:r>
          <a:r>
            <a:rPr lang="en-US" sz="1100" kern="1200" dirty="0" err="1"/>
            <a:t>dysmetrische</a:t>
          </a:r>
          <a:r>
            <a:rPr lang="en-US" sz="1100" kern="1200" dirty="0"/>
            <a:t> </a:t>
          </a:r>
          <a:r>
            <a:rPr lang="en-US" sz="1100" kern="1200" dirty="0" err="1"/>
            <a:t>Willkürsakkaden</a:t>
          </a:r>
          <a:r>
            <a:rPr lang="en-US" sz="1100" kern="1200" dirty="0"/>
            <a:t> </a:t>
          </a:r>
        </a:p>
      </dsp:txBody>
      <dsp:txXfrm>
        <a:off x="0" y="1319295"/>
        <a:ext cx="5889686" cy="2318400"/>
      </dsp:txXfrm>
    </dsp:sp>
    <dsp:sp modelId="{D0B849BC-B70E-4F88-8E89-22EE9D8BB7D4}">
      <dsp:nvSpPr>
        <dsp:cNvPr id="0" name=""/>
        <dsp:cNvSpPr/>
      </dsp:nvSpPr>
      <dsp:spPr>
        <a:xfrm>
          <a:off x="0" y="3637695"/>
          <a:ext cx="5889686" cy="327600"/>
        </a:xfrm>
        <a:prstGeom prst="roundRect">
          <a:avLst/>
        </a:prstGeom>
        <a:solidFill>
          <a:schemeClr val="accent2">
            <a:hueOff val="1770523"/>
            <a:satOff val="6090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Zeichen</a:t>
          </a:r>
          <a:r>
            <a:rPr lang="en-US" sz="1400" kern="1200" dirty="0"/>
            <a:t> </a:t>
          </a:r>
          <a:r>
            <a:rPr lang="en-US" sz="1400" kern="1200" dirty="0" err="1"/>
            <a:t>einer</a:t>
          </a:r>
          <a:r>
            <a:rPr lang="en-US" sz="1400" kern="1200" dirty="0"/>
            <a:t> </a:t>
          </a:r>
          <a:r>
            <a:rPr lang="en-US" sz="1400" kern="1200" dirty="0" err="1"/>
            <a:t>Koordinationsstörung</a:t>
          </a:r>
          <a:r>
            <a:rPr lang="en-US" sz="1400" kern="1200" dirty="0"/>
            <a:t> von Rumpf und/</a:t>
          </a:r>
          <a:r>
            <a:rPr lang="en-US" sz="1400" kern="1200" dirty="0" err="1"/>
            <a:t>oder</a:t>
          </a:r>
          <a:r>
            <a:rPr lang="en-US" sz="1400" kern="1200" dirty="0"/>
            <a:t> </a:t>
          </a:r>
          <a:r>
            <a:rPr lang="en-US" sz="1400" kern="1200" dirty="0" err="1"/>
            <a:t>Extremitäten</a:t>
          </a:r>
          <a:r>
            <a:rPr lang="en-US" sz="1400" kern="1200" dirty="0"/>
            <a:t> </a:t>
          </a:r>
        </a:p>
      </dsp:txBody>
      <dsp:txXfrm>
        <a:off x="15992" y="3653687"/>
        <a:ext cx="5857702" cy="295616"/>
      </dsp:txXfrm>
    </dsp:sp>
    <dsp:sp modelId="{C5588ACC-3AFC-4BF5-A4B1-00BE929B6530}">
      <dsp:nvSpPr>
        <dsp:cNvPr id="0" name=""/>
        <dsp:cNvSpPr/>
      </dsp:nvSpPr>
      <dsp:spPr>
        <a:xfrm>
          <a:off x="0" y="3965295"/>
          <a:ext cx="5889686" cy="362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Gestörte</a:t>
          </a:r>
          <a:r>
            <a:rPr lang="en-US" sz="1100" kern="1200" dirty="0"/>
            <a:t> </a:t>
          </a:r>
          <a:r>
            <a:rPr lang="en-US" sz="1100" kern="1200" dirty="0" err="1"/>
            <a:t>zerebelläre</a:t>
          </a:r>
          <a:r>
            <a:rPr lang="en-US" sz="1100" kern="1200" dirty="0"/>
            <a:t> </a:t>
          </a:r>
          <a:r>
            <a:rPr lang="en-US" sz="1100" kern="1200" dirty="0" err="1"/>
            <a:t>Koordinationsprüfung</a:t>
          </a:r>
          <a:r>
            <a:rPr lang="en-US" sz="1100" kern="1200" dirty="0"/>
            <a:t>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err="1"/>
            <a:t>Rumpfataxie</a:t>
          </a:r>
          <a:endParaRPr lang="en-US" sz="1100" kern="1200" dirty="0"/>
        </a:p>
      </dsp:txBody>
      <dsp:txXfrm>
        <a:off x="0" y="3965295"/>
        <a:ext cx="5889686" cy="362250"/>
      </dsp:txXfrm>
    </dsp:sp>
    <dsp:sp modelId="{CCC69B0A-8F04-4A4E-BA0B-7C4C2392BF35}">
      <dsp:nvSpPr>
        <dsp:cNvPr id="0" name=""/>
        <dsp:cNvSpPr/>
      </dsp:nvSpPr>
      <dsp:spPr>
        <a:xfrm>
          <a:off x="0" y="4327545"/>
          <a:ext cx="5889686" cy="327600"/>
        </a:xfrm>
        <a:prstGeom prst="roundRect">
          <a:avLst/>
        </a:prstGeom>
        <a:solidFill>
          <a:schemeClr val="accent2">
            <a:hueOff val="2655785"/>
            <a:satOff val="9135"/>
            <a:lumOff val="-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Zeitliche</a:t>
          </a:r>
          <a:r>
            <a:rPr lang="en-US" sz="1400" kern="1200" dirty="0"/>
            <a:t> </a:t>
          </a:r>
          <a:r>
            <a:rPr lang="en-US" sz="1400" kern="1200" dirty="0" err="1"/>
            <a:t>Charakteristik</a:t>
          </a:r>
          <a:r>
            <a:rPr lang="en-US" sz="1400" kern="1200" dirty="0"/>
            <a:t> </a:t>
          </a:r>
        </a:p>
      </dsp:txBody>
      <dsp:txXfrm>
        <a:off x="15992" y="4343537"/>
        <a:ext cx="5857702" cy="295616"/>
      </dsp:txXfrm>
    </dsp:sp>
    <dsp:sp modelId="{B3349BAC-B51E-4351-A213-0F2A3C4D0630}">
      <dsp:nvSpPr>
        <dsp:cNvPr id="0" name=""/>
        <dsp:cNvSpPr/>
      </dsp:nvSpPr>
      <dsp:spPr>
        <a:xfrm>
          <a:off x="0" y="4655145"/>
          <a:ext cx="5889686" cy="23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998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 err="1"/>
            <a:t>Eindeutiger</a:t>
          </a:r>
          <a:r>
            <a:rPr lang="en-US" sz="1100" kern="1200" dirty="0"/>
            <a:t> </a:t>
          </a:r>
          <a:r>
            <a:rPr lang="en-US" sz="1100" kern="1200" dirty="0" err="1"/>
            <a:t>apoplektiformer</a:t>
          </a:r>
          <a:r>
            <a:rPr lang="en-US" sz="1100" kern="1200" dirty="0"/>
            <a:t> </a:t>
          </a:r>
          <a:r>
            <a:rPr lang="en-US" sz="1100" kern="1200" dirty="0" err="1"/>
            <a:t>Beginn</a:t>
          </a:r>
          <a:r>
            <a:rPr lang="en-US" sz="1100" kern="1200" dirty="0"/>
            <a:t> und </a:t>
          </a:r>
          <a:r>
            <a:rPr lang="en-US" sz="1100" kern="1200" dirty="0" err="1"/>
            <a:t>anhaltende</a:t>
          </a:r>
          <a:r>
            <a:rPr lang="en-US" sz="1100" kern="1200" dirty="0"/>
            <a:t> </a:t>
          </a:r>
          <a:r>
            <a:rPr lang="en-US" sz="1100" kern="1200" dirty="0" err="1"/>
            <a:t>Störung</a:t>
          </a:r>
          <a:r>
            <a:rPr lang="en-US" sz="1100" kern="1200" dirty="0"/>
            <a:t> </a:t>
          </a:r>
        </a:p>
      </dsp:txBody>
      <dsp:txXfrm>
        <a:off x="0" y="4655145"/>
        <a:ext cx="5889686" cy="231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997E8B5-769A-40A6-8057-A2F5264B9AE2}" type="datetime1">
              <a:rPr lang="de-DE" smtClean="0"/>
              <a:t>08.11.2022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5EF03-110B-4710-A708-FEF1927612B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F7A1B3E-9F6B-44EA-A8A1-E8E98C011811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8CCA95-4F40-4CDD-BF1E-B8C9EB86EE73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18CCA95-4F40-4CDD-BF1E-B8C9EB86EE7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8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hteck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rtlCol="0" anchor="t">
            <a:normAutofit/>
          </a:bodyPr>
          <a:lstStyle>
            <a:lvl1pPr algn="r">
              <a:defRPr sz="6000"/>
            </a:lvl1pPr>
          </a:lstStyle>
          <a:p>
            <a:pPr rtl="0"/>
            <a:r>
              <a:rPr lang="de-DE" noProof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FEA051-BCFE-4EA4-B124-C69DBE50D8A5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Ins="45720"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13" name="Textfeld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24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24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7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hteck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feld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11808" y="808056"/>
            <a:ext cx="7954091" cy="107722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10789A-2C11-4782-A345-CE58827EDD52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178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hteck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feld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239380" y="805818"/>
            <a:ext cx="1326519" cy="524412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608751" y="970410"/>
            <a:ext cx="6466903" cy="5079534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D87A32-04DF-45CF-B418-30E0608CFB77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423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hteck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6B378E-0F74-4F39-A9F3-1DCE19648903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7" name="Textfeld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2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hteck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feld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09873" y="3147254"/>
            <a:ext cx="7956560" cy="1424746"/>
          </a:xfrm>
        </p:spPr>
        <p:txBody>
          <a:bodyPr rtlCol="0" anchor="t">
            <a:normAutofit/>
          </a:bodyPr>
          <a:lstStyle>
            <a:lvl1pPr algn="r"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773968" y="2268786"/>
            <a:ext cx="7791931" cy="878468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489083-F8EA-4149-987F-27D5324F5CB7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3646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hteck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09873" y="805817"/>
            <a:ext cx="7950984" cy="10817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605374" y="2052116"/>
            <a:ext cx="3891960" cy="399782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666636" y="2052114"/>
            <a:ext cx="3894222" cy="399782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BFC9FB-301A-40D9-A406-502708381DB7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10" name="Textfeld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5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hteck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feld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09873" y="805818"/>
            <a:ext cx="7956560" cy="1078348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609285" y="2052115"/>
            <a:ext cx="3896467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609285" y="2851331"/>
            <a:ext cx="3893623" cy="3071434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66634" y="2052115"/>
            <a:ext cx="3899798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666635" y="2851331"/>
            <a:ext cx="3899798" cy="3071434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F38AD2-22A9-4449-B786-F78E038FB46E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2361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hteck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A5AECD-A56F-474D-9ABD-D1353A97DD91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8" name="Textfeld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6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hteck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626F2-FDF8-4995-AC31-D08D3F67A6B6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2467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hteck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feld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70323" y="1282451"/>
            <a:ext cx="2664361" cy="1903241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20154" y="805818"/>
            <a:ext cx="5446278" cy="52441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6154"/>
            <a:ext cx="2664361" cy="2386397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D2925E-F6EE-4CE6-926A-782D513258D8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5036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hteck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de-DE" sz="1800" noProof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de-DE" sz="1000" noProof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971241" y="1282452"/>
            <a:ext cx="3970986" cy="1900473"/>
          </a:xfrm>
        </p:spPr>
        <p:txBody>
          <a:bodyPr rtlCol="0" anchor="b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2928"/>
            <a:ext cx="3971874" cy="2386394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633E9F-4B27-4C33-9C9A-19553070B6E4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4670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  <a:p>
            <a:pPr lvl="5" rtl="0"/>
            <a:r>
              <a:rPr lang="de-DE" noProof="0"/>
              <a:t>Sechste Ebene</a:t>
            </a:r>
          </a:p>
          <a:p>
            <a:pPr lvl="6" rtl="0"/>
            <a:r>
              <a:rPr lang="de-DE" noProof="0"/>
              <a:t>Siebte Ebene</a:t>
            </a:r>
          </a:p>
          <a:p>
            <a:pPr lvl="7" rtl="0"/>
            <a:r>
              <a:rPr lang="de-DE" noProof="0"/>
              <a:t>Achte Ebene</a:t>
            </a:r>
          </a:p>
          <a:p>
            <a:pPr lvl="8" rtl="0"/>
            <a:r>
              <a:rPr lang="de-DE" noProof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fld id="{F6745344-2250-4DB1-B7D3-2595AB1BE50E}" type="datetime1">
              <a:rPr lang="de-DE" noProof="0" smtClean="0"/>
              <a:t>08.11.2022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00CBFCC-E1FF-473E-BF42-70E7405CF173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57" name="Rechteck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1758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7CA577F-F670-4E1E-99BD-DCF61F36B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ichtreflexion in einem Objektiv">
            <a:extLst>
              <a:ext uri="{FF2B5EF4-FFF2-40B4-BE49-F238E27FC236}">
                <a16:creationId xmlns:a16="http://schemas.microsoft.com/office/drawing/2014/main" id="{0C7450C0-9693-8AAC-07A9-091A36BFE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3451" r="-1" b="12276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720421-2EA9-43CB-AA51-641042195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5D691CD-3BC1-4696-BC76-F045A9057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F569052-5DC3-4256-99EB-570D52175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9A1807-EE9C-4902-8AE4-7DAC340F5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084EB6-0DFD-42B4-A558-650680647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350937" cy="68580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2054" y="3428998"/>
            <a:ext cx="5252047" cy="2268559"/>
          </a:xfrm>
        </p:spPr>
        <p:txBody>
          <a:bodyPr rtlCol="0">
            <a:normAutofit/>
          </a:bodyPr>
          <a:lstStyle/>
          <a:p>
            <a:r>
              <a:rPr lang="en-US" sz="4200">
                <a:cs typeface="Arial"/>
              </a:rPr>
              <a:t>Ein Patient </a:t>
            </a:r>
            <a:r>
              <a:rPr lang="en-US" sz="4200" err="1">
                <a:cs typeface="Arial"/>
              </a:rPr>
              <a:t>mit</a:t>
            </a:r>
            <a:r>
              <a:rPr lang="en-US" sz="4200">
                <a:cs typeface="Arial"/>
              </a:rPr>
              <a:t> Schwindel</a:t>
            </a:r>
            <a:endParaRPr lang="en-US" sz="420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1093" y="2268786"/>
            <a:ext cx="5103045" cy="1160213"/>
          </a:xfrm>
        </p:spPr>
        <p:txBody>
          <a:bodyPr rtlCol="0">
            <a:normAutofit/>
          </a:bodyPr>
          <a:lstStyle/>
          <a:p>
            <a:pPr rtl="0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294DD86-6FE9-48A1-A7B5-D6DB30495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561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2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E7D395-0531-4A17-A276-FDA3EB779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29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3EE4EB-EA4A-192B-A278-7DC395E7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91" y="1064365"/>
            <a:ext cx="2856582" cy="3313671"/>
          </a:xfrm>
        </p:spPr>
        <p:txBody>
          <a:bodyPr>
            <a:normAutofit/>
          </a:bodyPr>
          <a:lstStyle/>
          <a:p>
            <a:pPr algn="l"/>
            <a:r>
              <a:rPr lang="en-US" sz="3100">
                <a:solidFill>
                  <a:schemeClr val="bg1"/>
                </a:solidFill>
                <a:cs typeface="Arial"/>
              </a:rPr>
              <a:t>Fokusierte Neurologische Untersuchung</a:t>
            </a:r>
            <a:endParaRPr lang="en-US" sz="310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76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9E7B9838-DA66-E087-0ADF-6E46273DE2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019130"/>
              </p:ext>
            </p:extLst>
          </p:nvPr>
        </p:nvGraphicFramePr>
        <p:xfrm>
          <a:off x="5507182" y="897534"/>
          <a:ext cx="5889686" cy="531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9990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22311-6A17-2483-C063-618F28B9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93" y="845987"/>
            <a:ext cx="7958331" cy="629698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400" err="1">
                <a:solidFill>
                  <a:srgbClr val="1F2D29"/>
                </a:solidFill>
                <a:cs typeface="Arial"/>
              </a:rPr>
              <a:t>Nystagmusprüfung</a:t>
            </a:r>
            <a:endParaRPr lang="en-US" sz="4400" err="1">
              <a:solidFill>
                <a:srgbClr val="1F2D2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CBB9-0498-3C81-0554-1382C3677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543" y="1656581"/>
            <a:ext cx="8281386" cy="5134374"/>
          </a:xfrm>
        </p:spPr>
        <p:txBody>
          <a:bodyPr anchor="t">
            <a:normAutofit fontScale="92500"/>
          </a:bodyPr>
          <a:lstStyle/>
          <a:p>
            <a:pPr marL="344170" indent="-344170">
              <a:buFont typeface="Wingdings"/>
              <a:buChar char="§"/>
            </a:pPr>
            <a:r>
              <a:rPr lang="en-US" sz="1600" dirty="0" err="1">
                <a:ea typeface="+mn-lt"/>
                <a:cs typeface="+mn-lt"/>
              </a:rPr>
              <a:t>Beurteilung</a:t>
            </a:r>
            <a:r>
              <a:rPr lang="en-US" sz="1600" dirty="0">
                <a:ea typeface="+mn-lt"/>
                <a:cs typeface="+mn-lt"/>
              </a:rPr>
              <a:t> in der </a:t>
            </a:r>
            <a:r>
              <a:rPr lang="en-US" sz="1600" dirty="0" err="1">
                <a:ea typeface="+mn-lt"/>
                <a:cs typeface="+mn-lt"/>
              </a:rPr>
              <a:t>Nullposition</a:t>
            </a:r>
            <a:r>
              <a:rPr lang="en-US" sz="1600" dirty="0">
                <a:ea typeface="+mn-lt"/>
                <a:cs typeface="+mn-lt"/>
              </a:rPr>
              <a:t> und </a:t>
            </a:r>
            <a:r>
              <a:rPr lang="en-US" sz="1600" dirty="0" err="1">
                <a:ea typeface="+mn-lt"/>
                <a:cs typeface="+mn-lt"/>
              </a:rPr>
              <a:t>bei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horizontaler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Auslenkung</a:t>
            </a:r>
            <a:r>
              <a:rPr lang="en-US" sz="1600" dirty="0">
                <a:ea typeface="+mn-lt"/>
                <a:cs typeface="+mn-lt"/>
              </a:rPr>
              <a:t> des </a:t>
            </a:r>
            <a:r>
              <a:rPr lang="en-US" sz="1600" dirty="0" err="1">
                <a:ea typeface="+mn-lt"/>
                <a:cs typeface="+mn-lt"/>
              </a:rPr>
              <a:t>Blicks</a:t>
            </a:r>
            <a:r>
              <a:rPr lang="en-US" sz="1600" dirty="0">
                <a:ea typeface="+mn-lt"/>
                <a:cs typeface="+mn-lt"/>
              </a:rPr>
              <a:t> um </a:t>
            </a:r>
            <a:r>
              <a:rPr lang="en-US" sz="1600" dirty="0" err="1">
                <a:ea typeface="+mn-lt"/>
                <a:cs typeface="+mn-lt"/>
              </a:rPr>
              <a:t>jeweils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etwa</a:t>
            </a:r>
            <a:r>
              <a:rPr lang="en-US" sz="1600" dirty="0">
                <a:ea typeface="+mn-lt"/>
                <a:cs typeface="+mn-lt"/>
              </a:rPr>
              <a:t> 20°</a:t>
            </a:r>
            <a:endParaRPr lang="en-US" dirty="0"/>
          </a:p>
          <a:p>
            <a:pPr marL="344170" indent="-344170">
              <a:buFont typeface="Wingdings"/>
              <a:buChar char="§"/>
            </a:pPr>
            <a:r>
              <a:rPr lang="en-US" sz="1600" dirty="0" err="1">
                <a:ea typeface="+mn-lt"/>
                <a:cs typeface="+mn-lt"/>
              </a:rPr>
              <a:t>Identifikation</a:t>
            </a:r>
            <a:r>
              <a:rPr lang="en-US" sz="1600" dirty="0">
                <a:ea typeface="+mn-lt"/>
                <a:cs typeface="+mn-lt"/>
              </a:rPr>
              <a:t> der </a:t>
            </a:r>
            <a:r>
              <a:rPr lang="en-US" sz="1600" dirty="0" err="1">
                <a:ea typeface="+mn-lt"/>
                <a:cs typeface="+mn-lt"/>
              </a:rPr>
              <a:t>schnellen</a:t>
            </a:r>
            <a:r>
              <a:rPr lang="en-US" sz="1600" dirty="0">
                <a:ea typeface="+mn-lt"/>
                <a:cs typeface="+mn-lt"/>
              </a:rPr>
              <a:t> Phase </a:t>
            </a:r>
            <a:r>
              <a:rPr lang="en-US" sz="1600" dirty="0" err="1">
                <a:ea typeface="+mn-lt"/>
                <a:cs typeface="+mn-lt"/>
              </a:rPr>
              <a:t>mit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Angabe</a:t>
            </a:r>
            <a:r>
              <a:rPr lang="en-US" sz="1600" dirty="0">
                <a:ea typeface="+mn-lt"/>
                <a:cs typeface="+mn-lt"/>
              </a:rPr>
              <a:t> der </a:t>
            </a:r>
            <a:r>
              <a:rPr lang="en-US" sz="1600" dirty="0" err="1">
                <a:ea typeface="+mn-lt"/>
                <a:cs typeface="+mn-lt"/>
              </a:rPr>
              <a:t>Schlagrichtung</a:t>
            </a:r>
            <a:r>
              <a:rPr lang="en-US" sz="1600" dirty="0">
                <a:ea typeface="+mn-lt"/>
                <a:cs typeface="+mn-lt"/>
              </a:rPr>
              <a:t> (</a:t>
            </a:r>
            <a:r>
              <a:rPr lang="en-US" sz="1600" dirty="0" err="1">
                <a:ea typeface="+mn-lt"/>
                <a:cs typeface="+mn-lt"/>
              </a:rPr>
              <a:t>oder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Pendelnystagmus</a:t>
            </a:r>
            <a:r>
              <a:rPr lang="en-US" sz="1600" dirty="0">
                <a:ea typeface="+mn-lt"/>
                <a:cs typeface="+mn-lt"/>
              </a:rPr>
              <a:t>?)</a:t>
            </a:r>
            <a:endParaRPr lang="en-US" dirty="0"/>
          </a:p>
          <a:p>
            <a:pPr marL="795020" lvl="1" indent="-337820">
              <a:buFont typeface="Wingdings"/>
              <a:buChar char="§"/>
            </a:pPr>
            <a:r>
              <a:rPr lang="en-US" sz="1400" dirty="0" err="1">
                <a:ea typeface="+mn-lt"/>
                <a:cs typeface="+mn-lt"/>
              </a:rPr>
              <a:t>Horizontaler</a:t>
            </a:r>
            <a:r>
              <a:rPr lang="en-US" sz="1400" dirty="0">
                <a:ea typeface="+mn-lt"/>
                <a:cs typeface="+mn-lt"/>
              </a:rPr>
              <a:t> N., Upbeat-N., Downbeat-N., </a:t>
            </a:r>
            <a:r>
              <a:rPr lang="en-US" sz="1400" dirty="0" err="1">
                <a:ea typeface="+mn-lt"/>
                <a:cs typeface="+mn-lt"/>
              </a:rPr>
              <a:t>torsionaler</a:t>
            </a:r>
            <a:r>
              <a:rPr lang="en-US" sz="1400" dirty="0">
                <a:ea typeface="+mn-lt"/>
                <a:cs typeface="+mn-lt"/>
              </a:rPr>
              <a:t> Nystagmus</a:t>
            </a:r>
          </a:p>
          <a:p>
            <a:pPr marL="344170" indent="-344170">
              <a:buFont typeface="Wingdings"/>
              <a:buChar char="§"/>
            </a:pPr>
            <a:r>
              <a:rPr lang="en-US" sz="1600" dirty="0" err="1">
                <a:ea typeface="+mn-lt"/>
                <a:cs typeface="+mn-lt"/>
              </a:rPr>
              <a:t>Beschreibung</a:t>
            </a:r>
            <a:r>
              <a:rPr lang="en-US" sz="1600" dirty="0">
                <a:ea typeface="+mn-lt"/>
                <a:cs typeface="+mn-lt"/>
              </a:rPr>
              <a:t> von </a:t>
            </a:r>
            <a:r>
              <a:rPr lang="en-US" sz="1600" dirty="0" err="1">
                <a:ea typeface="+mn-lt"/>
                <a:cs typeface="+mn-lt"/>
              </a:rPr>
              <a:t>Geschwindigkeit</a:t>
            </a:r>
            <a:r>
              <a:rPr lang="en-US" sz="1600" dirty="0">
                <a:ea typeface="+mn-lt"/>
                <a:cs typeface="+mn-lt"/>
              </a:rPr>
              <a:t>, Amplitude und </a:t>
            </a:r>
            <a:r>
              <a:rPr lang="en-US" sz="1600" dirty="0" err="1">
                <a:ea typeface="+mn-lt"/>
                <a:cs typeface="+mn-lt"/>
              </a:rPr>
              <a:t>Regelmäßigkeit</a:t>
            </a:r>
            <a:endParaRPr lang="en-US" dirty="0" err="1"/>
          </a:p>
          <a:p>
            <a:pPr marL="344170" indent="-344170">
              <a:buFont typeface="Wingdings"/>
              <a:buChar char="§"/>
            </a:pPr>
            <a:r>
              <a:rPr lang="en-US" sz="1600" dirty="0" err="1">
                <a:ea typeface="+mn-lt"/>
                <a:cs typeface="+mn-lt"/>
              </a:rPr>
              <a:t>Beurteilung</a:t>
            </a:r>
            <a:r>
              <a:rPr lang="en-US" sz="1600" dirty="0">
                <a:ea typeface="+mn-lt"/>
                <a:cs typeface="+mn-lt"/>
              </a:rPr>
              <a:t> der </a:t>
            </a:r>
            <a:r>
              <a:rPr lang="en-US" sz="1600" dirty="0" err="1">
                <a:ea typeface="+mn-lt"/>
                <a:cs typeface="+mn-lt"/>
              </a:rPr>
              <a:t>Modifizierbarkeit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durch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Aufhebung</a:t>
            </a:r>
            <a:r>
              <a:rPr lang="en-US" sz="1600" dirty="0">
                <a:ea typeface="+mn-lt"/>
                <a:cs typeface="+mn-lt"/>
              </a:rPr>
              <a:t> der Fixation </a:t>
            </a:r>
            <a:r>
              <a:rPr lang="en-US" sz="1600" dirty="0" err="1">
                <a:ea typeface="+mn-lt"/>
                <a:cs typeface="+mn-lt"/>
              </a:rPr>
              <a:t>mittels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Frenzelbrille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 marL="344170" indent="-344170">
              <a:buFont typeface="Wingdings"/>
              <a:buChar char="§"/>
            </a:pPr>
            <a:r>
              <a:rPr lang="en-US" sz="1600" dirty="0" err="1">
                <a:ea typeface="+mn-lt"/>
                <a:cs typeface="+mn-lt"/>
              </a:rPr>
              <a:t>Ggf</a:t>
            </a:r>
            <a:r>
              <a:rPr lang="en-US" sz="1600" dirty="0">
                <a:ea typeface="+mn-lt"/>
                <a:cs typeface="+mn-lt"/>
              </a:rPr>
              <a:t>. </a:t>
            </a:r>
            <a:r>
              <a:rPr lang="en-US" sz="1600" dirty="0" err="1">
                <a:ea typeface="+mn-lt"/>
                <a:cs typeface="+mn-lt"/>
              </a:rPr>
              <a:t>Provokation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durch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Kopfschütteln</a:t>
            </a:r>
            <a:endParaRPr lang="en-US" sz="1600" dirty="0" err="1">
              <a:cs typeface="Arial"/>
            </a:endParaRPr>
          </a:p>
          <a:p>
            <a:pPr marL="344170" indent="-344170"/>
            <a:r>
              <a:rPr lang="en-US" sz="1600" b="1" dirty="0" err="1">
                <a:ea typeface="+mn-lt"/>
                <a:cs typeface="+mn-lt"/>
              </a:rPr>
              <a:t>Lagerungsnystagmus</a:t>
            </a:r>
            <a:r>
              <a:rPr lang="en-US" sz="1600" b="1" dirty="0">
                <a:ea typeface="+mn-lt"/>
                <a:cs typeface="+mn-lt"/>
              </a:rPr>
              <a:t>: </a:t>
            </a:r>
            <a:endParaRPr lang="en-US" sz="1600" dirty="0">
              <a:cs typeface="Arial"/>
            </a:endParaRPr>
          </a:p>
          <a:p>
            <a:pPr marL="795020" lvl="1" indent="-337820"/>
            <a:r>
              <a:rPr lang="en-US" sz="1600" dirty="0" err="1">
                <a:ea typeface="+mn-lt"/>
                <a:cs typeface="+mn-lt"/>
              </a:rPr>
              <a:t>Testung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mit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z.B.</a:t>
            </a:r>
            <a:r>
              <a:rPr lang="en-US" sz="1600" dirty="0">
                <a:ea typeface="+mn-lt"/>
                <a:cs typeface="+mn-lt"/>
              </a:rPr>
              <a:t> Dix-Hallpike-</a:t>
            </a:r>
            <a:r>
              <a:rPr lang="en-US" sz="1600" dirty="0" err="1">
                <a:ea typeface="+mn-lt"/>
                <a:cs typeface="+mn-lt"/>
              </a:rPr>
              <a:t>Manöver</a:t>
            </a:r>
            <a:r>
              <a:rPr lang="en-US" sz="1600" dirty="0">
                <a:ea typeface="+mn-lt"/>
                <a:cs typeface="+mn-lt"/>
              </a:rPr>
              <a:t> bds. und </a:t>
            </a:r>
            <a:r>
              <a:rPr lang="en-US" sz="1600" dirty="0" err="1">
                <a:ea typeface="+mn-lt"/>
                <a:cs typeface="+mn-lt"/>
              </a:rPr>
              <a:t>Kopfdrehung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im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Liegen</a:t>
            </a:r>
            <a:r>
              <a:rPr lang="en-US" sz="1600" dirty="0">
                <a:ea typeface="+mn-lt"/>
                <a:cs typeface="+mn-lt"/>
              </a:rPr>
              <a:t> (Supine-Roll-</a:t>
            </a:r>
            <a:r>
              <a:rPr lang="en-US" sz="1600" dirty="0" err="1">
                <a:ea typeface="+mn-lt"/>
                <a:cs typeface="+mn-lt"/>
              </a:rPr>
              <a:t>Manöver</a:t>
            </a:r>
            <a:r>
              <a:rPr lang="en-US" sz="1600" dirty="0">
                <a:ea typeface="+mn-lt"/>
                <a:cs typeface="+mn-lt"/>
              </a:rPr>
              <a:t>) </a:t>
            </a:r>
            <a:endParaRPr lang="en-US" sz="1600" dirty="0">
              <a:cs typeface="Arial"/>
            </a:endParaRPr>
          </a:p>
          <a:p>
            <a:pPr marL="344170" indent="-344170"/>
            <a:r>
              <a:rPr lang="en-US" sz="1800" b="1" dirty="0">
                <a:ea typeface="+mn-lt"/>
                <a:cs typeface="+mn-lt"/>
              </a:rPr>
              <a:t>Jeder Nystagmus </a:t>
            </a:r>
            <a:r>
              <a:rPr lang="en-US" sz="1800" b="1" dirty="0" err="1">
                <a:ea typeface="+mn-lt"/>
                <a:cs typeface="+mn-lt"/>
              </a:rPr>
              <a:t>mit</a:t>
            </a:r>
            <a:r>
              <a:rPr lang="en-US" sz="1800" b="1" dirty="0">
                <a:ea typeface="+mn-lt"/>
                <a:cs typeface="+mn-lt"/>
              </a:rPr>
              <a:t> </a:t>
            </a:r>
            <a:r>
              <a:rPr lang="en-US" sz="1800" b="1" dirty="0" err="1">
                <a:ea typeface="+mn-lt"/>
                <a:cs typeface="+mn-lt"/>
              </a:rPr>
              <a:t>Ausnahme</a:t>
            </a:r>
            <a:r>
              <a:rPr lang="en-US" sz="1800" b="1" dirty="0">
                <a:ea typeface="+mn-lt"/>
                <a:cs typeface="+mn-lt"/>
              </a:rPr>
              <a:t> des </a:t>
            </a:r>
            <a:r>
              <a:rPr lang="en-US" sz="1800" b="1" dirty="0" err="1">
                <a:ea typeface="+mn-lt"/>
                <a:cs typeface="+mn-lt"/>
              </a:rPr>
              <a:t>Endstellnystagmus</a:t>
            </a:r>
            <a:r>
              <a:rPr lang="en-US" sz="1800" b="1" dirty="0">
                <a:ea typeface="+mn-lt"/>
                <a:cs typeface="+mn-lt"/>
              </a:rPr>
              <a:t> </a:t>
            </a:r>
            <a:r>
              <a:rPr lang="en-US" sz="1800" b="1" dirty="0" err="1">
                <a:ea typeface="+mn-lt"/>
                <a:cs typeface="+mn-lt"/>
              </a:rPr>
              <a:t>oder</a:t>
            </a:r>
            <a:r>
              <a:rPr lang="en-US" sz="1800" b="1" dirty="0">
                <a:ea typeface="+mn-lt"/>
                <a:cs typeface="+mn-lt"/>
              </a:rPr>
              <a:t> </a:t>
            </a:r>
            <a:r>
              <a:rPr lang="en-US" sz="1800" b="1" dirty="0" err="1">
                <a:ea typeface="+mn-lt"/>
                <a:cs typeface="+mn-lt"/>
              </a:rPr>
              <a:t>optokinetischen</a:t>
            </a:r>
            <a:r>
              <a:rPr lang="en-US" sz="1800" b="1" dirty="0">
                <a:ea typeface="+mn-lt"/>
                <a:cs typeface="+mn-lt"/>
              </a:rPr>
              <a:t> Nystagmus </a:t>
            </a:r>
            <a:r>
              <a:rPr lang="en-US" sz="1800" b="1" dirty="0" err="1">
                <a:ea typeface="+mn-lt"/>
                <a:cs typeface="+mn-lt"/>
              </a:rPr>
              <a:t>ist</a:t>
            </a:r>
            <a:r>
              <a:rPr lang="en-US" sz="1800" b="1" dirty="0">
                <a:ea typeface="+mn-lt"/>
                <a:cs typeface="+mn-lt"/>
              </a:rPr>
              <a:t> </a:t>
            </a:r>
            <a:r>
              <a:rPr lang="en-US" sz="1800" b="1" dirty="0" err="1">
                <a:ea typeface="+mn-lt"/>
                <a:cs typeface="+mn-lt"/>
              </a:rPr>
              <a:t>als</a:t>
            </a:r>
            <a:r>
              <a:rPr lang="en-US" sz="1800" b="1" dirty="0">
                <a:ea typeface="+mn-lt"/>
                <a:cs typeface="+mn-lt"/>
              </a:rPr>
              <a:t> </a:t>
            </a:r>
            <a:r>
              <a:rPr lang="en-US" sz="1800" b="1" dirty="0" err="1">
                <a:ea typeface="+mn-lt"/>
                <a:cs typeface="+mn-lt"/>
              </a:rPr>
              <a:t>pathologisch</a:t>
            </a:r>
            <a:r>
              <a:rPr lang="en-US" sz="1800" b="1" dirty="0">
                <a:ea typeface="+mn-lt"/>
                <a:cs typeface="+mn-lt"/>
              </a:rPr>
              <a:t> </a:t>
            </a:r>
            <a:r>
              <a:rPr lang="en-US" sz="1800" b="1" dirty="0" err="1">
                <a:ea typeface="+mn-lt"/>
                <a:cs typeface="+mn-lt"/>
              </a:rPr>
              <a:t>zu</a:t>
            </a:r>
            <a:r>
              <a:rPr lang="en-US" sz="1800" b="1" dirty="0">
                <a:ea typeface="+mn-lt"/>
                <a:cs typeface="+mn-lt"/>
              </a:rPr>
              <a:t> </a:t>
            </a:r>
            <a:r>
              <a:rPr lang="en-US" sz="1800" b="1" dirty="0" err="1">
                <a:ea typeface="+mn-lt"/>
                <a:cs typeface="+mn-lt"/>
              </a:rPr>
              <a:t>bewerten</a:t>
            </a:r>
            <a:endParaRPr lang="en-US" sz="1800" b="1" dirty="0" err="1">
              <a:cs typeface="Arial"/>
            </a:endParaRPr>
          </a:p>
          <a:p>
            <a:pPr marL="0" indent="0">
              <a:buNone/>
            </a:pPr>
            <a:endParaRPr lang="en-US" sz="1800">
              <a:cs typeface="Arial"/>
            </a:endParaRPr>
          </a:p>
          <a:p>
            <a:pPr marL="344170" indent="-344170"/>
            <a:endParaRPr lang="en-US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142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9097D-634A-1818-8B8D-01190874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1" y="808056"/>
            <a:ext cx="8006760" cy="1518934"/>
          </a:xfrm>
        </p:spPr>
        <p:txBody>
          <a:bodyPr anchor="t">
            <a:normAutofit/>
          </a:bodyPr>
          <a:lstStyle/>
          <a:p>
            <a:pPr algn="l"/>
            <a:r>
              <a:rPr lang="en-US" sz="5000">
                <a:solidFill>
                  <a:schemeClr val="tx2"/>
                </a:solidFill>
                <a:cs typeface="Arial"/>
              </a:rPr>
              <a:t>Unser Patient</a:t>
            </a:r>
            <a:endParaRPr lang="en-US" sz="500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2FFA-735E-19A3-E784-FF614D234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80" y="2547708"/>
            <a:ext cx="8006760" cy="35022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53 Jahre,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männlich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,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Keine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Vorerkrankungen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,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keine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DM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ZNA um  23:30. Heute morgen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seit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dem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Aufstehen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Drehschwindel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und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Übelkeit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,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nicht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erbrochen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-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Stirnkopfschmerzen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,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durch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Drehbewegungen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schlimmer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,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besteht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durchgehend</a:t>
            </a:r>
            <a:endParaRPr lang="en-US" dirty="0">
              <a:solidFill>
                <a:schemeClr val="tx2"/>
              </a:solidFill>
              <a:cs typeface="Arial" panose="020B0604020202020204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HA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Injektionen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Nacken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,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Schmerzmed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,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Vertirosan</a:t>
            </a:r>
            <a:endParaRPr lang="en-US" dirty="0">
              <a:solidFill>
                <a:schemeClr val="tx2"/>
              </a:solidFill>
              <a:cs typeface="Arial" panose="020B0604020202020204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cs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4464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9097D-634A-1818-8B8D-01190874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1" y="808056"/>
            <a:ext cx="8006760" cy="1518934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 err="1">
                <a:solidFill>
                  <a:schemeClr val="tx2"/>
                </a:solidFill>
                <a:cs typeface="Arial"/>
              </a:rPr>
              <a:t>Vitalparameter</a:t>
            </a:r>
            <a:endParaRPr lang="en-US" sz="5000" dirty="0" err="1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2FFA-735E-19A3-E784-FF614D234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80" y="2547708"/>
            <a:ext cx="8006760" cy="35022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RR 157/107mmHg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Puls: 66/min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O2-S: 96%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Temp: 36,8°C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BZ: 164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EKG: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nf</a:t>
            </a:r>
            <a:r>
              <a:rPr lang="en-US" dirty="0">
                <a:solidFill>
                  <a:schemeClr val="tx2"/>
                </a:solidFill>
                <a:cs typeface="Arial" panose="020B0604020202020204"/>
              </a:rPr>
              <a:t>, SR; </a:t>
            </a:r>
            <a:r>
              <a:rPr lang="en-US" dirty="0" err="1">
                <a:solidFill>
                  <a:schemeClr val="tx2"/>
                </a:solidFill>
                <a:cs typeface="Arial" panose="020B0604020202020204"/>
              </a:rPr>
              <a:t>unauff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4953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9097D-634A-1818-8B8D-01190874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1" y="808056"/>
            <a:ext cx="8006760" cy="1518934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 err="1">
                <a:solidFill>
                  <a:schemeClr val="tx2"/>
                </a:solidFill>
                <a:cs typeface="Arial"/>
              </a:rPr>
              <a:t>Untersuchung</a:t>
            </a:r>
            <a:endParaRPr lang="en-US" sz="5000" dirty="0" err="1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2FFA-735E-19A3-E784-FF614D234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80" y="2547708"/>
            <a:ext cx="8006760" cy="35022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Neurologisch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grob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unauffällig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Pupillen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bds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isocor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keine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Sprachstörung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Sehstörungen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kein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Sensomotorisches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Defizit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.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Keine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auditive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Symptomatik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Nystagmusprüfung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: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Deutl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.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Hochfrequenter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feinschlägiger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Spontannystagmus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nach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links,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durch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Kopfschütteln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tx2"/>
                </a:solidFill>
                <a:ea typeface="+mn-lt"/>
                <a:cs typeface="+mn-lt"/>
              </a:rPr>
              <a:t>verstärkt</a:t>
            </a:r>
            <a:endParaRPr lang="en-US" dirty="0" err="1">
              <a:solidFill>
                <a:schemeClr val="tx2"/>
              </a:solidFill>
              <a:cs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73340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C3F5C-6C75-961F-950A-726B96A0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1" y="808056"/>
            <a:ext cx="8006760" cy="868447"/>
          </a:xfrm>
        </p:spPr>
        <p:txBody>
          <a:bodyPr anchor="t">
            <a:normAutofit/>
          </a:bodyPr>
          <a:lstStyle/>
          <a:p>
            <a:pPr algn="l"/>
            <a:r>
              <a:rPr lang="en-US" sz="3600"/>
              <a:t>Neuropathia vestibularis</a:t>
            </a:r>
            <a:endParaRPr lang="en-US" sz="3600">
              <a:cs typeface="Arial"/>
            </a:endParaRPr>
          </a:p>
          <a:p>
            <a:pPr algn="l"/>
            <a:r>
              <a:rPr lang="en-US" sz="1200" i="1"/>
              <a:t>Neuritis </a:t>
            </a:r>
            <a:r>
              <a:rPr lang="en-US" sz="1200" i="1" err="1"/>
              <a:t>vestibularis</a:t>
            </a:r>
            <a:r>
              <a:rPr lang="en-US" sz="1200" i="1"/>
              <a:t>, </a:t>
            </a:r>
            <a:r>
              <a:rPr lang="en-US" sz="1200" i="1" err="1"/>
              <a:t>Akute</a:t>
            </a:r>
            <a:r>
              <a:rPr lang="en-US" sz="1200" i="1"/>
              <a:t> </a:t>
            </a:r>
            <a:r>
              <a:rPr lang="en-US" sz="1200" i="1" err="1"/>
              <a:t>unilaterale</a:t>
            </a:r>
            <a:r>
              <a:rPr lang="en-US" sz="1200" i="1">
                <a:ea typeface="+mj-lt"/>
                <a:cs typeface="+mj-lt"/>
              </a:rPr>
              <a:t> </a:t>
            </a:r>
            <a:r>
              <a:rPr lang="en-US" sz="1200" i="1" err="1">
                <a:ea typeface="+mj-lt"/>
                <a:cs typeface="+mj-lt"/>
              </a:rPr>
              <a:t>Vestibulopathie</a:t>
            </a:r>
            <a:r>
              <a:rPr lang="en-US" sz="1200" i="1">
                <a:ea typeface="+mj-lt"/>
                <a:cs typeface="+mj-lt"/>
              </a:rPr>
              <a:t>, </a:t>
            </a:r>
            <a:r>
              <a:rPr lang="en-US" sz="1200" i="1" err="1">
                <a:ea typeface="+mj-lt"/>
                <a:cs typeface="+mj-lt"/>
              </a:rPr>
              <a:t>Akuter</a:t>
            </a:r>
            <a:r>
              <a:rPr lang="en-US" sz="1200" i="1">
                <a:ea typeface="+mj-lt"/>
                <a:cs typeface="+mj-lt"/>
              </a:rPr>
              <a:t> </a:t>
            </a:r>
            <a:r>
              <a:rPr lang="en-US" sz="1200" i="1" err="1">
                <a:ea typeface="+mj-lt"/>
                <a:cs typeface="+mj-lt"/>
              </a:rPr>
              <a:t>Vestibularisausfall</a:t>
            </a:r>
            <a:endParaRPr lang="en-US" sz="1200">
              <a:cs typeface="Arial"/>
            </a:endParaRPr>
          </a:p>
          <a:p>
            <a:pPr algn="l"/>
            <a:endParaRPr lang="en-US" sz="1100">
              <a:solidFill>
                <a:schemeClr val="tx2"/>
              </a:solidFill>
              <a:cs typeface="Arial"/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2C431-13F4-0C22-468D-5AD76618D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80" y="2547708"/>
            <a:ext cx="8006760" cy="3502235"/>
          </a:xfrm>
        </p:spPr>
        <p:txBody>
          <a:bodyPr anchor="ctr">
            <a:normAutofit/>
          </a:bodyPr>
          <a:lstStyle/>
          <a:p>
            <a:pPr marL="344170" indent="-344170"/>
            <a:r>
              <a:rPr lang="en-US">
                <a:ea typeface="+mn-lt"/>
                <a:cs typeface="+mn-lt"/>
              </a:rPr>
              <a:t>Def.: </a:t>
            </a:r>
            <a:r>
              <a:rPr lang="en-US" err="1">
                <a:ea typeface="+mn-lt"/>
                <a:cs typeface="+mn-lt"/>
              </a:rPr>
              <a:t>Meist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einseitige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idiopathische</a:t>
            </a:r>
            <a:r>
              <a:rPr lang="en-US">
                <a:ea typeface="+mn-lt"/>
                <a:cs typeface="+mn-lt"/>
              </a:rPr>
              <a:t> Inflammation des N. </a:t>
            </a:r>
            <a:r>
              <a:rPr lang="en-US" err="1">
                <a:ea typeface="+mn-lt"/>
                <a:cs typeface="+mn-lt"/>
              </a:rPr>
              <a:t>vestibularis</a:t>
            </a:r>
            <a:r>
              <a:rPr lang="en-US">
                <a:ea typeface="+mn-lt"/>
                <a:cs typeface="+mn-lt"/>
              </a:rPr>
              <a:t>, die </a:t>
            </a:r>
            <a:r>
              <a:rPr lang="en-US" err="1">
                <a:ea typeface="+mn-lt"/>
                <a:cs typeface="+mn-lt"/>
              </a:rPr>
              <a:t>zum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Funktionsausfall</a:t>
            </a:r>
            <a:r>
              <a:rPr lang="en-US">
                <a:ea typeface="+mn-lt"/>
                <a:cs typeface="+mn-lt"/>
              </a:rPr>
              <a:t> des </a:t>
            </a:r>
            <a:r>
              <a:rPr lang="en-US" err="1">
                <a:ea typeface="+mn-lt"/>
                <a:cs typeface="+mn-lt"/>
              </a:rPr>
              <a:t>Gleichgewichtsorgans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führt</a:t>
            </a:r>
            <a:r>
              <a:rPr lang="en-US">
                <a:ea typeface="+mn-lt"/>
                <a:cs typeface="+mn-lt"/>
              </a:rPr>
              <a:t>. </a:t>
            </a:r>
            <a:endParaRPr lang="en-US">
              <a:solidFill>
                <a:srgbClr val="1F2D29"/>
              </a:solidFill>
              <a:ea typeface="+mn-lt"/>
              <a:cs typeface="+mn-lt"/>
            </a:endParaRPr>
          </a:p>
          <a:p>
            <a:pPr marL="344170" indent="-344170"/>
            <a:r>
              <a:rPr lang="en-US">
                <a:ea typeface="+mn-lt"/>
                <a:cs typeface="+mn-lt"/>
              </a:rPr>
              <a:t>Als </a:t>
            </a:r>
            <a:r>
              <a:rPr lang="en-US" err="1">
                <a:ea typeface="+mn-lt"/>
                <a:cs typeface="+mn-lt"/>
              </a:rPr>
              <a:t>Auslöser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wird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eine</a:t>
            </a:r>
            <a:r>
              <a:rPr lang="en-US">
                <a:ea typeface="+mn-lt"/>
                <a:cs typeface="+mn-lt"/>
              </a:rPr>
              <a:t> Inflammation </a:t>
            </a:r>
            <a:r>
              <a:rPr lang="en-US" err="1">
                <a:ea typeface="+mn-lt"/>
                <a:cs typeface="+mn-lt"/>
              </a:rPr>
              <a:t>durch</a:t>
            </a:r>
            <a:r>
              <a:rPr lang="en-US">
                <a:ea typeface="+mn-lt"/>
                <a:cs typeface="+mn-lt"/>
              </a:rPr>
              <a:t> Viren </a:t>
            </a:r>
            <a:r>
              <a:rPr lang="en-US" err="1">
                <a:ea typeface="+mn-lt"/>
                <a:cs typeface="+mn-lt"/>
              </a:rPr>
              <a:t>diskutiert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auch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weil</a:t>
            </a:r>
            <a:r>
              <a:rPr lang="en-US">
                <a:ea typeface="+mn-lt"/>
                <a:cs typeface="+mn-lt"/>
              </a:rPr>
              <a:t> der </a:t>
            </a:r>
            <a:r>
              <a:rPr lang="en-US" err="1">
                <a:ea typeface="+mn-lt"/>
                <a:cs typeface="+mn-lt"/>
              </a:rPr>
              <a:t>Symptomatik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oft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Infekte</a:t>
            </a:r>
            <a:r>
              <a:rPr lang="en-US">
                <a:ea typeface="+mn-lt"/>
                <a:cs typeface="+mn-lt"/>
              </a:rPr>
              <a:t> der </a:t>
            </a:r>
            <a:r>
              <a:rPr lang="en-US" err="1">
                <a:ea typeface="+mn-lt"/>
                <a:cs typeface="+mn-lt"/>
              </a:rPr>
              <a:t>oberen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Atemwege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vorausgehen</a:t>
            </a:r>
            <a:r>
              <a:rPr lang="en-US">
                <a:ea typeface="+mn-lt"/>
                <a:cs typeface="+mn-lt"/>
              </a:rPr>
              <a:t> </a:t>
            </a:r>
            <a:endParaRPr lang="en-US">
              <a:solidFill>
                <a:srgbClr val="000000"/>
              </a:solidFill>
              <a:cs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4040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7">
            <a:extLst>
              <a:ext uri="{FF2B5EF4-FFF2-40B4-BE49-F238E27FC236}">
                <a16:creationId xmlns:a16="http://schemas.microsoft.com/office/drawing/2014/main" id="{B4E7D395-0531-4A17-A276-FDA3EB779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29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25A1C-F6BA-8AB8-68DA-C045CCDA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91" y="1064365"/>
            <a:ext cx="2856582" cy="3313671"/>
          </a:xfrm>
        </p:spPr>
        <p:txBody>
          <a:bodyPr>
            <a:normAutofit/>
          </a:bodyPr>
          <a:lstStyle/>
          <a:p>
            <a:pPr algn="l"/>
            <a:r>
              <a:rPr lang="en-US" err="1">
                <a:solidFill>
                  <a:schemeClr val="bg1"/>
                </a:solidFill>
                <a:cs typeface="Arial"/>
              </a:rPr>
              <a:t>Vestibularis-ausfall</a:t>
            </a:r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76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FE05F802-BD4F-48E6-AD14-D12CCD592E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07182" y="897534"/>
          <a:ext cx="5889686" cy="531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574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EF555D-364A-C383-93F3-6019701DE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73573" y="24905"/>
            <a:ext cx="6725791" cy="679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23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46A8A-3047-6168-7BBC-44C8BCF85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1" y="808056"/>
            <a:ext cx="8006760" cy="1518934"/>
          </a:xfrm>
        </p:spPr>
        <p:txBody>
          <a:bodyPr anchor="t">
            <a:normAutofit/>
          </a:bodyPr>
          <a:lstStyle/>
          <a:p>
            <a:pPr algn="l"/>
            <a:r>
              <a:rPr lang="en-US" sz="5000">
                <a:solidFill>
                  <a:schemeClr val="tx2"/>
                </a:solidFill>
                <a:cs typeface="Arial"/>
              </a:rPr>
              <a:t>Zentrale </a:t>
            </a:r>
            <a:r>
              <a:rPr lang="en-US" sz="5000" err="1">
                <a:solidFill>
                  <a:schemeClr val="tx2"/>
                </a:solidFill>
                <a:cs typeface="Arial"/>
              </a:rPr>
              <a:t>vestibuläre</a:t>
            </a:r>
            <a:r>
              <a:rPr lang="en-US" sz="5000">
                <a:solidFill>
                  <a:schemeClr val="tx2"/>
                </a:solidFill>
                <a:cs typeface="Arial"/>
              </a:rPr>
              <a:t> Syndrome</a:t>
            </a:r>
            <a:endParaRPr lang="en-US" sz="5000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8BE5D-85F8-E413-FFEA-C3383FA4F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80" y="2547708"/>
            <a:ext cx="8006760" cy="3502235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Entstehen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durch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Läsionen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entlang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der vest.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Verbindungen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im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Hirnstamm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, von den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Vestibulariskernen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in der Medulla oblongata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zu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den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okkulomot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. Kernen und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Integrationszentren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im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rostralen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Mittelhirn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sowie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zum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vestibulozerebellum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, Thalamus und vest.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Komplex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im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temporoparietalen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Großhirn</a:t>
            </a:r>
            <a:r>
              <a:rPr lang="en-US">
                <a:solidFill>
                  <a:schemeClr val="tx2"/>
                </a:solidFill>
                <a:cs typeface="Arial" panose="020B0604020202020204"/>
              </a:rPr>
              <a:t>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durch</a:t>
            </a:r>
          </a:p>
          <a:p>
            <a:pPr marL="342900" indent="-342900"/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Infarkt</a:t>
            </a:r>
          </a:p>
          <a:p>
            <a:pPr marL="342900" indent="-342900"/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Blutung</a:t>
            </a:r>
          </a:p>
          <a:p>
            <a:pPr marL="342900" indent="-342900"/>
            <a:r>
              <a:rPr lang="en-US">
                <a:solidFill>
                  <a:schemeClr val="tx2"/>
                </a:solidFill>
                <a:cs typeface="Arial" panose="020B0604020202020204"/>
              </a:rPr>
              <a:t>Tumor</a:t>
            </a:r>
          </a:p>
          <a:p>
            <a:pPr marL="342900" indent="-342900"/>
            <a:r>
              <a:rPr lang="en-US">
                <a:solidFill>
                  <a:schemeClr val="tx2"/>
                </a:solidFill>
                <a:cs typeface="Arial" panose="020B0604020202020204"/>
              </a:rPr>
              <a:t>Multiple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Sklerose</a:t>
            </a:r>
          </a:p>
          <a:p>
            <a:pPr marL="342900" indent="-342900"/>
            <a:r>
              <a:rPr lang="en-US">
                <a:solidFill>
                  <a:schemeClr val="tx2"/>
                </a:solidFill>
                <a:cs typeface="Arial" panose="020B0604020202020204"/>
              </a:rPr>
              <a:t>Degenerative </a:t>
            </a:r>
            <a:r>
              <a:rPr lang="en-US" err="1">
                <a:solidFill>
                  <a:schemeClr val="tx2"/>
                </a:solidFill>
                <a:cs typeface="Arial" panose="020B0604020202020204"/>
              </a:rPr>
              <a:t>Hirnerkrankungen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9820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E7D395-0531-4A17-A276-FDA3EB779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29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B0F9C-42F7-4FDA-164E-C8C3A7F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91" y="1064365"/>
            <a:ext cx="2856582" cy="3313671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  <a:cs typeface="Arial"/>
              </a:rPr>
              <a:t>Zusätzliche Hinweise auf eine zental vest. Störung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76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879DE762-2FE5-6AC7-1FA9-74B4B4DDE8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875600"/>
              </p:ext>
            </p:extLst>
          </p:nvPr>
        </p:nvGraphicFramePr>
        <p:xfrm>
          <a:off x="5507182" y="897534"/>
          <a:ext cx="5889686" cy="531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9409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14283E-D7B4-49E9-932E-D7F2A284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33" y="-1"/>
            <a:ext cx="1218986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FF961-4E84-4FD1-859C-B7F410031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" y="0"/>
            <a:ext cx="46325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3F653C-6C0C-1912-188E-A7BD54FE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227" y="1415455"/>
            <a:ext cx="4802412" cy="4454554"/>
          </a:xfrm>
        </p:spPr>
        <p:txBody>
          <a:bodyPr anchor="ctr">
            <a:normAutofit/>
          </a:bodyPr>
          <a:lstStyle/>
          <a:p>
            <a:endParaRPr lang="en-US" sz="3600" dirty="0"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737BB4-6553-47A8-893F-178A10C6B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DE19DD2-F881-9806-7681-B89EF1F14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1671" y="383"/>
            <a:ext cx="4306498" cy="6803018"/>
          </a:xfrm>
        </p:spPr>
      </p:pic>
    </p:spTree>
    <p:extLst>
      <p:ext uri="{BB962C8B-B14F-4D97-AF65-F5344CB8AC3E}">
        <p14:creationId xmlns:p14="http://schemas.microsoft.com/office/powerpoint/2010/main" val="1696372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221515" y="3038300"/>
            <a:ext cx="7958331" cy="1077229"/>
          </a:xfrm>
        </p:spPr>
        <p:txBody>
          <a:bodyPr/>
          <a:lstStyle/>
          <a:p>
            <a:pPr algn="ctr"/>
            <a:r>
              <a:rPr lang="en-US"/>
              <a:t>Danke für die </a:t>
            </a:r>
            <a:r>
              <a:rPr lang="en-US" err="1"/>
              <a:t>Aufmerksamkeit</a:t>
            </a:r>
            <a:endParaRPr lang="en-US" err="1">
              <a:cs typeface="Arial"/>
            </a:endParaRP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44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611808" y="1022548"/>
            <a:ext cx="7958331" cy="1308063"/>
          </a:xfrm>
        </p:spPr>
        <p:txBody>
          <a:bodyPr anchor="b">
            <a:normAutofit/>
          </a:bodyPr>
          <a:lstStyle/>
          <a:p>
            <a:pPr algn="l"/>
            <a:r>
              <a:rPr lang="en-US" sz="4400">
                <a:solidFill>
                  <a:srgbClr val="1F2D29"/>
                </a:solidFill>
              </a:rPr>
              <a:t>Formen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1133352" y="2641604"/>
            <a:ext cx="10005069" cy="3877269"/>
          </a:xfrm>
        </p:spPr>
        <p:txBody>
          <a:bodyPr anchor="t">
            <a:normAutofit/>
          </a:bodyPr>
          <a:lstStyle/>
          <a:p>
            <a:pPr marL="344170" indent="-344170"/>
            <a:r>
              <a:rPr lang="en-US" sz="1600" err="1">
                <a:ea typeface="+mn-lt"/>
                <a:cs typeface="+mn-lt"/>
              </a:rPr>
              <a:t>Systematisch-gerichteter</a:t>
            </a:r>
            <a:r>
              <a:rPr lang="en-US" sz="1600">
                <a:ea typeface="+mn-lt"/>
                <a:cs typeface="+mn-lt"/>
              </a:rPr>
              <a:t> Schwindel</a:t>
            </a:r>
            <a:endParaRPr lang="en-US" sz="1600">
              <a:cs typeface="Arial"/>
            </a:endParaRPr>
          </a:p>
          <a:p>
            <a:pPr marL="795020" lvl="1" indent="-337820"/>
            <a:r>
              <a:rPr lang="en-US" sz="1400">
                <a:ea typeface="+mn-lt"/>
                <a:cs typeface="+mn-lt"/>
              </a:rPr>
              <a:t>Definition: </a:t>
            </a:r>
            <a:r>
              <a:rPr lang="en-US" sz="1400" err="1">
                <a:ea typeface="+mn-lt"/>
                <a:cs typeface="+mn-lt"/>
              </a:rPr>
              <a:t>Bewegungsillusion</a:t>
            </a:r>
            <a:r>
              <a:rPr lang="en-US" sz="1400">
                <a:ea typeface="+mn-lt"/>
                <a:cs typeface="+mn-lt"/>
              </a:rPr>
              <a:t> der Umwelt </a:t>
            </a:r>
            <a:r>
              <a:rPr lang="en-US" sz="1400" err="1">
                <a:ea typeface="+mn-lt"/>
                <a:cs typeface="+mn-lt"/>
              </a:rPr>
              <a:t>oder</a:t>
            </a:r>
            <a:r>
              <a:rPr lang="en-US" sz="1400">
                <a:ea typeface="+mn-lt"/>
                <a:cs typeface="+mn-lt"/>
              </a:rPr>
              <a:t> des </a:t>
            </a:r>
            <a:r>
              <a:rPr lang="en-US" sz="1400" err="1">
                <a:ea typeface="+mn-lt"/>
                <a:cs typeface="+mn-lt"/>
              </a:rPr>
              <a:t>eigenen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Körpers</a:t>
            </a:r>
            <a:r>
              <a:rPr lang="en-US" sz="1400">
                <a:ea typeface="+mn-lt"/>
                <a:cs typeface="+mn-lt"/>
              </a:rPr>
              <a:t> (</a:t>
            </a:r>
            <a:r>
              <a:rPr lang="en-US" sz="1400" err="1">
                <a:ea typeface="+mn-lt"/>
                <a:cs typeface="+mn-lt"/>
              </a:rPr>
              <a:t>d.h.</a:t>
            </a:r>
            <a:r>
              <a:rPr lang="en-US" sz="1400">
                <a:ea typeface="+mn-lt"/>
                <a:cs typeface="+mn-lt"/>
              </a:rPr>
              <a:t> Schwindel </a:t>
            </a:r>
            <a:r>
              <a:rPr lang="en-US" sz="1400" err="1">
                <a:ea typeface="+mn-lt"/>
                <a:cs typeface="+mn-lt"/>
              </a:rPr>
              <a:t>im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engeren</a:t>
            </a:r>
            <a:r>
              <a:rPr lang="en-US" sz="1400">
                <a:ea typeface="+mn-lt"/>
                <a:cs typeface="+mn-lt"/>
              </a:rPr>
              <a:t> Sinne)</a:t>
            </a:r>
          </a:p>
          <a:p>
            <a:pPr marL="795020" lvl="1" indent="-337820"/>
            <a:r>
              <a:rPr lang="en-US" sz="1400" err="1">
                <a:ea typeface="+mn-lt"/>
                <a:cs typeface="+mn-lt"/>
              </a:rPr>
              <a:t>Entstehung</a:t>
            </a:r>
            <a:r>
              <a:rPr lang="en-US" sz="1400">
                <a:ea typeface="+mn-lt"/>
                <a:cs typeface="+mn-lt"/>
              </a:rPr>
              <a:t>: </a:t>
            </a:r>
            <a:r>
              <a:rPr lang="en-US" sz="1400" err="1">
                <a:ea typeface="+mn-lt"/>
                <a:cs typeface="+mn-lt"/>
              </a:rPr>
              <a:t>Dissoziation</a:t>
            </a:r>
            <a:r>
              <a:rPr lang="en-US" sz="1400">
                <a:ea typeface="+mn-lt"/>
                <a:cs typeface="+mn-lt"/>
              </a:rPr>
              <a:t> von </a:t>
            </a:r>
            <a:r>
              <a:rPr lang="en-US" sz="1400" err="1">
                <a:ea typeface="+mn-lt"/>
                <a:cs typeface="+mn-lt"/>
              </a:rPr>
              <a:t>vestibulärer</a:t>
            </a:r>
            <a:r>
              <a:rPr lang="en-US" sz="1400">
                <a:ea typeface="+mn-lt"/>
                <a:cs typeface="+mn-lt"/>
              </a:rPr>
              <a:t> und </a:t>
            </a:r>
            <a:r>
              <a:rPr lang="en-US" sz="1400" err="1">
                <a:ea typeface="+mn-lt"/>
                <a:cs typeface="+mn-lt"/>
              </a:rPr>
              <a:t>visueller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Wahrnehmung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durch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vestibulär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generierte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Störung</a:t>
            </a:r>
            <a:r>
              <a:rPr lang="en-US" sz="1400">
                <a:ea typeface="+mn-lt"/>
                <a:cs typeface="+mn-lt"/>
              </a:rPr>
              <a:t> der </a:t>
            </a:r>
            <a:r>
              <a:rPr lang="en-US" sz="1400" err="1">
                <a:ea typeface="+mn-lt"/>
                <a:cs typeface="+mn-lt"/>
              </a:rPr>
              <a:t>Okulomotorik</a:t>
            </a:r>
            <a:endParaRPr lang="en-US" sz="1400">
              <a:ea typeface="+mn-lt"/>
              <a:cs typeface="+mn-lt"/>
            </a:endParaRPr>
          </a:p>
          <a:p>
            <a:pPr marL="795020" lvl="1" indent="-337820"/>
            <a:r>
              <a:rPr lang="en-US" sz="1400">
                <a:ea typeface="+mn-lt"/>
                <a:cs typeface="+mn-lt"/>
              </a:rPr>
              <a:t>Ursache: Weist </a:t>
            </a:r>
            <a:r>
              <a:rPr lang="en-US" sz="1400" err="1">
                <a:ea typeface="+mn-lt"/>
                <a:cs typeface="+mn-lt"/>
              </a:rPr>
              <a:t>mit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hoher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Wahrscheinlichkeit</a:t>
            </a:r>
            <a:r>
              <a:rPr lang="en-US" sz="1400">
                <a:ea typeface="+mn-lt"/>
                <a:cs typeface="+mn-lt"/>
              </a:rPr>
              <a:t> auf </a:t>
            </a:r>
            <a:r>
              <a:rPr lang="en-US" sz="1400" err="1">
                <a:ea typeface="+mn-lt"/>
                <a:cs typeface="+mn-lt"/>
              </a:rPr>
              <a:t>eine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vestibuläre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Störung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hin</a:t>
            </a:r>
            <a:r>
              <a:rPr lang="en-US" sz="1400">
                <a:ea typeface="+mn-lt"/>
                <a:cs typeface="+mn-lt"/>
              </a:rPr>
              <a:t> </a:t>
            </a:r>
          </a:p>
          <a:p>
            <a:pPr marL="344170" indent="-344170"/>
            <a:r>
              <a:rPr lang="en-US" sz="1600" err="1">
                <a:ea typeface="+mn-lt"/>
                <a:cs typeface="+mn-lt"/>
              </a:rPr>
              <a:t>Ungerichtetes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Schwindelgefühl</a:t>
            </a:r>
            <a:endParaRPr lang="en-US" sz="1600">
              <a:ea typeface="+mn-lt"/>
              <a:cs typeface="+mn-lt"/>
            </a:endParaRPr>
          </a:p>
          <a:p>
            <a:pPr marL="795020" lvl="1" indent="-337820"/>
            <a:r>
              <a:rPr lang="en-US" sz="1400">
                <a:ea typeface="+mn-lt"/>
                <a:cs typeface="+mn-lt"/>
              </a:rPr>
              <a:t>Definition: </a:t>
            </a:r>
            <a:r>
              <a:rPr lang="en-US" sz="1400" err="1">
                <a:ea typeface="+mn-lt"/>
                <a:cs typeface="+mn-lt"/>
              </a:rPr>
              <a:t>Unsicherheits</a:t>
            </a:r>
            <a:r>
              <a:rPr lang="en-US" sz="1400">
                <a:ea typeface="+mn-lt"/>
                <a:cs typeface="+mn-lt"/>
              </a:rPr>
              <a:t>- </a:t>
            </a:r>
            <a:r>
              <a:rPr lang="en-US" sz="1400" err="1">
                <a:ea typeface="+mn-lt"/>
                <a:cs typeface="+mn-lt"/>
              </a:rPr>
              <a:t>oder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Benommenheitsgefühl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ohne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Bewegungsillusion</a:t>
            </a:r>
            <a:r>
              <a:rPr lang="en-US" sz="1400">
                <a:ea typeface="+mn-lt"/>
                <a:cs typeface="+mn-lt"/>
              </a:rPr>
              <a:t> </a:t>
            </a:r>
          </a:p>
          <a:p>
            <a:pPr marL="795020" lvl="1" indent="-337820"/>
            <a:r>
              <a:rPr lang="en-US" sz="1400" err="1">
                <a:ea typeface="+mn-lt"/>
                <a:cs typeface="+mn-lt"/>
              </a:rPr>
              <a:t>Entstehung</a:t>
            </a:r>
            <a:r>
              <a:rPr lang="en-US" sz="1400">
                <a:ea typeface="+mn-lt"/>
                <a:cs typeface="+mn-lt"/>
              </a:rPr>
              <a:t>: </a:t>
            </a:r>
            <a:r>
              <a:rPr lang="en-US" sz="1400" err="1">
                <a:ea typeface="+mn-lt"/>
                <a:cs typeface="+mn-lt"/>
              </a:rPr>
              <a:t>Meist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systemische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Störung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err="1">
                <a:ea typeface="+mn-lt"/>
                <a:cs typeface="+mn-lt"/>
              </a:rPr>
              <a:t>oder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Störung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nicht-vestibulärer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Afferenzen</a:t>
            </a:r>
            <a:r>
              <a:rPr lang="en-US" sz="1400">
                <a:ea typeface="+mn-lt"/>
                <a:cs typeface="+mn-lt"/>
              </a:rPr>
              <a:t> des </a:t>
            </a:r>
            <a:r>
              <a:rPr lang="en-US" sz="1400" err="1">
                <a:ea typeface="+mn-lt"/>
                <a:cs typeface="+mn-lt"/>
              </a:rPr>
              <a:t>Gleichgewichtssystems</a:t>
            </a:r>
            <a:r>
              <a:rPr lang="en-US" sz="1400">
                <a:ea typeface="+mn-lt"/>
                <a:cs typeface="+mn-lt"/>
              </a:rPr>
              <a:t> </a:t>
            </a:r>
            <a:endParaRPr lang="en-US" sz="1400">
              <a:cs typeface="Arial"/>
            </a:endParaRPr>
          </a:p>
          <a:p>
            <a:pPr marL="795020" lvl="1" indent="-337820"/>
            <a:r>
              <a:rPr lang="en-US" sz="1400">
                <a:ea typeface="+mn-lt"/>
                <a:cs typeface="+mn-lt"/>
              </a:rPr>
              <a:t>Ursache: Weist </a:t>
            </a:r>
            <a:r>
              <a:rPr lang="en-US" sz="1400" err="1">
                <a:ea typeface="+mn-lt"/>
                <a:cs typeface="+mn-lt"/>
              </a:rPr>
              <a:t>eher</a:t>
            </a:r>
            <a:r>
              <a:rPr lang="en-US" sz="1400">
                <a:ea typeface="+mn-lt"/>
                <a:cs typeface="+mn-lt"/>
              </a:rPr>
              <a:t> auf </a:t>
            </a:r>
            <a:r>
              <a:rPr lang="en-US" sz="1400" err="1">
                <a:ea typeface="+mn-lt"/>
                <a:cs typeface="+mn-lt"/>
              </a:rPr>
              <a:t>eine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nicht-vestibuläre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Störung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hin</a:t>
            </a:r>
            <a:r>
              <a:rPr lang="en-US" sz="1400">
                <a:ea typeface="+mn-lt"/>
                <a:cs typeface="+mn-lt"/>
              </a:rPr>
              <a:t> </a:t>
            </a:r>
            <a:endParaRPr lang="en-US" sz="1400">
              <a:cs typeface="Arial"/>
            </a:endParaRPr>
          </a:p>
          <a:p>
            <a:pPr marL="344170" indent="-344170"/>
            <a:endParaRPr lang="en-US" sz="1600">
              <a:solidFill>
                <a:srgbClr val="1F2D2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515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AF5D7-2261-8C2C-D044-6A15C0E9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05" y="198629"/>
            <a:ext cx="8006760" cy="72559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600" err="1">
                <a:solidFill>
                  <a:schemeClr val="tx2"/>
                </a:solidFill>
                <a:cs typeface="Arial"/>
              </a:rPr>
              <a:t>Vestibuläre</a:t>
            </a:r>
            <a:r>
              <a:rPr lang="en-US" sz="3600">
                <a:solidFill>
                  <a:schemeClr val="tx2"/>
                </a:solidFill>
                <a:cs typeface="Arial"/>
              </a:rPr>
              <a:t> </a:t>
            </a:r>
            <a:r>
              <a:rPr lang="en-US" sz="3600" err="1">
                <a:solidFill>
                  <a:schemeClr val="tx2"/>
                </a:solidFill>
                <a:cs typeface="Arial"/>
              </a:rPr>
              <a:t>Störung</a:t>
            </a:r>
            <a:r>
              <a:rPr lang="en-US" sz="3600">
                <a:solidFill>
                  <a:schemeClr val="tx2"/>
                </a:solidFill>
                <a:cs typeface="Arial"/>
              </a:rPr>
              <a:t>:</a:t>
            </a:r>
            <a:br>
              <a:rPr lang="en-US" sz="3600">
                <a:solidFill>
                  <a:schemeClr val="tx2"/>
                </a:solidFill>
                <a:cs typeface="+mj-lt"/>
              </a:rPr>
            </a:br>
            <a:br>
              <a:rPr lang="en-US" sz="3600">
                <a:cs typeface="+mj-lt"/>
              </a:rPr>
            </a:br>
            <a:r>
              <a:rPr lang="en-US" sz="1400">
                <a:ea typeface="+mj-lt"/>
                <a:cs typeface="+mj-lt"/>
              </a:rPr>
              <a:t>Def.:</a:t>
            </a:r>
            <a:r>
              <a:rPr lang="en-US" sz="1400" err="1">
                <a:ea typeface="+mj-lt"/>
                <a:cs typeface="+mj-lt"/>
              </a:rPr>
              <a:t>Störung</a:t>
            </a:r>
            <a:r>
              <a:rPr lang="en-US" sz="1400">
                <a:ea typeface="+mj-lt"/>
                <a:cs typeface="+mj-lt"/>
              </a:rPr>
              <a:t> des </a:t>
            </a:r>
            <a:r>
              <a:rPr lang="en-US" sz="1400" err="1">
                <a:ea typeface="+mj-lt"/>
                <a:cs typeface="+mj-lt"/>
              </a:rPr>
              <a:t>Vestibularorgans</a:t>
            </a:r>
            <a:r>
              <a:rPr lang="en-US" sz="1400">
                <a:ea typeface="+mj-lt"/>
                <a:cs typeface="+mj-lt"/>
              </a:rPr>
              <a:t>, des </a:t>
            </a:r>
            <a:r>
              <a:rPr lang="en-US" sz="1400" err="1">
                <a:ea typeface="+mj-lt"/>
                <a:cs typeface="+mj-lt"/>
              </a:rPr>
              <a:t>vestibulären</a:t>
            </a:r>
            <a:r>
              <a:rPr lang="en-US" sz="1400">
                <a:ea typeface="+mj-lt"/>
                <a:cs typeface="+mj-lt"/>
              </a:rPr>
              <a:t> </a:t>
            </a:r>
            <a:r>
              <a:rPr lang="en-US" sz="1400" err="1">
                <a:ea typeface="+mj-lt"/>
                <a:cs typeface="+mj-lt"/>
              </a:rPr>
              <a:t>Anteils</a:t>
            </a:r>
            <a:r>
              <a:rPr lang="en-US" sz="1400">
                <a:ea typeface="+mj-lt"/>
                <a:cs typeface="+mj-lt"/>
              </a:rPr>
              <a:t> des N. </a:t>
            </a:r>
            <a:r>
              <a:rPr lang="en-US" sz="1400" err="1">
                <a:ea typeface="+mj-lt"/>
                <a:cs typeface="+mj-lt"/>
              </a:rPr>
              <a:t>vestibulocochlearis</a:t>
            </a:r>
            <a:r>
              <a:rPr lang="en-US" sz="1400">
                <a:ea typeface="+mj-lt"/>
                <a:cs typeface="+mj-lt"/>
              </a:rPr>
              <a:t> </a:t>
            </a:r>
            <a:r>
              <a:rPr lang="en-US" sz="1400" err="1">
                <a:ea typeface="+mj-lt"/>
                <a:cs typeface="+mj-lt"/>
              </a:rPr>
              <a:t>oder</a:t>
            </a:r>
            <a:r>
              <a:rPr lang="en-US" sz="1400">
                <a:ea typeface="+mj-lt"/>
                <a:cs typeface="+mj-lt"/>
              </a:rPr>
              <a:t> </a:t>
            </a:r>
            <a:r>
              <a:rPr lang="en-US" sz="1400" err="1">
                <a:ea typeface="+mj-lt"/>
                <a:cs typeface="+mj-lt"/>
              </a:rPr>
              <a:t>zentraler</a:t>
            </a:r>
            <a:r>
              <a:rPr lang="en-US" sz="1400">
                <a:ea typeface="+mj-lt"/>
                <a:cs typeface="+mj-lt"/>
              </a:rPr>
              <a:t> </a:t>
            </a:r>
            <a:r>
              <a:rPr lang="en-US" sz="1400" err="1">
                <a:ea typeface="+mj-lt"/>
                <a:cs typeface="+mj-lt"/>
              </a:rPr>
              <a:t>Strukturen</a:t>
            </a:r>
            <a:r>
              <a:rPr lang="en-US" sz="1400">
                <a:ea typeface="+mj-lt"/>
                <a:cs typeface="+mj-lt"/>
              </a:rPr>
              <a:t> (</a:t>
            </a:r>
            <a:r>
              <a:rPr lang="en-US" sz="1400" err="1">
                <a:ea typeface="+mj-lt"/>
                <a:cs typeface="+mj-lt"/>
              </a:rPr>
              <a:t>insb</a:t>
            </a:r>
            <a:r>
              <a:rPr lang="en-US" sz="1400">
                <a:ea typeface="+mj-lt"/>
                <a:cs typeface="+mj-lt"/>
              </a:rPr>
              <a:t>. </a:t>
            </a:r>
            <a:r>
              <a:rPr lang="en-US" sz="1400" err="1">
                <a:ea typeface="+mj-lt"/>
                <a:cs typeface="+mj-lt"/>
              </a:rPr>
              <a:t>Hirnstamm</a:t>
            </a:r>
            <a:r>
              <a:rPr lang="en-US" sz="1400">
                <a:ea typeface="+mj-lt"/>
                <a:cs typeface="+mj-lt"/>
              </a:rPr>
              <a:t>, Kleinhirn), die an der </a:t>
            </a:r>
            <a:r>
              <a:rPr lang="en-US" sz="1400" err="1">
                <a:ea typeface="+mj-lt"/>
                <a:cs typeface="+mj-lt"/>
              </a:rPr>
              <a:t>Verarbeitung</a:t>
            </a:r>
            <a:r>
              <a:rPr lang="en-US" sz="1400">
                <a:ea typeface="+mj-lt"/>
                <a:cs typeface="+mj-lt"/>
              </a:rPr>
              <a:t> der </a:t>
            </a:r>
            <a:r>
              <a:rPr lang="en-US" sz="1400" err="1">
                <a:ea typeface="+mj-lt"/>
                <a:cs typeface="+mj-lt"/>
              </a:rPr>
              <a:t>vestibulären</a:t>
            </a:r>
            <a:r>
              <a:rPr lang="en-US" sz="1400">
                <a:ea typeface="+mj-lt"/>
                <a:cs typeface="+mj-lt"/>
              </a:rPr>
              <a:t> </a:t>
            </a:r>
            <a:r>
              <a:rPr lang="en-US" sz="1400" err="1">
                <a:ea typeface="+mj-lt"/>
                <a:cs typeface="+mj-lt"/>
              </a:rPr>
              <a:t>Afferenzen</a:t>
            </a:r>
            <a:r>
              <a:rPr lang="en-US" sz="1400">
                <a:ea typeface="+mj-lt"/>
                <a:cs typeface="+mj-lt"/>
              </a:rPr>
              <a:t> </a:t>
            </a:r>
            <a:r>
              <a:rPr lang="en-US" sz="1400" err="1">
                <a:ea typeface="+mj-lt"/>
                <a:cs typeface="+mj-lt"/>
              </a:rPr>
              <a:t>beteiligt</a:t>
            </a:r>
            <a:r>
              <a:rPr lang="en-US" sz="1400">
                <a:ea typeface="+mj-lt"/>
                <a:cs typeface="+mj-lt"/>
              </a:rPr>
              <a:t> </a:t>
            </a:r>
            <a:r>
              <a:rPr lang="en-US" sz="1400" err="1">
                <a:ea typeface="+mj-lt"/>
                <a:cs typeface="+mj-lt"/>
              </a:rPr>
              <a:t>sind</a:t>
            </a:r>
            <a:r>
              <a:rPr lang="en-US" sz="1100">
                <a:ea typeface="+mj-lt"/>
                <a:cs typeface="+mj-lt"/>
              </a:rPr>
              <a:t>.</a:t>
            </a:r>
            <a:endParaRPr lang="en-US" sz="1100" err="1">
              <a:solidFill>
                <a:schemeClr val="tx2"/>
              </a:solidFill>
              <a:cs typeface="Arial"/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50EE185B-3E04-653D-B77F-8938DCCC55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258777"/>
              </p:ext>
            </p:extLst>
          </p:nvPr>
        </p:nvGraphicFramePr>
        <p:xfrm>
          <a:off x="2249865" y="1315239"/>
          <a:ext cx="8201906" cy="5648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9247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AF5D7-2261-8C2C-D044-6A15C0E9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197" y="276428"/>
            <a:ext cx="8006760" cy="765794"/>
          </a:xfrm>
        </p:spPr>
        <p:txBody>
          <a:bodyPr anchor="t">
            <a:normAutofit/>
          </a:bodyPr>
          <a:lstStyle/>
          <a:p>
            <a:pPr algn="l"/>
            <a:r>
              <a:rPr lang="en-US" sz="3200" err="1">
                <a:solidFill>
                  <a:schemeClr val="tx2"/>
                </a:solidFill>
                <a:ea typeface="+mj-lt"/>
                <a:cs typeface="+mj-lt"/>
              </a:rPr>
              <a:t>Nicht-vestibuläre</a:t>
            </a:r>
            <a:r>
              <a:rPr lang="en-US" sz="3200">
                <a:solidFill>
                  <a:schemeClr val="tx2"/>
                </a:solidFill>
                <a:ea typeface="+mj-lt"/>
                <a:cs typeface="+mj-lt"/>
              </a:rPr>
              <a:t> </a:t>
            </a:r>
            <a:r>
              <a:rPr lang="en-US" sz="3200" err="1">
                <a:solidFill>
                  <a:schemeClr val="tx2"/>
                </a:solidFill>
                <a:ea typeface="+mj-lt"/>
                <a:cs typeface="+mj-lt"/>
              </a:rPr>
              <a:t>Störung</a:t>
            </a:r>
            <a:r>
              <a:rPr lang="en-US" sz="3200">
                <a:solidFill>
                  <a:schemeClr val="tx2"/>
                </a:solidFill>
                <a:ea typeface="+mj-lt"/>
                <a:cs typeface="+mj-lt"/>
              </a:rPr>
              <a:t>:</a:t>
            </a:r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A1374-06A0-31C2-51A3-41913B359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80" y="1759127"/>
            <a:ext cx="8006760" cy="4290816"/>
          </a:xfrm>
        </p:spPr>
        <p:txBody>
          <a:bodyPr anchor="ctr">
            <a:normAutofit/>
          </a:bodyPr>
          <a:lstStyle/>
          <a:p>
            <a:pPr marL="344170" indent="-344170">
              <a:lnSpc>
                <a:spcPct val="110000"/>
              </a:lnSpc>
              <a:buNone/>
            </a:pPr>
            <a:r>
              <a:rPr lang="en-US" sz="1400">
                <a:ea typeface="+mn-lt"/>
                <a:cs typeface="+mn-lt"/>
              </a:rPr>
              <a:t>Def.: </a:t>
            </a:r>
            <a:r>
              <a:rPr lang="en-US" sz="1400" err="1">
                <a:ea typeface="+mn-lt"/>
                <a:cs typeface="+mn-lt"/>
              </a:rPr>
              <a:t>systemische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Störung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oder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Störung</a:t>
            </a:r>
            <a:r>
              <a:rPr lang="en-US" sz="1400">
                <a:ea typeface="+mn-lt"/>
                <a:cs typeface="+mn-lt"/>
              </a:rPr>
              <a:t> der </a:t>
            </a:r>
            <a:r>
              <a:rPr lang="en-US" sz="1400" err="1">
                <a:ea typeface="+mn-lt"/>
                <a:cs typeface="+mn-lt"/>
              </a:rPr>
              <a:t>nicht-vestibulären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Afferenzen</a:t>
            </a:r>
            <a:r>
              <a:rPr lang="en-US" sz="1400">
                <a:ea typeface="+mn-lt"/>
                <a:cs typeface="+mn-lt"/>
              </a:rPr>
              <a:t> des </a:t>
            </a:r>
            <a:r>
              <a:rPr lang="en-US" sz="1400" err="1">
                <a:ea typeface="+mn-lt"/>
                <a:cs typeface="+mn-lt"/>
              </a:rPr>
              <a:t>Gleichgewichtssystems</a:t>
            </a:r>
            <a:endParaRPr lang="en-US" sz="1400">
              <a:cs typeface="Arial" panose="020B0604020202020204"/>
            </a:endParaRPr>
          </a:p>
          <a:p>
            <a:pPr marL="344170" indent="-344170">
              <a:lnSpc>
                <a:spcPct val="110000"/>
              </a:lnSpc>
              <a:buNone/>
            </a:pPr>
            <a:r>
              <a:rPr lang="en-US" sz="1400" b="1" err="1"/>
              <a:t>Ungerichtetes</a:t>
            </a:r>
            <a:r>
              <a:rPr lang="en-US" sz="1400" b="1"/>
              <a:t> </a:t>
            </a:r>
            <a:r>
              <a:rPr lang="en-US" sz="1400" b="1" err="1"/>
              <a:t>Schwindelgefühl</a:t>
            </a:r>
            <a:endParaRPr lang="en-US" sz="1400" b="1">
              <a:cs typeface="Arial" panose="020B0604020202020204"/>
            </a:endParaRPr>
          </a:p>
          <a:p>
            <a:pPr marL="344170" indent="-344170">
              <a:lnSpc>
                <a:spcPct val="110000"/>
              </a:lnSpc>
              <a:buFont typeface="Wingdings"/>
              <a:buChar char="§"/>
            </a:pPr>
            <a:r>
              <a:rPr lang="en-US" sz="1400" err="1">
                <a:ea typeface="+mn-lt"/>
                <a:cs typeface="+mn-lt"/>
              </a:rPr>
              <a:t>Kardiovaskuläre</a:t>
            </a:r>
            <a:r>
              <a:rPr lang="en-US" sz="1400">
                <a:ea typeface="+mn-lt"/>
                <a:cs typeface="+mn-lt"/>
              </a:rPr>
              <a:t> Ursache (</a:t>
            </a:r>
            <a:r>
              <a:rPr lang="en-US" sz="1400" err="1">
                <a:ea typeface="+mn-lt"/>
                <a:cs typeface="+mn-lt"/>
              </a:rPr>
              <a:t>mit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Störung</a:t>
            </a:r>
            <a:r>
              <a:rPr lang="en-US" sz="1400">
                <a:ea typeface="+mn-lt"/>
                <a:cs typeface="+mn-lt"/>
              </a:rPr>
              <a:t> der </a:t>
            </a:r>
            <a:r>
              <a:rPr lang="en-US" sz="1400" err="1">
                <a:ea typeface="+mn-lt"/>
                <a:cs typeface="+mn-lt"/>
              </a:rPr>
              <a:t>Sauerstoffversorgung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aller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beteiligten</a:t>
            </a:r>
            <a:r>
              <a:rPr lang="en-US" sz="1400">
                <a:ea typeface="+mn-lt"/>
                <a:cs typeface="+mn-lt"/>
              </a:rPr>
              <a:t> Systeme) </a:t>
            </a:r>
          </a:p>
          <a:p>
            <a:pPr marL="344170" indent="-344170">
              <a:lnSpc>
                <a:spcPct val="110000"/>
              </a:lnSpc>
              <a:buFont typeface="Wingdings"/>
              <a:buChar char="§"/>
            </a:pPr>
            <a:r>
              <a:rPr lang="en-US" sz="1400" err="1">
                <a:ea typeface="+mn-lt"/>
                <a:cs typeface="+mn-lt"/>
              </a:rPr>
              <a:t>Visuelle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oder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primäre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okulomotorische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Störung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pPr marL="344170" indent="-344170">
              <a:lnSpc>
                <a:spcPct val="110000"/>
              </a:lnSpc>
              <a:buFont typeface="Wingdings"/>
              <a:buChar char="§"/>
            </a:pPr>
            <a:r>
              <a:rPr lang="en-US" sz="1400" err="1">
                <a:ea typeface="+mn-lt"/>
                <a:cs typeface="+mn-lt"/>
              </a:rPr>
              <a:t>Somatosensible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insb</a:t>
            </a:r>
            <a:r>
              <a:rPr lang="en-US" sz="1400">
                <a:ea typeface="+mn-lt"/>
                <a:cs typeface="+mn-lt"/>
              </a:rPr>
              <a:t>. </a:t>
            </a:r>
            <a:r>
              <a:rPr lang="en-US" sz="1400" err="1">
                <a:ea typeface="+mn-lt"/>
                <a:cs typeface="+mn-lt"/>
              </a:rPr>
              <a:t>propriozeptive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Afferenzstörung</a:t>
            </a:r>
            <a:r>
              <a:rPr lang="en-US" sz="1400">
                <a:ea typeface="+mn-lt"/>
                <a:cs typeface="+mn-lt"/>
              </a:rPr>
              <a:t> </a:t>
            </a:r>
            <a:endParaRPr lang="en-US" sz="1400">
              <a:cs typeface="Arial" panose="020B0604020202020204"/>
            </a:endParaRPr>
          </a:p>
          <a:p>
            <a:pPr marL="344170" indent="-344170">
              <a:lnSpc>
                <a:spcPct val="110000"/>
              </a:lnSpc>
              <a:buFont typeface="Wingdings"/>
              <a:buChar char="§"/>
            </a:pPr>
            <a:r>
              <a:rPr lang="en-US" sz="1400" err="1">
                <a:ea typeface="+mn-lt"/>
                <a:cs typeface="+mn-lt"/>
              </a:rPr>
              <a:t>Funktionelles</a:t>
            </a:r>
            <a:r>
              <a:rPr lang="en-US" sz="1400">
                <a:ea typeface="+mn-lt"/>
                <a:cs typeface="+mn-lt"/>
              </a:rPr>
              <a:t> HWS-</a:t>
            </a:r>
            <a:r>
              <a:rPr lang="en-US" sz="1400" err="1">
                <a:ea typeface="+mn-lt"/>
                <a:cs typeface="+mn-lt"/>
              </a:rPr>
              <a:t>Syndrom</a:t>
            </a:r>
            <a:r>
              <a:rPr lang="en-US" sz="1400">
                <a:ea typeface="+mn-lt"/>
                <a:cs typeface="+mn-lt"/>
              </a:rPr>
              <a:t> („</a:t>
            </a:r>
            <a:r>
              <a:rPr lang="en-US" sz="1400" err="1">
                <a:ea typeface="+mn-lt"/>
                <a:cs typeface="+mn-lt"/>
              </a:rPr>
              <a:t>zervikogener</a:t>
            </a:r>
            <a:r>
              <a:rPr lang="en-US" sz="1400">
                <a:ea typeface="+mn-lt"/>
                <a:cs typeface="+mn-lt"/>
              </a:rPr>
              <a:t> Schwindel“) </a:t>
            </a:r>
            <a:r>
              <a:rPr lang="en-US" sz="1400" err="1">
                <a:ea typeface="+mn-lt"/>
                <a:cs typeface="+mn-lt"/>
              </a:rPr>
              <a:t>bei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degenerativen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muskulären</a:t>
            </a:r>
            <a:r>
              <a:rPr lang="en-US" sz="1400">
                <a:ea typeface="+mn-lt"/>
                <a:cs typeface="+mn-lt"/>
              </a:rPr>
              <a:t> und </a:t>
            </a:r>
            <a:r>
              <a:rPr lang="en-US" sz="1400" err="1">
                <a:ea typeface="+mn-lt"/>
                <a:cs typeface="+mn-lt"/>
              </a:rPr>
              <a:t>knöchernen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Veränderungen</a:t>
            </a:r>
            <a:r>
              <a:rPr lang="en-US" sz="1400">
                <a:ea typeface="+mn-lt"/>
                <a:cs typeface="+mn-lt"/>
              </a:rPr>
              <a:t> der Hals- und </a:t>
            </a:r>
            <a:r>
              <a:rPr lang="en-US" sz="1400" err="1">
                <a:ea typeface="+mn-lt"/>
                <a:cs typeface="+mn-lt"/>
              </a:rPr>
              <a:t>Nackenregion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oder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vorübergehend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nach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Schleudertrauma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infolge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Distorsionen</a:t>
            </a:r>
            <a:r>
              <a:rPr lang="en-US" sz="1400">
                <a:ea typeface="+mn-lt"/>
                <a:cs typeface="+mn-lt"/>
              </a:rPr>
              <a:t> der HWS </a:t>
            </a:r>
          </a:p>
          <a:p>
            <a:pPr marL="344170" indent="-344170">
              <a:lnSpc>
                <a:spcPct val="110000"/>
              </a:lnSpc>
              <a:buFont typeface="Wingdings"/>
              <a:buChar char="§"/>
            </a:pPr>
            <a:r>
              <a:rPr lang="en-US" sz="1400" err="1">
                <a:ea typeface="+mn-lt"/>
                <a:cs typeface="+mn-lt"/>
              </a:rPr>
              <a:t>Psychogenes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Schwindelgefühl</a:t>
            </a:r>
            <a:r>
              <a:rPr lang="en-US" sz="1400">
                <a:ea typeface="+mn-lt"/>
                <a:cs typeface="+mn-lt"/>
              </a:rPr>
              <a:t> (</a:t>
            </a:r>
            <a:r>
              <a:rPr lang="en-US" sz="1400" err="1">
                <a:ea typeface="+mn-lt"/>
                <a:cs typeface="+mn-lt"/>
              </a:rPr>
              <a:t>phobischer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Schwankschwindel</a:t>
            </a:r>
            <a:r>
              <a:rPr lang="en-US" sz="1400">
                <a:ea typeface="+mn-lt"/>
                <a:cs typeface="+mn-lt"/>
              </a:rPr>
              <a:t>) </a:t>
            </a:r>
          </a:p>
          <a:p>
            <a:pPr marL="344170" indent="-344170">
              <a:lnSpc>
                <a:spcPct val="110000"/>
              </a:lnSpc>
              <a:buFont typeface="Wingdings"/>
              <a:buChar char="§"/>
            </a:pPr>
            <a:r>
              <a:rPr lang="en-US" sz="1400" err="1">
                <a:cs typeface="Arial"/>
              </a:rPr>
              <a:t>Unspezifisch</a:t>
            </a:r>
            <a:r>
              <a:rPr lang="en-US" sz="1400">
                <a:cs typeface="Arial"/>
              </a:rPr>
              <a:t> </a:t>
            </a:r>
            <a:r>
              <a:rPr lang="en-US" sz="1400" err="1">
                <a:cs typeface="Arial"/>
              </a:rPr>
              <a:t>im</a:t>
            </a:r>
            <a:r>
              <a:rPr lang="en-US" sz="1400">
                <a:cs typeface="Arial"/>
              </a:rPr>
              <a:t> </a:t>
            </a:r>
            <a:r>
              <a:rPr lang="en-US" sz="1400" err="1">
                <a:cs typeface="Arial"/>
              </a:rPr>
              <a:t>Rahmen</a:t>
            </a:r>
            <a:r>
              <a:rPr lang="en-US" sz="1400">
                <a:cs typeface="Arial"/>
              </a:rPr>
              <a:t> </a:t>
            </a:r>
            <a:r>
              <a:rPr lang="en-US" sz="1400" err="1">
                <a:cs typeface="Arial"/>
              </a:rPr>
              <a:t>anderer</a:t>
            </a:r>
            <a:r>
              <a:rPr lang="en-US" sz="1400">
                <a:cs typeface="Arial"/>
              </a:rPr>
              <a:t> </a:t>
            </a:r>
            <a:r>
              <a:rPr lang="en-US" sz="1400" err="1">
                <a:cs typeface="Arial"/>
              </a:rPr>
              <a:t>Erkrankungen</a:t>
            </a:r>
            <a:r>
              <a:rPr lang="en-US" sz="1400">
                <a:cs typeface="Arial"/>
              </a:rPr>
              <a:t> z.b. </a:t>
            </a:r>
            <a:r>
              <a:rPr lang="en-US" sz="1400" err="1">
                <a:cs typeface="Arial"/>
              </a:rPr>
              <a:t>Infekte</a:t>
            </a:r>
            <a:endParaRPr lang="en-US" sz="1400">
              <a:cs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8604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5">
            <a:extLst>
              <a:ext uri="{FF2B5EF4-FFF2-40B4-BE49-F238E27FC236}">
                <a16:creationId xmlns:a16="http://schemas.microsoft.com/office/drawing/2014/main" id="{EC0294F1-7EE2-4EB9-A41B-908481D40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1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4" name="Rectangle 87">
            <a:extLst>
              <a:ext uri="{FF2B5EF4-FFF2-40B4-BE49-F238E27FC236}">
                <a16:creationId xmlns:a16="http://schemas.microsoft.com/office/drawing/2014/main" id="{B5E326A3-EB92-4BDA-9F77-45197E0C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3968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9">
            <a:extLst>
              <a:ext uri="{FF2B5EF4-FFF2-40B4-BE49-F238E27FC236}">
                <a16:creationId xmlns:a16="http://schemas.microsoft.com/office/drawing/2014/main" id="{CAC996C7-7B84-4645-9AA1-6EA85EAB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91">
            <a:extLst>
              <a:ext uri="{FF2B5EF4-FFF2-40B4-BE49-F238E27FC236}">
                <a16:creationId xmlns:a16="http://schemas.microsoft.com/office/drawing/2014/main" id="{32DC315B-5680-47D9-B827-34D012FB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3CCEC-007F-8E72-8800-A8362A0A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l"/>
            <a:r>
              <a:rPr lang="en-US" err="1">
                <a:cs typeface="Arial"/>
              </a:rPr>
              <a:t>Pharmakogener</a:t>
            </a:r>
            <a:r>
              <a:rPr lang="en-US">
                <a:cs typeface="Arial"/>
              </a:rPr>
              <a:t> Schwindel</a:t>
            </a:r>
          </a:p>
        </p:txBody>
      </p:sp>
      <p:graphicFrame>
        <p:nvGraphicFramePr>
          <p:cNvPr id="81" name="Content Placeholder 2">
            <a:extLst>
              <a:ext uri="{FF2B5EF4-FFF2-40B4-BE49-F238E27FC236}">
                <a16:creationId xmlns:a16="http://schemas.microsoft.com/office/drawing/2014/main" id="{6849A6E6-A7AC-C3E4-F4AA-088F85862F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423902"/>
              </p:ext>
            </p:extLst>
          </p:nvPr>
        </p:nvGraphicFramePr>
        <p:xfrm>
          <a:off x="957710" y="1280640"/>
          <a:ext cx="10411598" cy="5727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5473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7886B-8B5E-6F24-D9A6-A4951037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1" y="808056"/>
            <a:ext cx="8006760" cy="76622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err="1">
                <a:solidFill>
                  <a:schemeClr val="tx2"/>
                </a:solidFill>
                <a:cs typeface="Arial"/>
              </a:rPr>
              <a:t>Anamnese</a:t>
            </a:r>
            <a:r>
              <a:rPr lang="en-US" sz="5000">
                <a:solidFill>
                  <a:schemeClr val="tx2"/>
                </a:solidFill>
                <a:cs typeface="Arial"/>
              </a:rPr>
              <a:t> </a:t>
            </a:r>
            <a:endParaRPr lang="en-US" sz="5000" err="1">
              <a:solidFill>
                <a:schemeClr val="tx2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3BBE9-A8AA-8DE2-67C0-910D9A98D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80" y="1655611"/>
            <a:ext cx="8006760" cy="4394332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r>
              <a:rPr lang="en-US" err="1"/>
              <a:t>Ausprägungsform</a:t>
            </a:r>
            <a:endParaRPr lang="en-US" err="1">
              <a:solidFill>
                <a:schemeClr val="tx2"/>
              </a:solidFill>
              <a:cs typeface="Arial" panose="020B0604020202020204"/>
            </a:endParaRPr>
          </a:p>
          <a:p>
            <a:pPr marL="344170" indent="-344170"/>
            <a:r>
              <a:rPr lang="en-US" err="1">
                <a:ea typeface="+mn-lt"/>
                <a:cs typeface="+mn-lt"/>
              </a:rPr>
              <a:t>Systematisch-gerichteter</a:t>
            </a:r>
            <a:r>
              <a:rPr lang="en-US">
                <a:ea typeface="+mn-lt"/>
                <a:cs typeface="+mn-lt"/>
              </a:rPr>
              <a:t> Schwindel → „Die Welt um </a:t>
            </a:r>
            <a:r>
              <a:rPr lang="en-US" err="1">
                <a:ea typeface="+mn-lt"/>
                <a:cs typeface="+mn-lt"/>
              </a:rPr>
              <a:t>mich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herum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bewegt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sich</a:t>
            </a:r>
            <a:r>
              <a:rPr lang="en-US">
                <a:ea typeface="+mn-lt"/>
                <a:cs typeface="+mn-lt"/>
              </a:rPr>
              <a:t>!“ </a:t>
            </a:r>
            <a:endParaRPr lang="en-US"/>
          </a:p>
          <a:p>
            <a:pPr marL="795020" lvl="1" indent="-337820"/>
            <a:r>
              <a:rPr lang="en-US" err="1">
                <a:ea typeface="+mn-lt"/>
                <a:cs typeface="+mn-lt"/>
              </a:rPr>
              <a:t>Drehbewegungsillusion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Drehschwindel</a:t>
            </a:r>
            <a:r>
              <a:rPr lang="en-US">
                <a:ea typeface="+mn-lt"/>
                <a:cs typeface="+mn-lt"/>
              </a:rPr>
              <a:t>) → „Wie </a:t>
            </a:r>
            <a:r>
              <a:rPr lang="en-US" err="1">
                <a:ea typeface="+mn-lt"/>
                <a:cs typeface="+mn-lt"/>
              </a:rPr>
              <a:t>im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Karussell</a:t>
            </a:r>
            <a:r>
              <a:rPr lang="en-US">
                <a:ea typeface="+mn-lt"/>
                <a:cs typeface="+mn-lt"/>
              </a:rPr>
              <a:t>“</a:t>
            </a:r>
            <a:endParaRPr lang="en-US"/>
          </a:p>
          <a:p>
            <a:pPr marL="795020" lvl="1" indent="-337820"/>
            <a:r>
              <a:rPr lang="en-US" err="1">
                <a:ea typeface="+mn-lt"/>
                <a:cs typeface="+mn-lt"/>
              </a:rPr>
              <a:t>Vertikal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gerichtete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Bewegungsillusion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Liftschwindel</a:t>
            </a:r>
            <a:r>
              <a:rPr lang="en-US">
                <a:ea typeface="+mn-lt"/>
                <a:cs typeface="+mn-lt"/>
              </a:rPr>
              <a:t>) → „Wie in </a:t>
            </a:r>
            <a:r>
              <a:rPr lang="en-US" err="1">
                <a:ea typeface="+mn-lt"/>
                <a:cs typeface="+mn-lt"/>
              </a:rPr>
              <a:t>einem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hinauf</a:t>
            </a:r>
            <a:r>
              <a:rPr lang="en-US">
                <a:ea typeface="+mn-lt"/>
                <a:cs typeface="+mn-lt"/>
              </a:rPr>
              <a:t>-/</a:t>
            </a:r>
            <a:r>
              <a:rPr lang="en-US" err="1">
                <a:ea typeface="+mn-lt"/>
                <a:cs typeface="+mn-lt"/>
              </a:rPr>
              <a:t>hinabfahrenden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Aufzug</a:t>
            </a:r>
            <a:r>
              <a:rPr lang="en-US">
                <a:ea typeface="+mn-lt"/>
                <a:cs typeface="+mn-lt"/>
              </a:rPr>
              <a:t>“</a:t>
            </a:r>
            <a:endParaRPr lang="en-US"/>
          </a:p>
          <a:p>
            <a:pPr marL="344170" indent="-344170"/>
            <a:r>
              <a:rPr lang="en-US" err="1">
                <a:ea typeface="+mn-lt"/>
                <a:cs typeface="+mn-lt"/>
              </a:rPr>
              <a:t>Ungerichtetes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Schwindelgefühl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 marL="795020" lvl="1" indent="-337820"/>
            <a:r>
              <a:rPr lang="en-US">
                <a:ea typeface="+mn-lt"/>
                <a:cs typeface="+mn-lt"/>
              </a:rPr>
              <a:t>"</a:t>
            </a:r>
            <a:r>
              <a:rPr lang="en-US" err="1">
                <a:ea typeface="+mn-lt"/>
                <a:cs typeface="+mn-lt"/>
              </a:rPr>
              <a:t>Unsicherheitsgefühl</a:t>
            </a:r>
            <a:r>
              <a:rPr lang="en-US">
                <a:ea typeface="+mn-lt"/>
                <a:cs typeface="+mn-lt"/>
              </a:rPr>
              <a:t>" </a:t>
            </a:r>
            <a:r>
              <a:rPr lang="en-US" err="1">
                <a:ea typeface="+mn-lt"/>
                <a:cs typeface="+mn-lt"/>
              </a:rPr>
              <a:t>häufig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als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Schwankschwindel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bezeichnet</a:t>
            </a:r>
            <a:r>
              <a:rPr lang="en-US">
                <a:ea typeface="+mn-lt"/>
                <a:cs typeface="+mn-lt"/>
              </a:rPr>
              <a:t> → „Wie auf </a:t>
            </a:r>
            <a:r>
              <a:rPr lang="en-US" err="1">
                <a:ea typeface="+mn-lt"/>
                <a:cs typeface="+mn-lt"/>
              </a:rPr>
              <a:t>einem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schwankenden</a:t>
            </a:r>
            <a:r>
              <a:rPr lang="en-US">
                <a:ea typeface="+mn-lt"/>
                <a:cs typeface="+mn-lt"/>
              </a:rPr>
              <a:t> Schiff“ </a:t>
            </a:r>
            <a:endParaRPr lang="en-US">
              <a:cs typeface="Arial"/>
            </a:endParaRPr>
          </a:p>
          <a:p>
            <a:pPr marL="795020" lvl="1" indent="-337820"/>
            <a:r>
              <a:rPr lang="en-US" err="1">
                <a:ea typeface="+mn-lt"/>
                <a:cs typeface="+mn-lt"/>
              </a:rPr>
              <a:t>Benommenheitsgefühl</a:t>
            </a:r>
            <a:r>
              <a:rPr lang="en-US">
                <a:ea typeface="+mn-lt"/>
                <a:cs typeface="+mn-lt"/>
              </a:rPr>
              <a:t> → „</a:t>
            </a:r>
            <a:r>
              <a:rPr lang="en-US" err="1">
                <a:ea typeface="+mn-lt"/>
                <a:cs typeface="+mn-lt"/>
              </a:rPr>
              <a:t>Drieseligkeit</a:t>
            </a:r>
            <a:r>
              <a:rPr lang="en-US">
                <a:ea typeface="+mn-lt"/>
                <a:cs typeface="+mn-lt"/>
              </a:rPr>
              <a:t>“, „</a:t>
            </a:r>
            <a:r>
              <a:rPr lang="en-US" err="1">
                <a:ea typeface="+mn-lt"/>
                <a:cs typeface="+mn-lt"/>
              </a:rPr>
              <a:t>Schwummerigkeit</a:t>
            </a:r>
            <a:r>
              <a:rPr lang="en-US">
                <a:ea typeface="+mn-lt"/>
                <a:cs typeface="+mn-lt"/>
              </a:rPr>
              <a:t>“, „</a:t>
            </a:r>
            <a:r>
              <a:rPr lang="en-US" err="1">
                <a:ea typeface="+mn-lt"/>
                <a:cs typeface="+mn-lt"/>
              </a:rPr>
              <a:t>Duseligkeit</a:t>
            </a:r>
            <a:r>
              <a:rPr lang="en-US">
                <a:ea typeface="+mn-lt"/>
                <a:cs typeface="+mn-lt"/>
              </a:rPr>
              <a:t>“</a:t>
            </a:r>
            <a:endParaRPr lang="en-US">
              <a:cs typeface="Arial"/>
            </a:endParaRPr>
          </a:p>
          <a:p>
            <a:pPr marL="795020" lvl="1" indent="-337820"/>
            <a:r>
              <a:rPr lang="en-US">
                <a:ea typeface="+mn-lt"/>
                <a:cs typeface="+mn-lt"/>
              </a:rPr>
              <a:t>Stand- und </a:t>
            </a:r>
            <a:r>
              <a:rPr lang="en-US" err="1">
                <a:ea typeface="+mn-lt"/>
                <a:cs typeface="+mn-lt"/>
              </a:rPr>
              <a:t>Gangunsicherheit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explizite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Unsicherheit</a:t>
            </a:r>
            <a:r>
              <a:rPr lang="en-US">
                <a:ea typeface="+mn-lt"/>
                <a:cs typeface="+mn-lt"/>
              </a:rPr>
              <a:t> auf den </a:t>
            </a:r>
            <a:r>
              <a:rPr lang="en-US" err="1">
                <a:ea typeface="+mn-lt"/>
                <a:cs typeface="+mn-lt"/>
              </a:rPr>
              <a:t>Beinen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Arial" panose="020B0604020202020204"/>
            </a:endParaRPr>
          </a:p>
          <a:p>
            <a:pPr marL="344170" indent="-344170"/>
            <a:r>
              <a:rPr lang="en-US" err="1"/>
              <a:t>Zeitliche</a:t>
            </a:r>
            <a:r>
              <a:rPr lang="en-US"/>
              <a:t> </a:t>
            </a:r>
            <a:r>
              <a:rPr lang="en-US" err="1"/>
              <a:t>Charakteristik</a:t>
            </a:r>
            <a:endParaRPr lang="en-US">
              <a:cs typeface="Arial"/>
            </a:endParaRPr>
          </a:p>
          <a:p>
            <a:pPr marL="795020" lvl="1" indent="-337820"/>
            <a:r>
              <a:rPr lang="en-US">
                <a:ea typeface="+mn-lt"/>
                <a:cs typeface="+mn-lt"/>
              </a:rPr>
              <a:t>Dauer der </a:t>
            </a:r>
            <a:r>
              <a:rPr lang="en-US" err="1">
                <a:ea typeface="+mn-lt"/>
                <a:cs typeface="+mn-lt"/>
              </a:rPr>
              <a:t>Beschwerden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Zeitpunkt</a:t>
            </a:r>
            <a:r>
              <a:rPr lang="en-US">
                <a:ea typeface="+mn-lt"/>
                <a:cs typeface="+mn-lt"/>
              </a:rPr>
              <a:t> des </a:t>
            </a:r>
            <a:r>
              <a:rPr lang="en-US" err="1">
                <a:ea typeface="+mn-lt"/>
                <a:cs typeface="+mn-lt"/>
              </a:rPr>
              <a:t>Beginns</a:t>
            </a:r>
            <a:endParaRPr lang="en-US" err="1"/>
          </a:p>
          <a:p>
            <a:pPr marL="795020" lvl="1" indent="-337820"/>
            <a:r>
              <a:rPr lang="en-US" err="1">
                <a:ea typeface="+mn-lt"/>
                <a:cs typeface="+mn-lt"/>
              </a:rPr>
              <a:t>Dauerhafte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Beschwerden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oder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episoden</a:t>
            </a:r>
            <a:r>
              <a:rPr lang="en-US">
                <a:ea typeface="+mn-lt"/>
                <a:cs typeface="+mn-lt"/>
              </a:rPr>
              <a:t>-/</a:t>
            </a:r>
            <a:r>
              <a:rPr lang="en-US" err="1">
                <a:ea typeface="+mn-lt"/>
                <a:cs typeface="+mn-lt"/>
              </a:rPr>
              <a:t>attackenhaftes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Auftreten</a:t>
            </a:r>
            <a:endParaRPr lang="en-US" err="1"/>
          </a:p>
          <a:p>
            <a:pPr marL="795020" lvl="1" indent="-337820"/>
            <a:r>
              <a:rPr lang="en-US" err="1">
                <a:ea typeface="+mn-lt"/>
                <a:cs typeface="+mn-lt"/>
              </a:rPr>
              <a:t>Charakteristik</a:t>
            </a:r>
            <a:r>
              <a:rPr lang="en-US">
                <a:ea typeface="+mn-lt"/>
                <a:cs typeface="+mn-lt"/>
              </a:rPr>
              <a:t> des </a:t>
            </a:r>
            <a:r>
              <a:rPr lang="en-US" err="1">
                <a:ea typeface="+mn-lt"/>
                <a:cs typeface="+mn-lt"/>
              </a:rPr>
              <a:t>Beginns</a:t>
            </a:r>
            <a:r>
              <a:rPr lang="en-US">
                <a:ea typeface="+mn-lt"/>
                <a:cs typeface="+mn-lt"/>
              </a:rPr>
              <a:t>: </a:t>
            </a:r>
            <a:r>
              <a:rPr lang="en-US" err="1">
                <a:ea typeface="+mn-lt"/>
                <a:cs typeface="+mn-lt"/>
              </a:rPr>
              <a:t>Plötzliche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oder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aufbauende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Beschwerden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langsam-progredienter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Beginn</a:t>
            </a:r>
            <a:endParaRPr lang="en-US" err="1"/>
          </a:p>
          <a:p>
            <a:pPr marL="344170" indent="-344170"/>
            <a:endParaRPr lang="en-US">
              <a:solidFill>
                <a:schemeClr val="tx2"/>
              </a:solidFill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9108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3BBE9-A8AA-8DE2-67C0-910D9A98D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483" y="143668"/>
            <a:ext cx="8006760" cy="6570652"/>
          </a:xfrm>
        </p:spPr>
        <p:txBody>
          <a:bodyPr anchor="ctr">
            <a:normAutofit fontScale="85000" lnSpcReduction="10000"/>
          </a:bodyPr>
          <a:lstStyle/>
          <a:p>
            <a:pPr marL="344170" indent="-34417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Auslöser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Verstärker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oder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mildernde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Faktoren</a:t>
            </a: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>
                <a:ea typeface="+mn-lt"/>
                <a:cs typeface="+mn-lt"/>
              </a:rPr>
              <a:t>Lage- </a:t>
            </a:r>
            <a:r>
              <a:rPr lang="en-US" dirty="0" err="1">
                <a:ea typeface="+mn-lt"/>
                <a:cs typeface="+mn-lt"/>
              </a:rPr>
              <a:t>oder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Lagerungsabhängigkeit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Besserung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einer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bestimmten</a:t>
            </a:r>
            <a:r>
              <a:rPr lang="en-US" dirty="0">
                <a:ea typeface="+mn-lt"/>
                <a:cs typeface="+mn-lt"/>
              </a:rPr>
              <a:t> Kopf- </a:t>
            </a:r>
            <a:r>
              <a:rPr lang="en-US" dirty="0" err="1">
                <a:ea typeface="+mn-lt"/>
                <a:cs typeface="+mn-lt"/>
              </a:rPr>
              <a:t>oder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Körperposition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oder</a:t>
            </a:r>
            <a:r>
              <a:rPr lang="en-US" dirty="0">
                <a:ea typeface="+mn-lt"/>
                <a:cs typeface="+mn-lt"/>
              </a:rPr>
              <a:t> in Ruhe</a:t>
            </a: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Besserung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durch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visuelle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Kompensation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Situationsabh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Auftreten</a:t>
            </a: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160000"/>
              </a:lnSpc>
              <a:buNone/>
            </a:pPr>
            <a:endParaRPr lang="en-US">
              <a:solidFill>
                <a:srgbClr val="000000"/>
              </a:solidFill>
              <a:cs typeface="Arial" panose="020B0604020202020204"/>
            </a:endParaRPr>
          </a:p>
          <a:p>
            <a:pPr marL="344170" indent="-34417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Begleitsymptome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Grunderkrankungen</a:t>
            </a:r>
            <a:endParaRPr lang="en-US" dirty="0">
              <a:ea typeface="+mn-lt"/>
              <a:cs typeface="+mn-lt"/>
            </a:endParaRP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Übelkeit</a:t>
            </a:r>
            <a:r>
              <a:rPr lang="en-US" dirty="0">
                <a:ea typeface="+mn-lt"/>
                <a:cs typeface="+mn-lt"/>
              </a:rPr>
              <a:t> und </a:t>
            </a:r>
            <a:r>
              <a:rPr lang="en-US" dirty="0" err="1">
                <a:ea typeface="+mn-lt"/>
                <a:cs typeface="+mn-lt"/>
              </a:rPr>
              <a:t>Erbrechen</a:t>
            </a:r>
            <a:r>
              <a:rPr lang="en-US" dirty="0">
                <a:ea typeface="+mn-lt"/>
                <a:cs typeface="+mn-lt"/>
              </a:rPr>
              <a:t>, (</a:t>
            </a:r>
            <a:r>
              <a:rPr lang="en-US" dirty="0" err="1">
                <a:ea typeface="+mn-lt"/>
                <a:cs typeface="+mn-lt"/>
              </a:rPr>
              <a:t>prä</a:t>
            </a:r>
            <a:r>
              <a:rPr lang="en-US" dirty="0">
                <a:ea typeface="+mn-lt"/>
                <a:cs typeface="+mn-lt"/>
              </a:rPr>
              <a:t>‑)</a:t>
            </a:r>
            <a:r>
              <a:rPr lang="en-US" dirty="0" err="1">
                <a:ea typeface="+mn-lt"/>
                <a:cs typeface="+mn-lt"/>
              </a:rPr>
              <a:t>synkopale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Beschwerden</a:t>
            </a:r>
            <a:endParaRPr lang="en-US" dirty="0">
              <a:ea typeface="+mn-lt"/>
              <a:cs typeface="+mn-lt"/>
            </a:endParaRP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Begleitende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Hörstörung</a:t>
            </a:r>
            <a:endParaRPr lang="en-US" dirty="0">
              <a:ea typeface="+mn-lt"/>
              <a:cs typeface="+mn-lt"/>
            </a:endParaRP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>
                <a:ea typeface="+mn-lt"/>
                <a:cs typeface="+mn-lt"/>
              </a:rPr>
              <a:t>Stand- und </a:t>
            </a:r>
            <a:r>
              <a:rPr lang="en-US" dirty="0" err="1">
                <a:ea typeface="+mn-lt"/>
                <a:cs typeface="+mn-lt"/>
              </a:rPr>
              <a:t>Gangstörung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gerichtete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oder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ungerichtete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Fallneigung</a:t>
            </a:r>
            <a:endParaRPr lang="en-US" dirty="0">
              <a:ea typeface="+mn-lt"/>
              <a:cs typeface="+mn-lt"/>
            </a:endParaRP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Kopfschmerzen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Ohrenschmerzen</a:t>
            </a:r>
            <a:endParaRPr lang="en-US" dirty="0">
              <a:ea typeface="+mn-lt"/>
              <a:cs typeface="+mn-lt"/>
            </a:endParaRP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Neurologische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Ausfallsymptome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 marL="1544320" lvl="2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Insb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Hirnstammsymptome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Hirnnervenausfälle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Dysarthrie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Dysphagie</a:t>
            </a:r>
            <a:endParaRPr lang="en-US" dirty="0">
              <a:ea typeface="+mn-lt"/>
              <a:cs typeface="+mn-lt"/>
            </a:endParaRPr>
          </a:p>
          <a:p>
            <a:pPr marL="1544320" lvl="2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endParaRPr lang="en-US">
              <a:ea typeface="+mn-lt"/>
              <a:cs typeface="+mn-lt"/>
            </a:endParaRP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Begleitende</a:t>
            </a:r>
            <a:r>
              <a:rPr lang="en-US" dirty="0">
                <a:ea typeface="+mn-lt"/>
                <a:cs typeface="+mn-lt"/>
              </a:rPr>
              <a:t> Angst </a:t>
            </a:r>
            <a:r>
              <a:rPr lang="en-US" dirty="0" err="1">
                <a:ea typeface="+mn-lt"/>
                <a:cs typeface="+mn-lt"/>
              </a:rPr>
              <a:t>oder</a:t>
            </a:r>
            <a:r>
              <a:rPr lang="en-US" dirty="0">
                <a:ea typeface="+mn-lt"/>
                <a:cs typeface="+mn-lt"/>
              </a:rPr>
              <a:t> Panik, Hyperventilation </a:t>
            </a:r>
            <a:r>
              <a:rPr lang="en-US" dirty="0" err="1">
                <a:ea typeface="+mn-lt"/>
                <a:cs typeface="+mn-lt"/>
              </a:rPr>
              <a:t>oder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Herzrasen</a:t>
            </a:r>
            <a:endParaRPr lang="en-US" dirty="0">
              <a:ea typeface="+mn-lt"/>
              <a:cs typeface="+mn-lt"/>
            </a:endParaRP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Vorangegangene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Infekte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oder</a:t>
            </a:r>
            <a:r>
              <a:rPr lang="en-US" dirty="0">
                <a:ea typeface="+mn-lt"/>
                <a:cs typeface="+mn-lt"/>
              </a:rPr>
              <a:t> Kopf-/HWS-</a:t>
            </a:r>
            <a:r>
              <a:rPr lang="en-US" dirty="0" err="1">
                <a:ea typeface="+mn-lt"/>
                <a:cs typeface="+mn-lt"/>
              </a:rPr>
              <a:t>Traumen</a:t>
            </a:r>
            <a:endParaRPr lang="en-US" dirty="0">
              <a:ea typeface="+mn-lt"/>
              <a:cs typeface="+mn-lt"/>
            </a:endParaRP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Grunderkrankungen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 marL="1080770" lvl="1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•"/>
            </a:pPr>
            <a:r>
              <a:rPr lang="en-US" dirty="0" err="1">
                <a:ea typeface="+mn-lt"/>
                <a:cs typeface="+mn-lt"/>
              </a:rPr>
              <a:t>Medikamenteneinnahme</a:t>
            </a:r>
            <a:endParaRPr lang="en-US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4908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0B620B-3E81-4075-BC12-D4FB3E299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22311-6A17-2483-C063-618F28B9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022548"/>
            <a:ext cx="7958331" cy="629698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400" err="1">
                <a:solidFill>
                  <a:srgbClr val="1F2D29"/>
                </a:solidFill>
                <a:cs typeface="Arial"/>
              </a:rPr>
              <a:t>Untersuchung</a:t>
            </a:r>
            <a:endParaRPr lang="en-US" sz="4400" err="1">
              <a:solidFill>
                <a:srgbClr val="1F2D2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CBB9-0498-3C81-0554-1382C3677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3" y="1656580"/>
            <a:ext cx="7621606" cy="4428131"/>
          </a:xfrm>
        </p:spPr>
        <p:txBody>
          <a:bodyPr anchor="t">
            <a:normAutofit lnSpcReduction="10000"/>
          </a:bodyPr>
          <a:lstStyle/>
          <a:p>
            <a:pPr marL="344170" indent="-344170"/>
            <a:r>
              <a:rPr lang="en-US" sz="1600" err="1">
                <a:ea typeface="+mn-lt"/>
                <a:cs typeface="+mn-lt"/>
              </a:rPr>
              <a:t>Vitalparameter</a:t>
            </a:r>
            <a:endParaRPr lang="en-US" err="1"/>
          </a:p>
          <a:p>
            <a:pPr marL="795020" lvl="1" indent="-337820"/>
            <a:r>
              <a:rPr lang="en-US" sz="1400" err="1">
                <a:ea typeface="+mn-lt"/>
                <a:cs typeface="+mn-lt"/>
              </a:rPr>
              <a:t>Blutdruck</a:t>
            </a:r>
            <a:endParaRPr lang="en-US" sz="1400">
              <a:ea typeface="+mn-lt"/>
              <a:cs typeface="+mn-lt"/>
            </a:endParaRPr>
          </a:p>
          <a:p>
            <a:pPr marL="795020" lvl="1" indent="-337820"/>
            <a:r>
              <a:rPr lang="en-US" sz="1400" err="1">
                <a:ea typeface="+mn-lt"/>
                <a:cs typeface="+mn-lt"/>
              </a:rPr>
              <a:t>Sättigung</a:t>
            </a:r>
            <a:endParaRPr lang="en-US" sz="1400">
              <a:ea typeface="+mn-lt"/>
              <a:cs typeface="+mn-lt"/>
            </a:endParaRPr>
          </a:p>
          <a:p>
            <a:pPr marL="795020" lvl="1" indent="-337820"/>
            <a:r>
              <a:rPr lang="en-US" sz="1400" err="1">
                <a:ea typeface="+mn-lt"/>
                <a:cs typeface="+mn-lt"/>
              </a:rPr>
              <a:t>Atemfrequenz</a:t>
            </a:r>
            <a:endParaRPr lang="en-US" sz="1400">
              <a:ea typeface="+mn-lt"/>
              <a:cs typeface="+mn-lt"/>
            </a:endParaRPr>
          </a:p>
          <a:p>
            <a:pPr marL="795020" lvl="1" indent="-337820"/>
            <a:r>
              <a:rPr lang="en-US" sz="1400" err="1">
                <a:ea typeface="+mn-lt"/>
                <a:cs typeface="+mn-lt"/>
              </a:rPr>
              <a:t>Blutzucker</a:t>
            </a:r>
            <a:endParaRPr lang="en-US" sz="1400">
              <a:ea typeface="+mn-lt"/>
              <a:cs typeface="+mn-lt"/>
            </a:endParaRPr>
          </a:p>
          <a:p>
            <a:pPr marL="795020" lvl="1" indent="-337820"/>
            <a:r>
              <a:rPr lang="en-US" sz="1400" err="1">
                <a:ea typeface="+mn-lt"/>
                <a:cs typeface="+mn-lt"/>
              </a:rPr>
              <a:t>Körpertemperatur</a:t>
            </a:r>
            <a:endParaRPr lang="en-US" sz="1400">
              <a:ea typeface="+mn-lt"/>
              <a:cs typeface="+mn-lt"/>
            </a:endParaRPr>
          </a:p>
          <a:p>
            <a:pPr marL="344170" indent="-344170"/>
            <a:r>
              <a:rPr lang="en-US" sz="1600">
                <a:ea typeface="+mn-lt"/>
                <a:cs typeface="+mn-lt"/>
              </a:rPr>
              <a:t>12-Kanal-EKG </a:t>
            </a:r>
            <a:r>
              <a:rPr lang="en-US" sz="1600" err="1">
                <a:ea typeface="+mn-lt"/>
                <a:cs typeface="+mn-lt"/>
              </a:rPr>
              <a:t>mit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Rhythmusstreifen</a:t>
            </a:r>
            <a:endParaRPr lang="en-US" err="1"/>
          </a:p>
          <a:p>
            <a:pPr marL="344170" indent="-344170"/>
            <a:r>
              <a:rPr lang="en-US" sz="1600">
                <a:ea typeface="+mn-lt"/>
                <a:cs typeface="+mn-lt"/>
              </a:rPr>
              <a:t>Labor:</a:t>
            </a:r>
          </a:p>
          <a:p>
            <a:pPr marL="795020" lvl="1" indent="-337820"/>
            <a:r>
              <a:rPr lang="en-US" sz="1400">
                <a:ea typeface="+mn-lt"/>
                <a:cs typeface="+mn-lt"/>
              </a:rPr>
              <a:t>Kl. BB, CRP, </a:t>
            </a:r>
            <a:r>
              <a:rPr lang="en-US" sz="1400" err="1">
                <a:ea typeface="+mn-lt"/>
                <a:cs typeface="+mn-lt"/>
              </a:rPr>
              <a:t>Elyte</a:t>
            </a:r>
            <a:r>
              <a:rPr lang="en-US" sz="1400">
                <a:ea typeface="+mn-lt"/>
                <a:cs typeface="+mn-lt"/>
              </a:rPr>
              <a:t>. Leber-, </a:t>
            </a:r>
            <a:r>
              <a:rPr lang="en-US" sz="1400" err="1">
                <a:ea typeface="+mn-lt"/>
                <a:cs typeface="+mn-lt"/>
              </a:rPr>
              <a:t>Nierenparameter</a:t>
            </a:r>
            <a:r>
              <a:rPr lang="en-US" sz="1400">
                <a:ea typeface="+mn-lt"/>
                <a:cs typeface="+mn-lt"/>
              </a:rPr>
              <a:t>, Troponin, CK, TSH, </a:t>
            </a:r>
            <a:r>
              <a:rPr lang="en-US" sz="1400" err="1">
                <a:ea typeface="+mn-lt"/>
                <a:cs typeface="+mn-lt"/>
              </a:rPr>
              <a:t>Gerinnung</a:t>
            </a:r>
            <a:r>
              <a:rPr lang="en-US" sz="1400">
                <a:ea typeface="+mn-lt"/>
                <a:cs typeface="+mn-lt"/>
              </a:rPr>
              <a:t>, Ethanol</a:t>
            </a:r>
            <a:endParaRPr lang="en-US" sz="1400"/>
          </a:p>
          <a:p>
            <a:pPr marL="344170" indent="-344170"/>
            <a:r>
              <a:rPr lang="en-US" sz="1600" err="1">
                <a:ea typeface="+mn-lt"/>
                <a:cs typeface="+mn-lt"/>
              </a:rPr>
              <a:t>Ggf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Drogenharn</a:t>
            </a:r>
            <a:endParaRPr lang="en-US" sz="1600">
              <a:ea typeface="+mn-lt"/>
              <a:cs typeface="+mn-lt"/>
            </a:endParaRPr>
          </a:p>
          <a:p>
            <a:pPr marL="0" indent="0">
              <a:buNone/>
            </a:pPr>
            <a:endParaRPr lang="en-US" sz="160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517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B0F2AC-8567-4D03-BFFC-653DB596C528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C2F7BF6-CD39-4568-B8BD-EA8D252E100B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Madison</vt:lpstr>
      <vt:lpstr>Ein Patient mit Schwindel</vt:lpstr>
      <vt:lpstr>PowerPoint Presentation</vt:lpstr>
      <vt:lpstr>Formen</vt:lpstr>
      <vt:lpstr>Vestibuläre Störung:  Def.:Störung des Vestibularorgans, des vestibulären Anteils des N. vestibulocochlearis oder zentraler Strukturen (insb. Hirnstamm, Kleinhirn), die an der Verarbeitung der vestibulären Afferenzen beteiligt sind.</vt:lpstr>
      <vt:lpstr>Nicht-vestibuläre Störung:</vt:lpstr>
      <vt:lpstr>Pharmakogener Schwindel</vt:lpstr>
      <vt:lpstr>Anamnese </vt:lpstr>
      <vt:lpstr>PowerPoint Presentation</vt:lpstr>
      <vt:lpstr>Untersuchung</vt:lpstr>
      <vt:lpstr>Fokusierte Neurologische Untersuchung</vt:lpstr>
      <vt:lpstr>Nystagmusprüfung</vt:lpstr>
      <vt:lpstr>Unser Patient</vt:lpstr>
      <vt:lpstr>Vitalparameter</vt:lpstr>
      <vt:lpstr>Untersuchung</vt:lpstr>
      <vt:lpstr>Neuropathia vestibularis Neuritis vestibularis, Akute unilaterale Vestibulopathie, Akuter Vestibularisausfall </vt:lpstr>
      <vt:lpstr>Vestibularis-ausfall</vt:lpstr>
      <vt:lpstr>PowerPoint Presentation</vt:lpstr>
      <vt:lpstr>Zentrale vestibuläre Syndrome</vt:lpstr>
      <vt:lpstr>Zusätzliche Hinweise auf eine zental vest. Störung</vt:lpstr>
      <vt:lpstr>Danke für die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revision>121</cp:revision>
  <dcterms:created xsi:type="dcterms:W3CDTF">2019-10-16T03:03:10Z</dcterms:created>
  <dcterms:modified xsi:type="dcterms:W3CDTF">2022-11-08T17:08:39Z</dcterms:modified>
</cp:coreProperties>
</file>