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703" r:id="rId3"/>
  </p:sldMasterIdLst>
  <p:notesMasterIdLst>
    <p:notesMasterId r:id="rId31"/>
  </p:notesMasterIdLst>
  <p:handoutMasterIdLst>
    <p:handoutMasterId r:id="rId32"/>
  </p:handoutMasterIdLst>
  <p:sldIdLst>
    <p:sldId id="290" r:id="rId4"/>
    <p:sldId id="291" r:id="rId5"/>
    <p:sldId id="276" r:id="rId6"/>
    <p:sldId id="286" r:id="rId7"/>
    <p:sldId id="303" r:id="rId8"/>
    <p:sldId id="282" r:id="rId9"/>
    <p:sldId id="293" r:id="rId10"/>
    <p:sldId id="294" r:id="rId11"/>
    <p:sldId id="267" r:id="rId12"/>
    <p:sldId id="268" r:id="rId13"/>
    <p:sldId id="269" r:id="rId14"/>
    <p:sldId id="270" r:id="rId15"/>
    <p:sldId id="271" r:id="rId16"/>
    <p:sldId id="272" r:id="rId17"/>
    <p:sldId id="275" r:id="rId18"/>
    <p:sldId id="295" r:id="rId19"/>
    <p:sldId id="296" r:id="rId20"/>
    <p:sldId id="279" r:id="rId21"/>
    <p:sldId id="274" r:id="rId22"/>
    <p:sldId id="297" r:id="rId23"/>
    <p:sldId id="283" r:id="rId24"/>
    <p:sldId id="298" r:id="rId25"/>
    <p:sldId id="281" r:id="rId26"/>
    <p:sldId id="280" r:id="rId27"/>
    <p:sldId id="284" r:id="rId28"/>
    <p:sldId id="299" r:id="rId29"/>
    <p:sldId id="287" r:id="rId30"/>
  </p:sldIdLst>
  <p:sldSz cx="12192000" cy="6858000"/>
  <p:notesSz cx="6858000" cy="9144000"/>
  <p:defaultTex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p:cViewPr varScale="1">
        <p:scale>
          <a:sx n="52" d="100"/>
          <a:sy n="52" d="100"/>
        </p:scale>
        <p:origin x="1507" y="67"/>
      </p:cViewPr>
      <p:guideLst>
        <p:guide pos="3840"/>
        <p:guide orient="horz" pos="2160"/>
      </p:guideLst>
    </p:cSldViewPr>
  </p:slideViewPr>
  <p:notesTextViewPr>
    <p:cViewPr>
      <p:scale>
        <a:sx n="1" d="1"/>
        <a:sy n="1" d="1"/>
      </p:scale>
      <p:origin x="0" y="0"/>
    </p:cViewPr>
  </p:notesTextViewPr>
  <p:notesViewPr>
    <p:cSldViewPr showGuides="1">
      <p:cViewPr varScale="1">
        <p:scale>
          <a:sx n="88" d="100"/>
          <a:sy n="88" d="100"/>
        </p:scale>
        <p:origin x="3072"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bar"/>
        <c:grouping val="clustered"/>
        <c:varyColors val="0"/>
        <c:ser>
          <c:idx val="0"/>
          <c:order val="0"/>
          <c:tx>
            <c:strRef>
              <c:f>Blatt1!$B$1</c:f>
              <c:strCache>
                <c:ptCount val="1"/>
                <c:pt idx="0">
                  <c:v>Datenreihe 1</c:v>
                </c:pt>
              </c:strCache>
            </c:strRef>
          </c:tx>
          <c:spPr>
            <a:solidFill>
              <a:srgbClr val="922C32"/>
            </a:solidFill>
          </c:spPr>
          <c:invertIfNegative val="0"/>
          <c:cat>
            <c:strRef>
              <c:f>Blatt1!$A$2:$A$5</c:f>
              <c:strCache>
                <c:ptCount val="4"/>
                <c:pt idx="0">
                  <c:v>Kategorie 1</c:v>
                </c:pt>
                <c:pt idx="1">
                  <c:v>Kategorie 2</c:v>
                </c:pt>
                <c:pt idx="2">
                  <c:v>Kategorie 3</c:v>
                </c:pt>
                <c:pt idx="3">
                  <c:v>Kategorie 4</c:v>
                </c:pt>
              </c:strCache>
            </c:strRef>
          </c:cat>
          <c:val>
            <c:numRef>
              <c:f>Blatt1!$B$2:$B$5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82F-405C-9516-BAFBA439EC0E}"/>
            </c:ext>
          </c:extLst>
        </c:ser>
        <c:ser>
          <c:idx val="1"/>
          <c:order val="1"/>
          <c:tx>
            <c:strRef>
              <c:f>Blatt1!$C$1</c:f>
              <c:strCache>
                <c:ptCount val="1"/>
                <c:pt idx="0">
                  <c:v>Datenreihe 2</c:v>
                </c:pt>
              </c:strCache>
            </c:strRef>
          </c:tx>
          <c:invertIfNegative val="0"/>
          <c:cat>
            <c:strRef>
              <c:f>Blatt1!$A$2:$A$5</c:f>
              <c:strCache>
                <c:ptCount val="4"/>
                <c:pt idx="0">
                  <c:v>Kategorie 1</c:v>
                </c:pt>
                <c:pt idx="1">
                  <c:v>Kategorie 2</c:v>
                </c:pt>
                <c:pt idx="2">
                  <c:v>Kategorie 3</c:v>
                </c:pt>
                <c:pt idx="3">
                  <c:v>Kategorie 4</c:v>
                </c:pt>
              </c:strCache>
            </c:strRef>
          </c:cat>
          <c:val>
            <c:numRef>
              <c:f>Blatt1!$C$2:$C$5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82F-405C-9516-BAFBA439EC0E}"/>
            </c:ext>
          </c:extLst>
        </c:ser>
        <c:ser>
          <c:idx val="2"/>
          <c:order val="2"/>
          <c:tx>
            <c:strRef>
              <c:f>Blatt1!$D$1</c:f>
              <c:strCache>
                <c:ptCount val="1"/>
                <c:pt idx="0">
                  <c:v>Datenreihe 3</c:v>
                </c:pt>
              </c:strCache>
            </c:strRef>
          </c:tx>
          <c:invertIfNegative val="0"/>
          <c:cat>
            <c:strRef>
              <c:f>Blatt1!$A$2:$A$5</c:f>
              <c:strCache>
                <c:ptCount val="4"/>
                <c:pt idx="0">
                  <c:v>Kategorie 1</c:v>
                </c:pt>
                <c:pt idx="1">
                  <c:v>Kategorie 2</c:v>
                </c:pt>
                <c:pt idx="2">
                  <c:v>Kategorie 3</c:v>
                </c:pt>
                <c:pt idx="3">
                  <c:v>Kategorie 4</c:v>
                </c:pt>
              </c:strCache>
            </c:strRef>
          </c:cat>
          <c:val>
            <c:numRef>
              <c:f>Blatt1!$D$2:$D$5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82F-405C-9516-BAFBA439EC0E}"/>
            </c:ext>
          </c:extLst>
        </c:ser>
        <c:dLbls>
          <c:showLegendKey val="0"/>
          <c:showVal val="0"/>
          <c:showCatName val="0"/>
          <c:showSerName val="0"/>
          <c:showPercent val="0"/>
          <c:showBubbleSize val="0"/>
        </c:dLbls>
        <c:gapWidth val="150"/>
        <c:axId val="112135552"/>
        <c:axId val="112141440"/>
      </c:barChart>
      <c:catAx>
        <c:axId val="112135552"/>
        <c:scaling>
          <c:orientation val="minMax"/>
        </c:scaling>
        <c:delete val="0"/>
        <c:axPos val="l"/>
        <c:numFmt formatCode="General" sourceLinked="0"/>
        <c:majorTickMark val="none"/>
        <c:minorTickMark val="none"/>
        <c:tickLblPos val="nextTo"/>
        <c:spPr>
          <a:ln>
            <a:solidFill>
              <a:srgbClr val="004E90"/>
            </a:solidFill>
          </a:ln>
        </c:spPr>
        <c:txPr>
          <a:bodyPr/>
          <a:lstStyle/>
          <a:p>
            <a:pPr>
              <a:defRPr lang="de-DE"/>
            </a:pPr>
            <a:endParaRPr lang="de-DE"/>
          </a:p>
        </c:txPr>
        <c:crossAx val="112141440"/>
        <c:crosses val="autoZero"/>
        <c:auto val="1"/>
        <c:lblAlgn val="ctr"/>
        <c:lblOffset val="100"/>
        <c:noMultiLvlLbl val="0"/>
      </c:catAx>
      <c:valAx>
        <c:axId val="112141440"/>
        <c:scaling>
          <c:orientation val="minMax"/>
        </c:scaling>
        <c:delete val="0"/>
        <c:axPos val="b"/>
        <c:majorGridlines>
          <c:spPr>
            <a:ln>
              <a:solidFill>
                <a:srgbClr val="004E90">
                  <a:alpha val="50000"/>
                </a:srgbClr>
              </a:solidFill>
            </a:ln>
          </c:spPr>
        </c:majorGridlines>
        <c:numFmt formatCode="General" sourceLinked="1"/>
        <c:majorTickMark val="none"/>
        <c:minorTickMark val="none"/>
        <c:tickLblPos val="nextTo"/>
        <c:spPr>
          <a:ln>
            <a:solidFill>
              <a:srgbClr val="004E90"/>
            </a:solidFill>
          </a:ln>
        </c:spPr>
        <c:txPr>
          <a:bodyPr/>
          <a:lstStyle/>
          <a:p>
            <a:pPr>
              <a:defRPr lang="de-DE"/>
            </a:pPr>
            <a:endParaRPr lang="de-DE"/>
          </a:p>
        </c:txPr>
        <c:crossAx val="112135552"/>
        <c:crosses val="autoZero"/>
        <c:crossBetween val="between"/>
      </c:valAx>
      <c:spPr>
        <a:ln>
          <a:noFill/>
        </a:ln>
      </c:spPr>
    </c:plotArea>
    <c:legend>
      <c:legendPos val="r"/>
      <c:overlay val="0"/>
      <c:txPr>
        <a:bodyPr/>
        <a:lstStyle/>
        <a:p>
          <a:pPr>
            <a:defRPr lang="de-DE"/>
          </a:pPr>
          <a:endParaRPr lang="de-DE"/>
        </a:p>
      </c:txPr>
    </c:legend>
    <c:plotVisOnly val="1"/>
    <c:dispBlanksAs val="gap"/>
    <c:showDLblsOverMax val="0"/>
  </c:chart>
  <c:txPr>
    <a:bodyPr/>
    <a:lstStyle/>
    <a:p>
      <a:pPr>
        <a:defRPr sz="1200">
          <a:solidFill>
            <a:srgbClr val="004E90"/>
          </a:solidFill>
        </a:defRPr>
      </a:pPr>
      <a:endParaRPr lang="de-DE"/>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dirty="0"/>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4350CF86-3697-476C-9DE4-C4F73B227CBF}" type="datetime1">
              <a:rPr lang="de-DE" smtClean="0"/>
              <a:t>17.05.2023</a:t>
            </a:fld>
            <a:endParaRPr lang="de-DE" dirty="0"/>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dirty="0"/>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E861E8E-D392-497B-BB21-122DD7C27CF3}" type="slidenum">
              <a:rPr lang="de-DE" smtClean="0"/>
              <a:t>‹Nr.›</a:t>
            </a:fld>
            <a:endParaRPr lang="de-DE" dirty="0"/>
          </a:p>
        </p:txBody>
      </p:sp>
    </p:spTree>
    <p:extLst>
      <p:ext uri="{BB962C8B-B14F-4D97-AF65-F5344CB8AC3E}">
        <p14:creationId xmlns:p14="http://schemas.microsoft.com/office/powerpoint/2010/main" val="1208353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9CF12C95-7003-4EDD-8394-45D8D2666BF6}" type="datetime1">
              <a:rPr lang="de-DE" smtClean="0"/>
              <a:t>17.05.2023</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de-DE" dirty="0"/>
              <a:t>Textmasterformate durch Klicken bearbeiten</a:t>
            </a:r>
          </a:p>
          <a:p>
            <a:pPr lvl="1" rtl="0"/>
            <a:r>
              <a:rPr lang="de-DE" dirty="0"/>
              <a:t>Zweite Ebene</a:t>
            </a:r>
          </a:p>
          <a:p>
            <a:pPr lvl="2" rtl="0"/>
            <a:r>
              <a:rPr lang="de-DE" dirty="0"/>
              <a:t>Dritte Ebene</a:t>
            </a:r>
          </a:p>
          <a:p>
            <a:pPr lvl="3" rtl="0"/>
            <a:r>
              <a:rPr lang="de-DE" dirty="0"/>
              <a:t>Vierte Ebene</a:t>
            </a:r>
          </a:p>
          <a:p>
            <a:pPr lvl="4" rtl="0"/>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555D449-B875-4B8D-8E66-224D27E54C9A}" type="slidenum">
              <a:rPr lang="de-DE" smtClean="0"/>
              <a:t>‹Nr.›</a:t>
            </a:fld>
            <a:endParaRPr lang="de-DE" dirty="0"/>
          </a:p>
        </p:txBody>
      </p:sp>
    </p:spTree>
    <p:extLst>
      <p:ext uri="{BB962C8B-B14F-4D97-AF65-F5344CB8AC3E}">
        <p14:creationId xmlns:p14="http://schemas.microsoft.com/office/powerpoint/2010/main" val="134997999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Das wäre ein Vorschlag für ein anderes Design der Titelfolie</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093CF-F64A-284C-8095-E4EE1285F3DD}"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1174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Welche Verdachtsdiagnosen ergeben sich aus den bisherigen Informationen, was sind die Untersuchungen, mit denen eine Differentialdiagnose ausgeschlossen oder bewiesen werden kann.</a:t>
            </a:r>
          </a:p>
        </p:txBody>
      </p:sp>
      <p:sp>
        <p:nvSpPr>
          <p:cNvPr id="4" name="Foliennummernplatzhalter 3"/>
          <p:cNvSpPr>
            <a:spLocks noGrp="1"/>
          </p:cNvSpPr>
          <p:nvPr>
            <p:ph type="sldNum" sz="quarter" idx="10"/>
          </p:nvPr>
        </p:nvSpPr>
        <p:spPr/>
        <p:txBody>
          <a:bodyPr/>
          <a:lstStyle/>
          <a:p>
            <a:fld id="{2DB093CF-F64A-284C-8095-E4EE1285F3DD}" type="slidenum">
              <a:rPr lang="de-DE" smtClean="0">
                <a:solidFill>
                  <a:prstClr val="black"/>
                </a:solidFill>
              </a:rPr>
              <a:pPr/>
              <a:t>3</a:t>
            </a:fld>
            <a:endParaRPr lang="de-DE">
              <a:solidFill>
                <a:prstClr val="black"/>
              </a:solidFill>
            </a:endParaRPr>
          </a:p>
        </p:txBody>
      </p:sp>
    </p:spTree>
    <p:extLst>
      <p:ext uri="{BB962C8B-B14F-4D97-AF65-F5344CB8AC3E}">
        <p14:creationId xmlns:p14="http://schemas.microsoft.com/office/powerpoint/2010/main" val="2368862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67A7C2C2-A1A6-4118-BC2D-D584A9468173}" type="slidenum">
              <a:rPr lang="de-DE" altLang="de-DE" sz="1200">
                <a:solidFill>
                  <a:prstClr val="black"/>
                </a:solidFill>
              </a:rPr>
              <a:pPr eaLnBrk="1" hangingPunct="1"/>
              <a:t>6</a:t>
            </a:fld>
            <a:endParaRPr lang="de-DE" altLang="de-DE" sz="1200">
              <a:solidFill>
                <a:prstClr val="black"/>
              </a:solidFill>
            </a:endParaRPr>
          </a:p>
        </p:txBody>
      </p:sp>
      <p:sp>
        <p:nvSpPr>
          <p:cNvPr id="315395" name="Rectangle 2"/>
          <p:cNvSpPr>
            <a:spLocks noChangeArrowheads="1"/>
          </p:cNvSpPr>
          <p:nvPr/>
        </p:nvSpPr>
        <p:spPr bwMode="auto">
          <a:xfrm>
            <a:off x="4164013" y="0"/>
            <a:ext cx="31829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pPr>
            <a:endParaRPr lang="de-AT" altLang="de-DE">
              <a:solidFill>
                <a:prstClr val="black"/>
              </a:solidFill>
            </a:endParaRPr>
          </a:p>
        </p:txBody>
      </p:sp>
      <p:sp>
        <p:nvSpPr>
          <p:cNvPr id="315396" name="Rectangle 3"/>
          <p:cNvSpPr>
            <a:spLocks noChangeArrowheads="1"/>
          </p:cNvSpPr>
          <p:nvPr/>
        </p:nvSpPr>
        <p:spPr bwMode="auto">
          <a:xfrm>
            <a:off x="4164013" y="8686800"/>
            <a:ext cx="2312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333" tIns="44374" rIns="90333" bIns="44374" anchor="b"/>
          <a:lstStyle>
            <a:lvl1pPr defTabSz="912813" eaLnBrk="0" hangingPunct="0">
              <a:defRPr sz="1600">
                <a:solidFill>
                  <a:schemeClr val="tx1"/>
                </a:solidFill>
                <a:latin typeface="Arial" charset="0"/>
              </a:defRPr>
            </a:lvl1pPr>
            <a:lvl2pPr marL="742950" indent="-285750" defTabSz="912813" eaLnBrk="0" hangingPunct="0">
              <a:defRPr sz="1600">
                <a:solidFill>
                  <a:schemeClr val="tx1"/>
                </a:solidFill>
                <a:latin typeface="Arial" charset="0"/>
              </a:defRPr>
            </a:lvl2pPr>
            <a:lvl3pPr marL="1143000" indent="-228600" defTabSz="912813" eaLnBrk="0" hangingPunct="0">
              <a:defRPr sz="1600">
                <a:solidFill>
                  <a:schemeClr val="tx1"/>
                </a:solidFill>
                <a:latin typeface="Arial" charset="0"/>
              </a:defRPr>
            </a:lvl3pPr>
            <a:lvl4pPr marL="1600200" indent="-228600" defTabSz="912813" eaLnBrk="0" hangingPunct="0">
              <a:defRPr sz="1600">
                <a:solidFill>
                  <a:schemeClr val="tx1"/>
                </a:solidFill>
                <a:latin typeface="Arial" charset="0"/>
              </a:defRPr>
            </a:lvl4pPr>
            <a:lvl5pPr marL="2057400" indent="-228600" defTabSz="912813" eaLnBrk="0" hangingPunct="0">
              <a:defRPr sz="1600">
                <a:solidFill>
                  <a:schemeClr val="tx1"/>
                </a:solidFill>
                <a:latin typeface="Arial" charset="0"/>
              </a:defRPr>
            </a:lvl5pPr>
            <a:lvl6pPr marL="2514600" indent="-228600" defTabSz="912813" eaLnBrk="0" fontAlgn="base" hangingPunct="0">
              <a:spcBef>
                <a:spcPct val="0"/>
              </a:spcBef>
              <a:spcAft>
                <a:spcPct val="0"/>
              </a:spcAft>
              <a:defRPr sz="1600">
                <a:solidFill>
                  <a:schemeClr val="tx1"/>
                </a:solidFill>
                <a:latin typeface="Arial" charset="0"/>
              </a:defRPr>
            </a:lvl6pPr>
            <a:lvl7pPr marL="2971800" indent="-228600" defTabSz="912813" eaLnBrk="0" fontAlgn="base" hangingPunct="0">
              <a:spcBef>
                <a:spcPct val="0"/>
              </a:spcBef>
              <a:spcAft>
                <a:spcPct val="0"/>
              </a:spcAft>
              <a:defRPr sz="1600">
                <a:solidFill>
                  <a:schemeClr val="tx1"/>
                </a:solidFill>
                <a:latin typeface="Arial" charset="0"/>
              </a:defRPr>
            </a:lvl7pPr>
            <a:lvl8pPr marL="3429000" indent="-228600" defTabSz="912813" eaLnBrk="0" fontAlgn="base" hangingPunct="0">
              <a:spcBef>
                <a:spcPct val="0"/>
              </a:spcBef>
              <a:spcAft>
                <a:spcPct val="0"/>
              </a:spcAft>
              <a:defRPr sz="1600">
                <a:solidFill>
                  <a:schemeClr val="tx1"/>
                </a:solidFill>
                <a:latin typeface="Arial" charset="0"/>
              </a:defRPr>
            </a:lvl8pPr>
            <a:lvl9pPr marL="3886200" indent="-228600" defTabSz="912813"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pPr>
            <a:endParaRPr lang="de-AT" altLang="de-DE" sz="1200">
              <a:solidFill>
                <a:prstClr val="black"/>
              </a:solidFill>
            </a:endParaRPr>
          </a:p>
        </p:txBody>
      </p:sp>
      <p:sp>
        <p:nvSpPr>
          <p:cNvPr id="315397" name="Rectangle 4"/>
          <p:cNvSpPr>
            <a:spLocks noChangeArrowheads="1"/>
          </p:cNvSpPr>
          <p:nvPr/>
        </p:nvSpPr>
        <p:spPr bwMode="auto">
          <a:xfrm>
            <a:off x="0" y="8686800"/>
            <a:ext cx="3182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pPr>
            <a:endParaRPr lang="de-AT" altLang="de-DE">
              <a:solidFill>
                <a:prstClr val="black"/>
              </a:solidFill>
            </a:endParaRPr>
          </a:p>
        </p:txBody>
      </p:sp>
      <p:sp>
        <p:nvSpPr>
          <p:cNvPr id="315398" name="Rectangle 5"/>
          <p:cNvSpPr>
            <a:spLocks noChangeArrowheads="1"/>
          </p:cNvSpPr>
          <p:nvPr/>
        </p:nvSpPr>
        <p:spPr bwMode="auto">
          <a:xfrm>
            <a:off x="0" y="0"/>
            <a:ext cx="3182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pPr>
            <a:endParaRPr lang="de-AT" altLang="de-DE">
              <a:solidFill>
                <a:prstClr val="black"/>
              </a:solidFill>
            </a:endParaRPr>
          </a:p>
        </p:txBody>
      </p:sp>
      <p:sp>
        <p:nvSpPr>
          <p:cNvPr id="315399" name="Rectangle 6"/>
          <p:cNvSpPr>
            <a:spLocks noGrp="1" noRot="1" noChangeAspect="1" noChangeArrowheads="1" noTextEdit="1"/>
          </p:cNvSpPr>
          <p:nvPr>
            <p:ph type="sldImg"/>
          </p:nvPr>
        </p:nvSpPr>
        <p:spPr>
          <a:xfrm>
            <a:off x="396875" y="692150"/>
            <a:ext cx="6065838" cy="3413125"/>
          </a:xfrm>
          <a:ln w="12700" cap="flat"/>
        </p:spPr>
      </p:sp>
      <p:sp>
        <p:nvSpPr>
          <p:cNvPr id="315400" name="Rectangle 7"/>
          <p:cNvSpPr>
            <a:spLocks noGrp="1" noChangeArrowheads="1"/>
          </p:cNvSpPr>
          <p:nvPr>
            <p:ph type="body" idx="1"/>
          </p:nvPr>
        </p:nvSpPr>
        <p:spPr>
          <a:xfrm>
            <a:off x="990600" y="4346575"/>
            <a:ext cx="5029200" cy="4111625"/>
          </a:xfrm>
          <a:noFill/>
          <a:extLst>
            <a:ext uri="{91240B29-F687-4F45-9708-019B960494DF}">
              <a14:hiddenLine xmlns:a14="http://schemas.microsoft.com/office/drawing/2010/main" w="12700">
                <a:solidFill>
                  <a:schemeClr val="tx1"/>
                </a:solidFill>
                <a:miter lim="800000"/>
                <a:headEnd/>
                <a:tailEnd/>
              </a14:hiddenLine>
            </a:ext>
          </a:extLst>
        </p:spPr>
        <p:txBody>
          <a:bodyPr lIns="90333" tIns="44374" rIns="90333" bIns="44374"/>
          <a:lstStyle/>
          <a:p>
            <a:pPr marL="120650" indent="-120650" eaLnBrk="1" hangingPunct="1">
              <a:buFontTx/>
              <a:buChar char="•"/>
            </a:pPr>
            <a:endParaRPr lang="en-US" altLang="de-DE"/>
          </a:p>
        </p:txBody>
      </p:sp>
    </p:spTree>
    <p:extLst>
      <p:ext uri="{BB962C8B-B14F-4D97-AF65-F5344CB8AC3E}">
        <p14:creationId xmlns:p14="http://schemas.microsoft.com/office/powerpoint/2010/main" val="1124177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12C42B1C-8E33-4934-82EB-2D92BD42807C}" type="slidenum">
              <a:rPr kumimoji="0" lang="de-DE" altLang="de-DE"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9</a:t>
            </a:fld>
            <a:endParaRPr kumimoji="0" lang="de-DE" altLang="de-DE"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153603" name="Rectangle 2"/>
          <p:cNvSpPr>
            <a:spLocks noGrp="1" noRot="1" noChangeAspect="1" noChangeArrowheads="1" noTextEdit="1"/>
          </p:cNvSpPr>
          <p:nvPr>
            <p:ph type="sldImg"/>
          </p:nvPr>
        </p:nvSpPr>
        <p:spPr>
          <a:xfrm>
            <a:off x="847725" y="666750"/>
            <a:ext cx="5340350" cy="3005138"/>
          </a:xfrm>
          <a:ln/>
        </p:spPr>
      </p:sp>
      <p:sp>
        <p:nvSpPr>
          <p:cNvPr id="153604" name="Rectangle 3"/>
          <p:cNvSpPr>
            <a:spLocks noGrp="1" noChangeArrowheads="1"/>
          </p:cNvSpPr>
          <p:nvPr>
            <p:ph type="body" idx="1"/>
          </p:nvPr>
        </p:nvSpPr>
        <p:spPr>
          <a:xfrm>
            <a:off x="236538" y="3978275"/>
            <a:ext cx="6332537" cy="4591050"/>
          </a:xfrm>
          <a:noFill/>
        </p:spPr>
        <p:txBody>
          <a:bodyPr lIns="88497" tIns="44248" rIns="88497" bIns="44248"/>
          <a:lstStyle/>
          <a:p>
            <a:pPr marL="190482" indent="-190482">
              <a:spcBef>
                <a:spcPct val="0"/>
              </a:spcBef>
            </a:pPr>
            <a:endParaRPr lang="de-AT" altLang="de-DE" i="1">
              <a:latin typeface="Arial" pitchFamily="34" charset="0"/>
            </a:endParaRPr>
          </a:p>
        </p:txBody>
      </p:sp>
    </p:spTree>
    <p:extLst>
      <p:ext uri="{BB962C8B-B14F-4D97-AF65-F5344CB8AC3E}">
        <p14:creationId xmlns:p14="http://schemas.microsoft.com/office/powerpoint/2010/main" val="3230445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0B24341B-3031-4BE9-B773-11A6A5F1651D}" type="slidenum">
              <a:rPr lang="de-DE" altLang="de-DE" sz="1200">
                <a:solidFill>
                  <a:prstClr val="black"/>
                </a:solidFill>
              </a:rPr>
              <a:pPr eaLnBrk="1" hangingPunct="1"/>
              <a:t>10</a:t>
            </a:fld>
            <a:endParaRPr lang="de-DE" altLang="de-DE" sz="1200">
              <a:solidFill>
                <a:prstClr val="black"/>
              </a:solidFill>
            </a:endParaRPr>
          </a:p>
        </p:txBody>
      </p:sp>
      <p:sp>
        <p:nvSpPr>
          <p:cNvPr id="358403" name="Rectangle 2"/>
          <p:cNvSpPr>
            <a:spLocks noChangeArrowheads="1"/>
          </p:cNvSpPr>
          <p:nvPr/>
        </p:nvSpPr>
        <p:spPr bwMode="auto">
          <a:xfrm>
            <a:off x="388620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pPr>
            <a:endParaRPr lang="de-AT" altLang="de-DE">
              <a:solidFill>
                <a:prstClr val="black"/>
              </a:solidFill>
            </a:endParaRPr>
          </a:p>
        </p:txBody>
      </p:sp>
      <p:sp>
        <p:nvSpPr>
          <p:cNvPr id="358404" name="Rectangle 3"/>
          <p:cNvSpPr>
            <a:spLocks noChangeArrowheads="1"/>
          </p:cNvSpPr>
          <p:nvPr/>
        </p:nvSpPr>
        <p:spPr bwMode="auto">
          <a:xfrm>
            <a:off x="3886200" y="8685213"/>
            <a:ext cx="2971800"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fontAlgn="base">
              <a:spcBef>
                <a:spcPct val="0"/>
              </a:spcBef>
              <a:spcAft>
                <a:spcPct val="0"/>
              </a:spcAft>
            </a:pPr>
            <a:r>
              <a:rPr lang="de-DE" altLang="de-DE" sz="1200">
                <a:solidFill>
                  <a:prstClr val="black"/>
                </a:solidFill>
              </a:rPr>
              <a:t>49</a:t>
            </a:r>
          </a:p>
        </p:txBody>
      </p:sp>
      <p:sp>
        <p:nvSpPr>
          <p:cNvPr id="358405" name="Rectangle 4"/>
          <p:cNvSpPr>
            <a:spLocks noChangeArrowheads="1"/>
          </p:cNvSpPr>
          <p:nvPr/>
        </p:nvSpPr>
        <p:spPr bwMode="auto">
          <a:xfrm>
            <a:off x="0" y="8685213"/>
            <a:ext cx="2971800"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pPr>
            <a:endParaRPr lang="de-AT" altLang="de-DE">
              <a:solidFill>
                <a:prstClr val="black"/>
              </a:solidFill>
            </a:endParaRPr>
          </a:p>
        </p:txBody>
      </p:sp>
      <p:sp>
        <p:nvSpPr>
          <p:cNvPr id="35840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pPr>
            <a:endParaRPr lang="de-AT" altLang="de-DE">
              <a:solidFill>
                <a:prstClr val="black"/>
              </a:solidFill>
            </a:endParaRPr>
          </a:p>
        </p:txBody>
      </p:sp>
      <p:sp>
        <p:nvSpPr>
          <p:cNvPr id="358407" name="Rectangle 6"/>
          <p:cNvSpPr>
            <a:spLocks noGrp="1" noRot="1" noChangeAspect="1" noChangeArrowheads="1" noTextEdit="1"/>
          </p:cNvSpPr>
          <p:nvPr>
            <p:ph type="sldImg"/>
          </p:nvPr>
        </p:nvSpPr>
        <p:spPr>
          <a:xfrm>
            <a:off x="588963" y="803275"/>
            <a:ext cx="5680075" cy="3195638"/>
          </a:xfrm>
          <a:ln w="12700" cap="flat">
            <a:solidFill>
              <a:schemeClr val="tx1"/>
            </a:solidFill>
          </a:ln>
        </p:spPr>
      </p:sp>
      <p:sp>
        <p:nvSpPr>
          <p:cNvPr id="358408" name="Rectangle 7"/>
          <p:cNvSpPr>
            <a:spLocks noGrp="1" noChangeArrowheads="1"/>
          </p:cNvSpPr>
          <p:nvPr>
            <p:ph type="body" idx="1"/>
          </p:nvPr>
        </p:nvSpPr>
        <p:spPr>
          <a:xfrm>
            <a:off x="914400" y="4354513"/>
            <a:ext cx="5029200" cy="3159125"/>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endParaRPr lang="de-AT" altLang="de-DE"/>
          </a:p>
        </p:txBody>
      </p:sp>
    </p:spTree>
    <p:extLst>
      <p:ext uri="{BB962C8B-B14F-4D97-AF65-F5344CB8AC3E}">
        <p14:creationId xmlns:p14="http://schemas.microsoft.com/office/powerpoint/2010/main" val="4215411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A3106FFE-045D-4AAE-B60F-326CE3A110E1}" type="slidenum">
              <a:rPr lang="de-DE" altLang="de-DE" sz="1200">
                <a:solidFill>
                  <a:prstClr val="black"/>
                </a:solidFill>
              </a:rPr>
              <a:pPr eaLnBrk="1" hangingPunct="1"/>
              <a:t>11</a:t>
            </a:fld>
            <a:endParaRPr lang="de-DE" altLang="de-DE" sz="1200">
              <a:solidFill>
                <a:prstClr val="black"/>
              </a:solidFill>
            </a:endParaRPr>
          </a:p>
        </p:txBody>
      </p:sp>
      <p:sp>
        <p:nvSpPr>
          <p:cNvPr id="359427" name="Rectangle 2"/>
          <p:cNvSpPr>
            <a:spLocks noGrp="1" noRot="1" noChangeAspect="1" noChangeArrowheads="1" noTextEdit="1"/>
          </p:cNvSpPr>
          <p:nvPr>
            <p:ph type="sldImg"/>
          </p:nvPr>
        </p:nvSpPr>
        <p:spPr>
          <a:xfrm>
            <a:off x="1127125" y="676275"/>
            <a:ext cx="4605338" cy="3454400"/>
          </a:xfrm>
          <a:ln/>
        </p:spPr>
      </p:sp>
      <p:sp>
        <p:nvSpPr>
          <p:cNvPr id="359428" name="Rectangle 3"/>
          <p:cNvSpPr>
            <a:spLocks noGrp="1" noChangeArrowheads="1"/>
          </p:cNvSpPr>
          <p:nvPr>
            <p:ph type="body" idx="1"/>
          </p:nvPr>
        </p:nvSpPr>
        <p:spPr>
          <a:xfrm>
            <a:off x="531813" y="4430713"/>
            <a:ext cx="5794375" cy="3968750"/>
          </a:xfrm>
          <a:noFill/>
        </p:spPr>
        <p:txBody>
          <a:bodyPr/>
          <a:lstStyle/>
          <a:p>
            <a:pPr eaLnBrk="1" hangingPunct="1"/>
            <a:r>
              <a:rPr lang="de-DE" altLang="de-DE" b="1"/>
              <a:t>So war es nahe liegend Antidepressiva zu entwickeln, welche eine gute Wirksamkeit aufgrund eines dualen Wirkmechanismus, ohne allerdings die Nebenwirkung der TZA zu zeigen.</a:t>
            </a:r>
            <a:r>
              <a:rPr lang="de-DE" altLang="de-DE"/>
              <a:t>  </a:t>
            </a:r>
          </a:p>
          <a:p>
            <a:pPr eaLnBrk="1" hangingPunct="1"/>
            <a:r>
              <a:rPr lang="de-DE" altLang="de-DE" b="1"/>
              <a:t>Wir sind damit wieder in der Gegenwart angelangt,</a:t>
            </a:r>
            <a:r>
              <a:rPr lang="de-DE" altLang="de-DE"/>
              <a:t> dh.in den 90er angelangt in denen Venlafaxin und Milnacipran auf den Markt kamen.  In letzter Zeit kam Duloxetin zu diesen SNRI genannten Antidepressiva hinzu. </a:t>
            </a:r>
            <a:r>
              <a:rPr lang="de-DE" altLang="de-DE" b="1"/>
              <a:t>Bisher sind circa 5,5 Millionen Patienten mit Duloxetin behandelt worden.</a:t>
            </a:r>
            <a:r>
              <a:rPr lang="de-DE" altLang="de-DE"/>
              <a:t>  Damit keine Sprachverwirrung entsteht: </a:t>
            </a:r>
            <a:r>
              <a:rPr lang="de-DE" altLang="de-DE" b="1"/>
              <a:t>Mit SNRI meine ich die Serotonin und Noradrenalin Wiederaufnahmehemmer und nicht die spezifischen Noradrenalin Weideraufnamehemmer wie man mancherorts die NARI bezeichnet werden.</a:t>
            </a:r>
          </a:p>
          <a:p>
            <a:pPr eaLnBrk="1" hangingPunct="1">
              <a:lnSpc>
                <a:spcPct val="90000"/>
              </a:lnSpc>
            </a:pPr>
            <a:r>
              <a:rPr lang="de-DE" altLang="de-DE" sz="1000"/>
              <a:t>Die Bedeutung der kombinierten Wirkung von zwei Wirkmechanismen zur Behandlung der Depression  wurde bereit früher postuliert. Dies ist bei Venlafaxin der Fall. Venlafaxin hemmt die Wiederaufnahme von Serotonin und Noradrenalin und hat ein günstiges Nebenwirkungsprofil, vergleichbar mit den SSRIs.</a:t>
            </a:r>
          </a:p>
          <a:p>
            <a:pPr eaLnBrk="1" hangingPunct="1"/>
            <a:endParaRPr lang="en-US" altLang="de-DE" sz="1000" b="1"/>
          </a:p>
          <a:p>
            <a:pPr eaLnBrk="1" hangingPunct="1">
              <a:lnSpc>
                <a:spcPct val="90000"/>
              </a:lnSpc>
            </a:pPr>
            <a:endParaRPr lang="en-US" altLang="de-DE" sz="1000" b="1"/>
          </a:p>
          <a:p>
            <a:pPr eaLnBrk="1" hangingPunct="1">
              <a:lnSpc>
                <a:spcPct val="90000"/>
              </a:lnSpc>
            </a:pPr>
            <a:r>
              <a:rPr lang="en-US" altLang="de-DE" sz="1000"/>
              <a:t>Die Entwicklung der Antidepressiva begann bei dualen Wiederaufnahmehemmern (TZAs)  und führte über selektive Substanzen (z.B.: SSRIs) zu selektiven dualen Wiederaufnahmehemmern, die Wirksamkeit und Verträglichkeitsprofil der beiden ersten Substanzklassen vereinen (z.B.: Venlafaxin, Duloxetin).</a:t>
            </a:r>
          </a:p>
          <a:p>
            <a:pPr eaLnBrk="1" hangingPunct="1">
              <a:lnSpc>
                <a:spcPct val="90000"/>
              </a:lnSpc>
            </a:pPr>
            <a:endParaRPr lang="de-DE" altLang="de-DE" sz="1000"/>
          </a:p>
          <a:p>
            <a:pPr eaLnBrk="1" hangingPunct="1">
              <a:lnSpc>
                <a:spcPct val="90000"/>
              </a:lnSpc>
            </a:pPr>
            <a:r>
              <a:rPr lang="de-DE" altLang="de-DE" sz="1000"/>
              <a:t>Erste Möglichkeiten einer psychopharmakologischen Therapie begannen in den 40-ziger Jahren des 19-ten Jahrhunderts mit der Entdeckung des Lithiums. In den 50-ziger Jahren bestand erstmalig die Möglichkeit der Behandlung der Depression mit  Monoaminoxidase inhibitoren (MAOIs). Kurze Zeit darauf wurde die erste antipsychotisch wirksame Substanz synthetisiert, das Chlorpromazin. Des weiteren 1957 mit Imipramin das erste Trizyklische  Antidepressivum (TCA).</a:t>
            </a:r>
          </a:p>
          <a:p>
            <a:pPr eaLnBrk="1" hangingPunct="1">
              <a:lnSpc>
                <a:spcPct val="90000"/>
              </a:lnSpc>
            </a:pPr>
            <a:endParaRPr lang="de-DE" altLang="de-DE" sz="1000"/>
          </a:p>
          <a:p>
            <a:pPr eaLnBrk="1" hangingPunct="1">
              <a:lnSpc>
                <a:spcPct val="90000"/>
              </a:lnSpc>
            </a:pPr>
            <a:r>
              <a:rPr lang="de-DE" altLang="de-DE" sz="1000"/>
              <a:t>1988 folgte das erste SSRI (Serotoninwiederaufnahmehemmer): Fluoxetin.</a:t>
            </a:r>
          </a:p>
          <a:p>
            <a:pPr eaLnBrk="1" hangingPunct="1">
              <a:lnSpc>
                <a:spcPct val="90000"/>
              </a:lnSpc>
            </a:pPr>
            <a:r>
              <a:rPr lang="de-DE" altLang="de-DE" sz="1000"/>
              <a:t>Durch die Einführung der SSRIs konnten häufige Komplikationen durch Stoffwechselinteraktionen, wie sie MAOIs verursachten, vermindert werden. SSRI zeigten ein deutlich besseres Sicherheitsprofil als die alten trizyklischen und heterozyklischen Substanzen.  </a:t>
            </a:r>
          </a:p>
          <a:p>
            <a:pPr eaLnBrk="1" hangingPunct="1">
              <a:lnSpc>
                <a:spcPct val="90000"/>
              </a:lnSpc>
            </a:pPr>
            <a:r>
              <a:rPr lang="de-DE" altLang="de-DE" sz="1000"/>
              <a:t>SSRIs: Fluoxetin, Paroxetin, Sertralin, Fluvoxamin, Citalopram.</a:t>
            </a:r>
          </a:p>
          <a:p>
            <a:pPr eaLnBrk="1" hangingPunct="1">
              <a:lnSpc>
                <a:spcPct val="90000"/>
              </a:lnSpc>
            </a:pPr>
            <a:endParaRPr lang="de-DE" altLang="de-DE" sz="1000"/>
          </a:p>
          <a:p>
            <a:pPr eaLnBrk="1" hangingPunct="1">
              <a:lnSpc>
                <a:spcPct val="90000"/>
              </a:lnSpc>
            </a:pPr>
            <a:endParaRPr lang="de-DE" altLang="de-DE" sz="1000"/>
          </a:p>
        </p:txBody>
      </p:sp>
    </p:spTree>
    <p:extLst>
      <p:ext uri="{BB962C8B-B14F-4D97-AF65-F5344CB8AC3E}">
        <p14:creationId xmlns:p14="http://schemas.microsoft.com/office/powerpoint/2010/main" val="2211980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88863A5C-9C87-4D95-A31A-55E8CEA6F12A}" type="slidenum">
              <a:rPr lang="de-DE" altLang="de-DE" sz="1200">
                <a:solidFill>
                  <a:prstClr val="black"/>
                </a:solidFill>
              </a:rPr>
              <a:pPr eaLnBrk="1" hangingPunct="1"/>
              <a:t>27</a:t>
            </a:fld>
            <a:endParaRPr lang="de-DE" altLang="de-DE" sz="1200">
              <a:solidFill>
                <a:prstClr val="black"/>
              </a:solidFill>
            </a:endParaRPr>
          </a:p>
        </p:txBody>
      </p:sp>
      <p:sp>
        <p:nvSpPr>
          <p:cNvPr id="296963" name="Rectangle 2"/>
          <p:cNvSpPr>
            <a:spLocks noGrp="1" noRot="1" noChangeAspect="1" noChangeArrowheads="1" noTextEdit="1"/>
          </p:cNvSpPr>
          <p:nvPr>
            <p:ph type="sldImg"/>
          </p:nvPr>
        </p:nvSpPr>
        <p:spPr>
          <a:xfrm>
            <a:off x="388938" y="714375"/>
            <a:ext cx="6081712" cy="3421063"/>
          </a:xfrm>
          <a:ln/>
        </p:spPr>
      </p:sp>
      <p:sp>
        <p:nvSpPr>
          <p:cNvPr id="296964" name="Rectangle 3"/>
          <p:cNvSpPr>
            <a:spLocks noGrp="1" noChangeArrowheads="1"/>
          </p:cNvSpPr>
          <p:nvPr>
            <p:ph type="body" idx="1"/>
          </p:nvPr>
        </p:nvSpPr>
        <p:spPr>
          <a:xfrm>
            <a:off x="915988" y="4348163"/>
            <a:ext cx="5026025" cy="4133850"/>
          </a:xfrm>
          <a:noFill/>
        </p:spPr>
        <p:txBody>
          <a:bodyPr/>
          <a:lstStyle/>
          <a:p>
            <a:pPr eaLnBrk="1" hangingPunct="1"/>
            <a:r>
              <a:rPr lang="en-US" altLang="de-DE" sz="1000" b="1">
                <a:solidFill>
                  <a:srgbClr val="000000"/>
                </a:solidFill>
              </a:rPr>
              <a:t>   Kernpunkte:</a:t>
            </a:r>
            <a:endParaRPr lang="de-DE" altLang="de-DE"/>
          </a:p>
          <a:p>
            <a:pPr eaLnBrk="1" hangingPunct="1">
              <a:buFontTx/>
              <a:buChar char="•"/>
            </a:pPr>
            <a:r>
              <a:rPr lang="de-DE" altLang="de-DE"/>
              <a:t>Wann lohnt sich die Behandlung Bipolarer Erkrankungen?</a:t>
            </a:r>
          </a:p>
          <a:p>
            <a:pPr eaLnBrk="1" hangingPunct="1">
              <a:buFontTx/>
              <a:buChar char="•"/>
            </a:pPr>
            <a:r>
              <a:rPr lang="de-DE" altLang="de-DE"/>
              <a:t>Es entstehen letztendlich enorme volkswirtschaftliche Belastungen (Arbeitsplatzverlust, Frühberentung)</a:t>
            </a:r>
          </a:p>
        </p:txBody>
      </p:sp>
    </p:spTree>
    <p:extLst>
      <p:ext uri="{BB962C8B-B14F-4D97-AF65-F5344CB8AC3E}">
        <p14:creationId xmlns:p14="http://schemas.microsoft.com/office/powerpoint/2010/main" val="5052661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5" name="Bildplatzhalter 4"/>
          <p:cNvSpPr>
            <a:spLocks noGrp="1"/>
          </p:cNvSpPr>
          <p:nvPr>
            <p:ph type="pic" sz="quarter" idx="15"/>
          </p:nvPr>
        </p:nvSpPr>
        <p:spPr>
          <a:xfrm>
            <a:off x="6240000" y="3665538"/>
            <a:ext cx="5952000" cy="2824988"/>
          </a:xfrm>
          <a:prstGeom prst="rect">
            <a:avLst/>
          </a:prstGeom>
        </p:spPr>
        <p:txBody>
          <a:bodyPr/>
          <a:lstStyle/>
          <a:p>
            <a:r>
              <a:rPr lang="de-DE"/>
              <a:t>Bild durch Klicken auf Symbol hinzufügen</a:t>
            </a:r>
          </a:p>
        </p:txBody>
      </p:sp>
      <p:sp>
        <p:nvSpPr>
          <p:cNvPr id="3" name="Bildplatzhalter 2"/>
          <p:cNvSpPr>
            <a:spLocks noGrp="1"/>
          </p:cNvSpPr>
          <p:nvPr>
            <p:ph type="pic" sz="quarter" idx="14"/>
          </p:nvPr>
        </p:nvSpPr>
        <p:spPr>
          <a:xfrm>
            <a:off x="0" y="3665538"/>
            <a:ext cx="5952000" cy="2824988"/>
          </a:xfrm>
          <a:prstGeom prst="rect">
            <a:avLst/>
          </a:prstGeom>
        </p:spPr>
        <p:txBody>
          <a:bodyPr/>
          <a:lstStyle/>
          <a:p>
            <a:r>
              <a:rPr lang="de-DE"/>
              <a:t>Bild durch Klicken auf Symbol hinzufügen</a:t>
            </a:r>
          </a:p>
        </p:txBody>
      </p:sp>
      <p:sp>
        <p:nvSpPr>
          <p:cNvPr id="9" name="Titelplatzhalter 1"/>
          <p:cNvSpPr>
            <a:spLocks noGrp="1"/>
          </p:cNvSpPr>
          <p:nvPr>
            <p:ph type="title"/>
          </p:nvPr>
        </p:nvSpPr>
        <p:spPr>
          <a:xfrm>
            <a:off x="1534586" y="1424680"/>
            <a:ext cx="9842497" cy="1231106"/>
          </a:xfrm>
          <a:prstGeom prst="rect">
            <a:avLst/>
          </a:prstGeom>
        </p:spPr>
        <p:txBody>
          <a:bodyPr vert="horz" lIns="0" tIns="0" rIns="0" bIns="0" rtlCol="0" anchor="b" anchorCtr="0">
            <a:spAutoFit/>
          </a:bodyPr>
          <a:lstStyle>
            <a:lvl1pPr algn="l">
              <a:defRPr sz="4000" baseline="0">
                <a:solidFill>
                  <a:srgbClr val="1E5492"/>
                </a:solidFill>
                <a:latin typeface="Palatino Linotype Fett" charset="0"/>
              </a:defRPr>
            </a:lvl1pPr>
          </a:lstStyle>
          <a:p>
            <a:r>
              <a:rPr lang="de-DE" dirty="0"/>
              <a:t>Titelmasterformat durch Klicken bearbeiten</a:t>
            </a:r>
          </a:p>
        </p:txBody>
      </p:sp>
      <p:sp>
        <p:nvSpPr>
          <p:cNvPr id="15" name="Textplatzhalter 13"/>
          <p:cNvSpPr>
            <a:spLocks noGrp="1"/>
          </p:cNvSpPr>
          <p:nvPr>
            <p:ph type="body" sz="quarter" idx="13" hasCustomPrompt="1"/>
          </p:nvPr>
        </p:nvSpPr>
        <p:spPr>
          <a:xfrm>
            <a:off x="1534586" y="2832698"/>
            <a:ext cx="9842497" cy="502077"/>
          </a:xfrm>
          <a:prstGeom prst="rect">
            <a:avLst/>
          </a:prstGeom>
        </p:spPr>
        <p:txBody>
          <a:bodyPr vert="horz" lIns="0" tIns="0" rIns="0" bIns="0" anchor="t" anchorCtr="0"/>
          <a:lstStyle>
            <a:lvl1pPr marL="0" indent="0">
              <a:lnSpc>
                <a:spcPct val="60000"/>
              </a:lnSpc>
              <a:buFontTx/>
              <a:buNone/>
              <a:defRPr sz="1000" b="1">
                <a:solidFill>
                  <a:srgbClr val="1E5492"/>
                </a:solidFill>
                <a:latin typeface="+mj-lt"/>
                <a:cs typeface="Palatino"/>
              </a:defRPr>
            </a:lvl1pPr>
          </a:lstStyle>
          <a:p>
            <a:pPr lvl="0"/>
            <a:r>
              <a:rPr lang="de-DE" dirty="0"/>
              <a:t>Textmasterformat bearbeiten</a:t>
            </a:r>
          </a:p>
        </p:txBody>
      </p:sp>
      <p:pic>
        <p:nvPicPr>
          <p:cNvPr id="6" name="Bild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817034" y="384255"/>
            <a:ext cx="1248833" cy="53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6907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bl">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639233" y="106364"/>
            <a:ext cx="8432800" cy="585787"/>
          </a:xfrm>
          <a:prstGeom prst="rect">
            <a:avLst/>
          </a:prstGeom>
        </p:spPr>
        <p:txBody>
          <a:bodyPr/>
          <a:lstStyle/>
          <a:p>
            <a:r>
              <a:rPr lang="de-DE"/>
              <a:t>Titelmasterformat durch Klicken bearbeiten</a:t>
            </a:r>
            <a:endParaRPr lang="de-AT"/>
          </a:p>
        </p:txBody>
      </p:sp>
      <p:sp>
        <p:nvSpPr>
          <p:cNvPr id="3" name="Tabellenplatzhalter 2"/>
          <p:cNvSpPr>
            <a:spLocks noGrp="1"/>
          </p:cNvSpPr>
          <p:nvPr>
            <p:ph type="tbl" idx="1"/>
          </p:nvPr>
        </p:nvSpPr>
        <p:spPr>
          <a:xfrm>
            <a:off x="624418" y="1052513"/>
            <a:ext cx="10788649" cy="4792662"/>
          </a:xfrm>
          <a:prstGeom prst="rect">
            <a:avLst/>
          </a:prstGeom>
        </p:spPr>
        <p:txBody>
          <a:bodyPr/>
          <a:lstStyle/>
          <a:p>
            <a:pPr lvl="0"/>
            <a:endParaRPr lang="de-AT" noProof="0"/>
          </a:p>
        </p:txBody>
      </p:sp>
    </p:spTree>
    <p:extLst>
      <p:ext uri="{BB962C8B-B14F-4D97-AF65-F5344CB8AC3E}">
        <p14:creationId xmlns:p14="http://schemas.microsoft.com/office/powerpoint/2010/main" val="3412636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chart">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639233" y="106364"/>
            <a:ext cx="8432800" cy="585787"/>
          </a:xfrm>
          <a:prstGeom prst="rect">
            <a:avLst/>
          </a:prstGeom>
        </p:spPr>
        <p:txBody>
          <a:bodyPr/>
          <a:lstStyle/>
          <a:p>
            <a:r>
              <a:rPr lang="de-DE"/>
              <a:t>Titelmasterformat durch Klicken bearbeiten</a:t>
            </a:r>
            <a:endParaRPr lang="de-AT"/>
          </a:p>
        </p:txBody>
      </p:sp>
      <p:sp>
        <p:nvSpPr>
          <p:cNvPr id="3" name="Diagrammplatzhalter 2"/>
          <p:cNvSpPr>
            <a:spLocks noGrp="1"/>
          </p:cNvSpPr>
          <p:nvPr>
            <p:ph type="chart" idx="1"/>
          </p:nvPr>
        </p:nvSpPr>
        <p:spPr>
          <a:xfrm>
            <a:off x="624418" y="1052513"/>
            <a:ext cx="10788649" cy="4792662"/>
          </a:xfrm>
          <a:prstGeom prst="rect">
            <a:avLst/>
          </a:prstGeom>
        </p:spPr>
        <p:txBody>
          <a:bodyPr/>
          <a:lstStyle/>
          <a:p>
            <a:pPr lvl="0"/>
            <a:endParaRPr lang="de-AT" noProof="0"/>
          </a:p>
        </p:txBody>
      </p:sp>
    </p:spTree>
    <p:extLst>
      <p:ext uri="{BB962C8B-B14F-4D97-AF65-F5344CB8AC3E}">
        <p14:creationId xmlns:p14="http://schemas.microsoft.com/office/powerpoint/2010/main" val="180664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elfolie">
    <p:spTree>
      <p:nvGrpSpPr>
        <p:cNvPr id="1" name=""/>
        <p:cNvGrpSpPr/>
        <p:nvPr/>
      </p:nvGrpSpPr>
      <p:grpSpPr>
        <a:xfrm>
          <a:off x="0" y="0"/>
          <a:ext cx="0" cy="0"/>
          <a:chOff x="0" y="0"/>
          <a:chExt cx="0" cy="0"/>
        </a:xfrm>
      </p:grpSpPr>
      <p:pic>
        <p:nvPicPr>
          <p:cNvPr id="3" name="Picture 2" descr="PPT"/>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 y="5084764"/>
            <a:ext cx="12145433"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Logo"/>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88818" y="5734050"/>
            <a:ext cx="3103033"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Psychiatrie-Logo"/>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11089217" y="6021388"/>
            <a:ext cx="82126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8451" name="Rectangle 3"/>
          <p:cNvSpPr>
            <a:spLocks noGrp="1" noChangeArrowheads="1"/>
          </p:cNvSpPr>
          <p:nvPr>
            <p:ph type="ctrTitle"/>
          </p:nvPr>
        </p:nvSpPr>
        <p:spPr>
          <a:xfrm>
            <a:off x="914400" y="1676400"/>
            <a:ext cx="10363200" cy="1143000"/>
          </a:xfrm>
          <a:prstGeom prst="rect">
            <a:avLst/>
          </a:prstGeom>
        </p:spPr>
        <p:txBody>
          <a:bodyPr/>
          <a:lstStyle>
            <a:lvl1pPr>
              <a:defRPr/>
            </a:lvl1pPr>
          </a:lstStyle>
          <a:p>
            <a:pPr lvl="0"/>
            <a:r>
              <a:rPr lang="de-DE" noProof="0"/>
              <a:t>Mastertitelformat bearbeiten</a:t>
            </a:r>
          </a:p>
        </p:txBody>
      </p:sp>
    </p:spTree>
    <p:extLst>
      <p:ext uri="{BB962C8B-B14F-4D97-AF65-F5344CB8AC3E}">
        <p14:creationId xmlns:p14="http://schemas.microsoft.com/office/powerpoint/2010/main" val="2799425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39233" y="106364"/>
            <a:ext cx="8432800" cy="585787"/>
          </a:xfrm>
          <a:prstGeom prst="rect">
            <a:avLst/>
          </a:prstGeom>
        </p:spPr>
        <p:txBody>
          <a:bodyPr/>
          <a:lstStyle/>
          <a:p>
            <a:r>
              <a:rPr lang="de-DE"/>
              <a:t>Titelmasterformat durch Klicken bearbeiten</a:t>
            </a:r>
            <a:endParaRPr lang="de-AT"/>
          </a:p>
        </p:txBody>
      </p:sp>
      <p:sp>
        <p:nvSpPr>
          <p:cNvPr id="3" name="Inhaltsplatzhalter 2"/>
          <p:cNvSpPr>
            <a:spLocks noGrp="1"/>
          </p:cNvSpPr>
          <p:nvPr>
            <p:ph sz="half" idx="1"/>
          </p:nvPr>
        </p:nvSpPr>
        <p:spPr>
          <a:xfrm>
            <a:off x="624417" y="1052513"/>
            <a:ext cx="5291667" cy="4792662"/>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quarter" idx="2"/>
          </p:nvPr>
        </p:nvSpPr>
        <p:spPr>
          <a:xfrm>
            <a:off x="6119285" y="1052514"/>
            <a:ext cx="5293783" cy="2319337"/>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Inhaltsplatzhalter 4"/>
          <p:cNvSpPr>
            <a:spLocks noGrp="1"/>
          </p:cNvSpPr>
          <p:nvPr>
            <p:ph sz="quarter" idx="3"/>
          </p:nvPr>
        </p:nvSpPr>
        <p:spPr>
          <a:xfrm>
            <a:off x="6119285" y="3524251"/>
            <a:ext cx="5293783" cy="2320925"/>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3228681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ullets - 1 Spalte">
    <p:spTree>
      <p:nvGrpSpPr>
        <p:cNvPr id="1" name=""/>
        <p:cNvGrpSpPr/>
        <p:nvPr/>
      </p:nvGrpSpPr>
      <p:grpSpPr>
        <a:xfrm>
          <a:off x="0" y="0"/>
          <a:ext cx="0" cy="0"/>
          <a:chOff x="0" y="0"/>
          <a:chExt cx="0" cy="0"/>
        </a:xfrm>
      </p:grpSpPr>
      <p:sp>
        <p:nvSpPr>
          <p:cNvPr id="2" name="Titel 1"/>
          <p:cNvSpPr>
            <a:spLocks noGrp="1"/>
          </p:cNvSpPr>
          <p:nvPr>
            <p:ph type="title"/>
          </p:nvPr>
        </p:nvSpPr>
        <p:spPr>
          <a:xfrm>
            <a:off x="609600" y="1079500"/>
            <a:ext cx="10972800" cy="1129924"/>
          </a:xfrm>
        </p:spPr>
        <p:txBody>
          <a:bodyPr anchor="t">
            <a:normAutofit/>
          </a:bodyPr>
          <a:lstStyle>
            <a:lvl1pPr algn="l">
              <a:defRPr sz="2800" b="1" i="0">
                <a:solidFill>
                  <a:schemeClr val="tx1"/>
                </a:solidFill>
                <a:latin typeface="Palatino Linotype" pitchFamily="18" charset="0"/>
                <a:cs typeface="Palatino Linotype" pitchFamily="18" charset="0"/>
              </a:defRPr>
            </a:lvl1pPr>
          </a:lstStyle>
          <a:p>
            <a:r>
              <a:rPr lang="de-DE" dirty="0"/>
              <a:t>Mastertitelformat bearbeiten</a:t>
            </a:r>
          </a:p>
        </p:txBody>
      </p:sp>
      <p:sp>
        <p:nvSpPr>
          <p:cNvPr id="5" name="Datumsplatzhalter 4"/>
          <p:cNvSpPr>
            <a:spLocks noGrp="1"/>
          </p:cNvSpPr>
          <p:nvPr>
            <p:ph type="dt" sz="half" idx="10"/>
          </p:nvPr>
        </p:nvSpPr>
        <p:spPr/>
        <p:txBody>
          <a:bodyPr/>
          <a:lstStyle/>
          <a:p>
            <a:fld id="{5D231853-40BA-2546-B91E-E50E114EB1DC}" type="datetime1">
              <a:rPr lang="de-AT" smtClean="0">
                <a:solidFill>
                  <a:srgbClr val="1E5492">
                    <a:tint val="75000"/>
                  </a:srgbClr>
                </a:solidFill>
              </a:rPr>
              <a:pPr/>
              <a:t>17.05.2023</a:t>
            </a:fld>
            <a:endParaRPr lang="de-DE">
              <a:solidFill>
                <a:srgbClr val="1E5492">
                  <a:tint val="75000"/>
                </a:srgbClr>
              </a:solidFill>
            </a:endParaRPr>
          </a:p>
        </p:txBody>
      </p:sp>
      <p:sp>
        <p:nvSpPr>
          <p:cNvPr id="6" name="Fußzeilenplatzhalter 5"/>
          <p:cNvSpPr>
            <a:spLocks noGrp="1"/>
          </p:cNvSpPr>
          <p:nvPr>
            <p:ph type="ftr" sz="quarter" idx="11"/>
          </p:nvPr>
        </p:nvSpPr>
        <p:spPr/>
        <p:txBody>
          <a:bodyPr/>
          <a:lstStyle/>
          <a:p>
            <a:endParaRPr lang="de-DE">
              <a:solidFill>
                <a:srgbClr val="1E5492">
                  <a:tint val="75000"/>
                </a:srgbClr>
              </a:solidFill>
            </a:endParaRPr>
          </a:p>
        </p:txBody>
      </p:sp>
      <p:sp>
        <p:nvSpPr>
          <p:cNvPr id="7" name="Foliennummernplatzhalter 6"/>
          <p:cNvSpPr>
            <a:spLocks noGrp="1"/>
          </p:cNvSpPr>
          <p:nvPr>
            <p:ph type="sldNum" sz="quarter" idx="12"/>
          </p:nvPr>
        </p:nvSpPr>
        <p:spPr/>
        <p:txBody>
          <a:bodyPr/>
          <a:lstStyle/>
          <a:p>
            <a:fld id="{D5E49341-B7DE-E44A-9787-2E0CABFCF165}" type="slidenum">
              <a:rPr lang="de-DE" smtClean="0">
                <a:solidFill>
                  <a:srgbClr val="1E5492">
                    <a:tint val="75000"/>
                  </a:srgbClr>
                </a:solidFill>
              </a:rPr>
              <a:pPr/>
              <a:t>‹Nr.›</a:t>
            </a:fld>
            <a:endParaRPr lang="de-DE">
              <a:solidFill>
                <a:srgbClr val="1E5492">
                  <a:tint val="75000"/>
                </a:srgbClr>
              </a:solidFill>
            </a:endParaRPr>
          </a:p>
        </p:txBody>
      </p:sp>
      <p:sp>
        <p:nvSpPr>
          <p:cNvPr id="11" name="Textplatzhalter 10"/>
          <p:cNvSpPr>
            <a:spLocks noGrp="1"/>
          </p:cNvSpPr>
          <p:nvPr>
            <p:ph type="body" sz="quarter" idx="13" hasCustomPrompt="1"/>
          </p:nvPr>
        </p:nvSpPr>
        <p:spPr>
          <a:xfrm>
            <a:off x="609600" y="2547914"/>
            <a:ext cx="10972800" cy="3535387"/>
          </a:xfrm>
          <a:prstGeom prst="rect">
            <a:avLst/>
          </a:prstGeom>
        </p:spPr>
        <p:txBody>
          <a:bodyPr vert="horz"/>
          <a:lstStyle>
            <a:lvl1pPr marL="176213" indent="-176213">
              <a:defRPr sz="2400">
                <a:solidFill>
                  <a:schemeClr val="tx1"/>
                </a:solidFill>
              </a:defRPr>
            </a:lvl1pPr>
            <a:lvl2pPr marL="180975" indent="127000">
              <a:buFont typeface="Arial" pitchFamily="34" charset="0"/>
              <a:buChar char="•"/>
              <a:defRPr sz="2400"/>
            </a:lvl2pPr>
          </a:lstStyle>
          <a:p>
            <a:pPr lvl="0"/>
            <a:r>
              <a:rPr lang="de-DE" dirty="0"/>
              <a:t>Mastertextformat bearbeiten</a:t>
            </a:r>
          </a:p>
          <a:p>
            <a:pPr lvl="1"/>
            <a:r>
              <a:rPr lang="de-DE" dirty="0"/>
              <a:t>Mastertextformat</a:t>
            </a:r>
          </a:p>
        </p:txBody>
      </p:sp>
    </p:spTree>
    <p:extLst>
      <p:ext uri="{BB962C8B-B14F-4D97-AF65-F5344CB8AC3E}">
        <p14:creationId xmlns:p14="http://schemas.microsoft.com/office/powerpoint/2010/main" val="32946728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808155" y="166462"/>
            <a:ext cx="9209309" cy="2410265"/>
          </a:xfrm>
        </p:spPr>
        <p:txBody>
          <a:bodyPr anchor="b" anchorCtr="0">
            <a:normAutofit/>
          </a:bodyPr>
          <a:lstStyle>
            <a:lvl1pPr algn="l">
              <a:lnSpc>
                <a:spcPts val="4300"/>
              </a:lnSpc>
              <a:defRPr sz="4000" b="1">
                <a:solidFill>
                  <a:schemeClr val="tx1"/>
                </a:solidFill>
                <a:latin typeface="Palatino Linotype" pitchFamily="18" charset="0"/>
                <a:cs typeface="Palatino Linotype" pitchFamily="18" charset="0"/>
              </a:defRPr>
            </a:lvl1pPr>
          </a:lstStyle>
          <a:p>
            <a:r>
              <a:rPr lang="de-DE" dirty="0"/>
              <a:t>Titel der </a:t>
            </a:r>
            <a:br>
              <a:rPr lang="de-DE" dirty="0"/>
            </a:br>
            <a:r>
              <a:rPr lang="de-DE" dirty="0"/>
              <a:t>Präsentation</a:t>
            </a:r>
          </a:p>
        </p:txBody>
      </p:sp>
      <p:sp>
        <p:nvSpPr>
          <p:cNvPr id="3" name="Untertitel 2"/>
          <p:cNvSpPr>
            <a:spLocks noGrp="1"/>
          </p:cNvSpPr>
          <p:nvPr>
            <p:ph type="subTitle" idx="1" hasCustomPrompt="1"/>
          </p:nvPr>
        </p:nvSpPr>
        <p:spPr>
          <a:xfrm>
            <a:off x="1787499" y="2672635"/>
            <a:ext cx="8534400" cy="697887"/>
          </a:xfrm>
          <a:prstGeom prst="rect">
            <a:avLst/>
          </a:prstGeom>
        </p:spPr>
        <p:txBody>
          <a:bodyPr>
            <a:noAutofit/>
          </a:bodyPr>
          <a:lstStyle>
            <a:lvl1pPr marL="0" indent="0" algn="l">
              <a:buNone/>
              <a:defRPr sz="1800" b="0" i="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Zusätzliche</a:t>
            </a:r>
          </a:p>
          <a:p>
            <a:r>
              <a:rPr lang="de-DE" dirty="0"/>
              <a:t>Infos</a:t>
            </a:r>
          </a:p>
        </p:txBody>
      </p:sp>
      <p:sp>
        <p:nvSpPr>
          <p:cNvPr id="4" name="Rechteck 3"/>
          <p:cNvSpPr/>
          <p:nvPr userDrawn="1"/>
        </p:nvSpPr>
        <p:spPr>
          <a:xfrm>
            <a:off x="474981" y="263286"/>
            <a:ext cx="1517868" cy="4646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sz="1800">
              <a:solidFill>
                <a:prstClr val="white"/>
              </a:solidFill>
            </a:endParaRPr>
          </a:p>
        </p:txBody>
      </p:sp>
      <p:sp>
        <p:nvSpPr>
          <p:cNvPr id="6" name="Rechteck 5"/>
          <p:cNvSpPr/>
          <p:nvPr userDrawn="1"/>
        </p:nvSpPr>
        <p:spPr>
          <a:xfrm>
            <a:off x="6814924" y="325235"/>
            <a:ext cx="2054803" cy="4646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sz="1800">
              <a:solidFill>
                <a:prstClr val="white"/>
              </a:solidFill>
            </a:endParaRPr>
          </a:p>
        </p:txBody>
      </p:sp>
      <p:sp>
        <p:nvSpPr>
          <p:cNvPr id="7" name="Rechteck 6"/>
          <p:cNvSpPr/>
          <p:nvPr userDrawn="1"/>
        </p:nvSpPr>
        <p:spPr>
          <a:xfrm>
            <a:off x="9509916" y="898266"/>
            <a:ext cx="2302617" cy="6737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sz="1800">
              <a:solidFill>
                <a:prstClr val="white"/>
              </a:solidFill>
            </a:endParaRPr>
          </a:p>
        </p:txBody>
      </p:sp>
      <p:pic>
        <p:nvPicPr>
          <p:cNvPr id="8" name="Bild 7" descr="b1.jp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 y="3466440"/>
            <a:ext cx="5871053" cy="2867737"/>
          </a:xfrm>
          <a:prstGeom prst="rect">
            <a:avLst/>
          </a:prstGeom>
        </p:spPr>
      </p:pic>
      <p:pic>
        <p:nvPicPr>
          <p:cNvPr id="9" name="Bild 8" descr="b2.jpg"/>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331599" y="3466440"/>
            <a:ext cx="5871053" cy="2867737"/>
          </a:xfrm>
          <a:prstGeom prst="rect">
            <a:avLst/>
          </a:prstGeom>
        </p:spPr>
      </p:pic>
      <p:sp>
        <p:nvSpPr>
          <p:cNvPr id="10" name="Rechteck 9"/>
          <p:cNvSpPr/>
          <p:nvPr userDrawn="1"/>
        </p:nvSpPr>
        <p:spPr>
          <a:xfrm>
            <a:off x="474981" y="197465"/>
            <a:ext cx="2722353" cy="6915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sz="1800">
              <a:solidFill>
                <a:prstClr val="white"/>
              </a:solidFill>
            </a:endParaRPr>
          </a:p>
        </p:txBody>
      </p:sp>
    </p:spTree>
    <p:extLst>
      <p:ext uri="{BB962C8B-B14F-4D97-AF65-F5344CB8AC3E}">
        <p14:creationId xmlns:p14="http://schemas.microsoft.com/office/powerpoint/2010/main" val="26890351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elfolie mit Claim">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808155" y="166462"/>
            <a:ext cx="9209309" cy="2410265"/>
          </a:xfrm>
        </p:spPr>
        <p:txBody>
          <a:bodyPr anchor="b" anchorCtr="0">
            <a:normAutofit/>
          </a:bodyPr>
          <a:lstStyle>
            <a:lvl1pPr algn="l">
              <a:lnSpc>
                <a:spcPts val="4300"/>
              </a:lnSpc>
              <a:defRPr sz="4000" b="1">
                <a:solidFill>
                  <a:schemeClr val="tx1"/>
                </a:solidFill>
                <a:latin typeface="Palatino Linotype" pitchFamily="18" charset="0"/>
                <a:cs typeface="Palatino Linotype" pitchFamily="18" charset="0"/>
              </a:defRPr>
            </a:lvl1pPr>
          </a:lstStyle>
          <a:p>
            <a:r>
              <a:rPr lang="de-DE" dirty="0"/>
              <a:t>Titel der </a:t>
            </a:r>
            <a:br>
              <a:rPr lang="de-DE" dirty="0"/>
            </a:br>
            <a:r>
              <a:rPr lang="de-DE" dirty="0"/>
              <a:t>Präsentation</a:t>
            </a:r>
          </a:p>
        </p:txBody>
      </p:sp>
      <p:sp>
        <p:nvSpPr>
          <p:cNvPr id="3" name="Untertitel 2"/>
          <p:cNvSpPr>
            <a:spLocks noGrp="1"/>
          </p:cNvSpPr>
          <p:nvPr>
            <p:ph type="subTitle" idx="1" hasCustomPrompt="1"/>
          </p:nvPr>
        </p:nvSpPr>
        <p:spPr>
          <a:xfrm>
            <a:off x="1787499" y="2672634"/>
            <a:ext cx="8534400" cy="644724"/>
          </a:xfrm>
          <a:prstGeom prst="rect">
            <a:avLst/>
          </a:prstGeom>
        </p:spPr>
        <p:txBody>
          <a:bodyPr>
            <a:noAutofit/>
          </a:bodyPr>
          <a:lstStyle>
            <a:lvl1pPr marL="0" indent="0" algn="l">
              <a:buNone/>
              <a:defRPr sz="1800" b="0" i="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Zusätzliche</a:t>
            </a:r>
          </a:p>
          <a:p>
            <a:r>
              <a:rPr lang="de-DE" dirty="0"/>
              <a:t>Infos</a:t>
            </a:r>
          </a:p>
        </p:txBody>
      </p:sp>
      <p:sp>
        <p:nvSpPr>
          <p:cNvPr id="4" name="Rechteck 3"/>
          <p:cNvSpPr/>
          <p:nvPr userDrawn="1"/>
        </p:nvSpPr>
        <p:spPr>
          <a:xfrm>
            <a:off x="474981" y="263286"/>
            <a:ext cx="1517868" cy="4646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sz="1800">
              <a:solidFill>
                <a:prstClr val="white"/>
              </a:solidFill>
            </a:endParaRPr>
          </a:p>
        </p:txBody>
      </p:sp>
      <p:sp>
        <p:nvSpPr>
          <p:cNvPr id="6" name="Rechteck 5"/>
          <p:cNvSpPr/>
          <p:nvPr userDrawn="1"/>
        </p:nvSpPr>
        <p:spPr>
          <a:xfrm>
            <a:off x="6814924" y="325235"/>
            <a:ext cx="2054803" cy="4646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sz="1800">
              <a:solidFill>
                <a:prstClr val="white"/>
              </a:solidFill>
            </a:endParaRPr>
          </a:p>
        </p:txBody>
      </p:sp>
      <p:sp>
        <p:nvSpPr>
          <p:cNvPr id="7" name="Rechteck 6"/>
          <p:cNvSpPr/>
          <p:nvPr userDrawn="1"/>
        </p:nvSpPr>
        <p:spPr>
          <a:xfrm>
            <a:off x="9509916" y="898266"/>
            <a:ext cx="2302617" cy="6737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sz="1800">
              <a:solidFill>
                <a:prstClr val="white"/>
              </a:solidFill>
            </a:endParaRPr>
          </a:p>
        </p:txBody>
      </p:sp>
      <p:pic>
        <p:nvPicPr>
          <p:cNvPr id="8" name="Bild 7" descr="b1.jp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 y="3466440"/>
            <a:ext cx="5871053" cy="2867737"/>
          </a:xfrm>
          <a:prstGeom prst="rect">
            <a:avLst/>
          </a:prstGeom>
        </p:spPr>
      </p:pic>
      <p:pic>
        <p:nvPicPr>
          <p:cNvPr id="9" name="Bild 8" descr="b2.jpg"/>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331599" y="3466440"/>
            <a:ext cx="5871053" cy="2867737"/>
          </a:xfrm>
          <a:prstGeom prst="rect">
            <a:avLst/>
          </a:prstGeom>
        </p:spPr>
      </p:pic>
      <p:sp>
        <p:nvSpPr>
          <p:cNvPr id="10" name="Rechteck 9"/>
          <p:cNvSpPr/>
          <p:nvPr userDrawn="1"/>
        </p:nvSpPr>
        <p:spPr>
          <a:xfrm>
            <a:off x="474981" y="197465"/>
            <a:ext cx="2722353" cy="6915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sz="1800">
              <a:solidFill>
                <a:prstClr val="white"/>
              </a:solidFill>
            </a:endParaRPr>
          </a:p>
        </p:txBody>
      </p:sp>
      <p:pic>
        <p:nvPicPr>
          <p:cNvPr id="11" name="Grafik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6055" y="266090"/>
            <a:ext cx="1208347" cy="513170"/>
          </a:xfrm>
          <a:prstGeom prst="rect">
            <a:avLst/>
          </a:prstGeom>
        </p:spPr>
      </p:pic>
    </p:spTree>
    <p:extLst>
      <p:ext uri="{BB962C8B-B14F-4D97-AF65-F5344CB8AC3E}">
        <p14:creationId xmlns:p14="http://schemas.microsoft.com/office/powerpoint/2010/main" val="3064956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Titelfolie">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808155" y="1385638"/>
            <a:ext cx="9209309" cy="2410265"/>
          </a:xfrm>
        </p:spPr>
        <p:txBody>
          <a:bodyPr anchor="b" anchorCtr="0">
            <a:normAutofit/>
          </a:bodyPr>
          <a:lstStyle>
            <a:lvl1pPr algn="l">
              <a:lnSpc>
                <a:spcPts val="4300"/>
              </a:lnSpc>
              <a:defRPr sz="4000" b="1">
                <a:solidFill>
                  <a:schemeClr val="tx1"/>
                </a:solidFill>
                <a:latin typeface="Palatino Linotype" pitchFamily="18" charset="0"/>
                <a:cs typeface="Palatino Linotype" pitchFamily="18" charset="0"/>
              </a:defRPr>
            </a:lvl1pPr>
          </a:lstStyle>
          <a:p>
            <a:r>
              <a:rPr lang="de-DE" dirty="0"/>
              <a:t>Titel der </a:t>
            </a:r>
            <a:br>
              <a:rPr lang="de-DE" dirty="0"/>
            </a:br>
            <a:r>
              <a:rPr lang="de-DE" dirty="0"/>
              <a:t>Präsentation</a:t>
            </a:r>
          </a:p>
        </p:txBody>
      </p:sp>
      <p:sp>
        <p:nvSpPr>
          <p:cNvPr id="3" name="Untertitel 2"/>
          <p:cNvSpPr>
            <a:spLocks noGrp="1"/>
          </p:cNvSpPr>
          <p:nvPr>
            <p:ph type="subTitle" idx="1" hasCustomPrompt="1"/>
          </p:nvPr>
        </p:nvSpPr>
        <p:spPr>
          <a:xfrm>
            <a:off x="1787499" y="4951333"/>
            <a:ext cx="8534400" cy="822147"/>
          </a:xfrm>
          <a:prstGeom prst="rect">
            <a:avLst/>
          </a:prstGeom>
        </p:spPr>
        <p:txBody>
          <a:bodyPr>
            <a:normAutofit/>
          </a:bodyPr>
          <a:lstStyle>
            <a:lvl1pPr marL="0" indent="0" algn="l">
              <a:lnSpc>
                <a:spcPts val="1100"/>
              </a:lnSpc>
              <a:buNone/>
              <a:defRPr sz="1800" b="1" i="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Zusätzliche</a:t>
            </a:r>
          </a:p>
          <a:p>
            <a:r>
              <a:rPr lang="de-DE" dirty="0"/>
              <a:t>Infos</a:t>
            </a:r>
          </a:p>
        </p:txBody>
      </p:sp>
      <p:sp>
        <p:nvSpPr>
          <p:cNvPr id="4" name="Rechteck 3"/>
          <p:cNvSpPr/>
          <p:nvPr userDrawn="1"/>
        </p:nvSpPr>
        <p:spPr>
          <a:xfrm>
            <a:off x="474981" y="263286"/>
            <a:ext cx="1517868" cy="4646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sz="1800">
              <a:solidFill>
                <a:prstClr val="white"/>
              </a:solidFill>
            </a:endParaRPr>
          </a:p>
        </p:txBody>
      </p:sp>
      <p:sp>
        <p:nvSpPr>
          <p:cNvPr id="6" name="Rechteck 5"/>
          <p:cNvSpPr/>
          <p:nvPr userDrawn="1"/>
        </p:nvSpPr>
        <p:spPr>
          <a:xfrm>
            <a:off x="6814924" y="325235"/>
            <a:ext cx="2054803" cy="4646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sz="1800">
              <a:solidFill>
                <a:prstClr val="white"/>
              </a:solidFill>
            </a:endParaRPr>
          </a:p>
        </p:txBody>
      </p:sp>
      <p:sp>
        <p:nvSpPr>
          <p:cNvPr id="7" name="Rechteck 6"/>
          <p:cNvSpPr/>
          <p:nvPr userDrawn="1"/>
        </p:nvSpPr>
        <p:spPr>
          <a:xfrm>
            <a:off x="9509916" y="898266"/>
            <a:ext cx="2302617" cy="6737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sz="1800">
              <a:solidFill>
                <a:prstClr val="white"/>
              </a:solidFill>
            </a:endParaRPr>
          </a:p>
        </p:txBody>
      </p:sp>
      <p:cxnSp>
        <p:nvCxnSpPr>
          <p:cNvPr id="11" name="Straight Connector 10"/>
          <p:cNvCxnSpPr/>
          <p:nvPr userDrawn="1"/>
        </p:nvCxnSpPr>
        <p:spPr>
          <a:xfrm>
            <a:off x="1911569" y="4897992"/>
            <a:ext cx="2571532" cy="1588"/>
          </a:xfrm>
          <a:prstGeom prst="line">
            <a:avLst/>
          </a:prstGeom>
          <a:ln w="28575">
            <a:solidFill>
              <a:schemeClr val="accent2"/>
            </a:solidFill>
          </a:ln>
        </p:spPr>
        <p:style>
          <a:lnRef idx="1">
            <a:schemeClr val="accent6"/>
          </a:lnRef>
          <a:fillRef idx="0">
            <a:schemeClr val="accent6"/>
          </a:fillRef>
          <a:effectRef idx="0">
            <a:schemeClr val="accent6"/>
          </a:effectRef>
          <a:fontRef idx="minor">
            <a:schemeClr val="tx1"/>
          </a:fontRef>
        </p:style>
      </p:cxnSp>
      <p:sp>
        <p:nvSpPr>
          <p:cNvPr id="8" name="Rechteck 7"/>
          <p:cNvSpPr/>
          <p:nvPr userDrawn="1"/>
        </p:nvSpPr>
        <p:spPr>
          <a:xfrm>
            <a:off x="474981" y="197465"/>
            <a:ext cx="2722353" cy="6915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sz="1800">
              <a:solidFill>
                <a:prstClr val="white"/>
              </a:solidFill>
            </a:endParaRPr>
          </a:p>
        </p:txBody>
      </p:sp>
    </p:spTree>
    <p:extLst>
      <p:ext uri="{BB962C8B-B14F-4D97-AF65-F5344CB8AC3E}">
        <p14:creationId xmlns:p14="http://schemas.microsoft.com/office/powerpoint/2010/main" val="1089519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2_Titelfolie">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808155" y="1385638"/>
            <a:ext cx="9209309" cy="2410265"/>
          </a:xfrm>
        </p:spPr>
        <p:txBody>
          <a:bodyPr anchor="b" anchorCtr="0">
            <a:normAutofit/>
          </a:bodyPr>
          <a:lstStyle>
            <a:lvl1pPr algn="l">
              <a:lnSpc>
                <a:spcPts val="4300"/>
              </a:lnSpc>
              <a:defRPr sz="4000" b="1">
                <a:solidFill>
                  <a:schemeClr val="tx1"/>
                </a:solidFill>
                <a:latin typeface="Palatino Linotype" pitchFamily="18" charset="0"/>
                <a:cs typeface="Palatino Linotype" pitchFamily="18" charset="0"/>
              </a:defRPr>
            </a:lvl1pPr>
          </a:lstStyle>
          <a:p>
            <a:r>
              <a:rPr lang="de-DE" dirty="0"/>
              <a:t>Titel der </a:t>
            </a:r>
            <a:br>
              <a:rPr lang="de-DE" dirty="0"/>
            </a:br>
            <a:r>
              <a:rPr lang="de-DE" dirty="0"/>
              <a:t>Präsentation</a:t>
            </a:r>
          </a:p>
        </p:txBody>
      </p:sp>
      <p:sp>
        <p:nvSpPr>
          <p:cNvPr id="3" name="Untertitel 2"/>
          <p:cNvSpPr>
            <a:spLocks noGrp="1"/>
          </p:cNvSpPr>
          <p:nvPr>
            <p:ph type="subTitle" idx="1" hasCustomPrompt="1"/>
          </p:nvPr>
        </p:nvSpPr>
        <p:spPr>
          <a:xfrm>
            <a:off x="1787499" y="4951332"/>
            <a:ext cx="8534400" cy="843412"/>
          </a:xfrm>
          <a:prstGeom prst="rect">
            <a:avLst/>
          </a:prstGeom>
        </p:spPr>
        <p:txBody>
          <a:bodyPr>
            <a:normAutofit/>
          </a:bodyPr>
          <a:lstStyle>
            <a:lvl1pPr marL="0" indent="0" algn="l">
              <a:lnSpc>
                <a:spcPts val="1100"/>
              </a:lnSpc>
              <a:buNone/>
              <a:defRPr sz="1800" b="1" i="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Zusätzliche</a:t>
            </a:r>
          </a:p>
          <a:p>
            <a:r>
              <a:rPr lang="de-DE" dirty="0"/>
              <a:t>Infos</a:t>
            </a:r>
          </a:p>
        </p:txBody>
      </p:sp>
      <p:sp>
        <p:nvSpPr>
          <p:cNvPr id="4" name="Rechteck 3"/>
          <p:cNvSpPr/>
          <p:nvPr userDrawn="1"/>
        </p:nvSpPr>
        <p:spPr>
          <a:xfrm>
            <a:off x="474981" y="263286"/>
            <a:ext cx="1517868" cy="4646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sz="1800">
              <a:solidFill>
                <a:prstClr val="white"/>
              </a:solidFill>
            </a:endParaRPr>
          </a:p>
        </p:txBody>
      </p:sp>
      <p:sp>
        <p:nvSpPr>
          <p:cNvPr id="6" name="Rechteck 5"/>
          <p:cNvSpPr/>
          <p:nvPr userDrawn="1"/>
        </p:nvSpPr>
        <p:spPr>
          <a:xfrm>
            <a:off x="6814924" y="325235"/>
            <a:ext cx="2054803" cy="4646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sz="1800">
              <a:solidFill>
                <a:prstClr val="white"/>
              </a:solidFill>
            </a:endParaRPr>
          </a:p>
        </p:txBody>
      </p:sp>
      <p:sp>
        <p:nvSpPr>
          <p:cNvPr id="7" name="Rechteck 6"/>
          <p:cNvSpPr/>
          <p:nvPr userDrawn="1"/>
        </p:nvSpPr>
        <p:spPr>
          <a:xfrm>
            <a:off x="9509916" y="898266"/>
            <a:ext cx="2302617" cy="6737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sz="1800">
              <a:solidFill>
                <a:prstClr val="white"/>
              </a:solidFill>
            </a:endParaRPr>
          </a:p>
        </p:txBody>
      </p:sp>
      <p:cxnSp>
        <p:nvCxnSpPr>
          <p:cNvPr id="11" name="Straight Connector 10"/>
          <p:cNvCxnSpPr/>
          <p:nvPr userDrawn="1"/>
        </p:nvCxnSpPr>
        <p:spPr>
          <a:xfrm>
            <a:off x="1911569" y="4897992"/>
            <a:ext cx="2571532" cy="1588"/>
          </a:xfrm>
          <a:prstGeom prst="line">
            <a:avLst/>
          </a:prstGeom>
          <a:ln w="28575">
            <a:solidFill>
              <a:schemeClr val="accent2"/>
            </a:solidFill>
          </a:ln>
        </p:spPr>
        <p:style>
          <a:lnRef idx="1">
            <a:schemeClr val="accent6"/>
          </a:lnRef>
          <a:fillRef idx="0">
            <a:schemeClr val="accent6"/>
          </a:fillRef>
          <a:effectRef idx="0">
            <a:schemeClr val="accent6"/>
          </a:effectRef>
          <a:fontRef idx="minor">
            <a:schemeClr val="tx1"/>
          </a:fontRef>
        </p:style>
      </p:cxnSp>
      <p:sp>
        <p:nvSpPr>
          <p:cNvPr id="10" name="Rechteck 9"/>
          <p:cNvSpPr/>
          <p:nvPr userDrawn="1"/>
        </p:nvSpPr>
        <p:spPr>
          <a:xfrm>
            <a:off x="474981" y="197465"/>
            <a:ext cx="2722353" cy="6915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sz="1800">
              <a:solidFill>
                <a:prstClr val="white"/>
              </a:solidFill>
            </a:endParaRPr>
          </a:p>
        </p:txBody>
      </p:sp>
      <p:pic>
        <p:nvPicPr>
          <p:cNvPr id="13" name="Grafik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6055" y="266090"/>
            <a:ext cx="1208347" cy="513170"/>
          </a:xfrm>
          <a:prstGeom prst="rect">
            <a:avLst/>
          </a:prstGeom>
        </p:spPr>
      </p:pic>
    </p:spTree>
    <p:extLst>
      <p:ext uri="{BB962C8B-B14F-4D97-AF65-F5344CB8AC3E}">
        <p14:creationId xmlns:p14="http://schemas.microsoft.com/office/powerpoint/2010/main" val="15711976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4_Titelfolie">
    <p:bg>
      <p:bgPr>
        <a:solidFill>
          <a:schemeClr val="bg1"/>
        </a:solidFill>
        <a:effectLst/>
      </p:bgPr>
    </p:bg>
    <p:spTree>
      <p:nvGrpSpPr>
        <p:cNvPr id="1" name=""/>
        <p:cNvGrpSpPr/>
        <p:nvPr/>
      </p:nvGrpSpPr>
      <p:grpSpPr>
        <a:xfrm>
          <a:off x="0" y="0"/>
          <a:ext cx="0" cy="0"/>
          <a:chOff x="0" y="0"/>
          <a:chExt cx="0" cy="0"/>
        </a:xfrm>
      </p:grpSpPr>
      <p:pic>
        <p:nvPicPr>
          <p:cNvPr id="8" name="Picture 7" descr="kwg_gebäude_retusche_cropped.jpg"/>
          <p:cNvPicPr>
            <a:picLocks noChangeAspect="1"/>
          </p:cNvPicPr>
          <p:nvPr userDrawn="1"/>
        </p:nvPicPr>
        <p:blipFill>
          <a:blip r:embed="rId2" cstate="screen"/>
          <a:stretch>
            <a:fillRect/>
          </a:stretch>
        </p:blipFill>
        <p:spPr>
          <a:xfrm>
            <a:off x="4483101" y="1218353"/>
            <a:ext cx="7708900" cy="4986116"/>
          </a:xfrm>
          <a:prstGeom prst="rect">
            <a:avLst/>
          </a:prstGeom>
        </p:spPr>
      </p:pic>
      <p:pic>
        <p:nvPicPr>
          <p:cNvPr id="12" name="Picture 11" descr="mask.png"/>
          <p:cNvPicPr>
            <a:picLocks noChangeAspect="1"/>
          </p:cNvPicPr>
          <p:nvPr userDrawn="1"/>
        </p:nvPicPr>
        <p:blipFill>
          <a:blip r:embed="rId3" cstate="screen"/>
          <a:stretch>
            <a:fillRect/>
          </a:stretch>
        </p:blipFill>
        <p:spPr>
          <a:xfrm>
            <a:off x="4123339" y="1206788"/>
            <a:ext cx="8068661" cy="5054985"/>
          </a:xfrm>
          <a:prstGeom prst="rect">
            <a:avLst/>
          </a:prstGeom>
        </p:spPr>
      </p:pic>
      <p:sp>
        <p:nvSpPr>
          <p:cNvPr id="2" name="Titel 1"/>
          <p:cNvSpPr>
            <a:spLocks noGrp="1"/>
          </p:cNvSpPr>
          <p:nvPr>
            <p:ph type="ctrTitle" hasCustomPrompt="1"/>
          </p:nvPr>
        </p:nvSpPr>
        <p:spPr>
          <a:xfrm>
            <a:off x="1808155" y="1866918"/>
            <a:ext cx="5836559" cy="2410265"/>
          </a:xfrm>
        </p:spPr>
        <p:txBody>
          <a:bodyPr anchor="b" anchorCtr="0">
            <a:normAutofit/>
          </a:bodyPr>
          <a:lstStyle>
            <a:lvl1pPr algn="l">
              <a:lnSpc>
                <a:spcPts val="4300"/>
              </a:lnSpc>
              <a:defRPr sz="4000" b="1">
                <a:solidFill>
                  <a:schemeClr val="tx1"/>
                </a:solidFill>
                <a:latin typeface="Palatino Linotype" pitchFamily="18" charset="0"/>
                <a:cs typeface="Palatino Linotype" pitchFamily="18" charset="0"/>
              </a:defRPr>
            </a:lvl1pPr>
          </a:lstStyle>
          <a:p>
            <a:r>
              <a:rPr lang="de-DE" dirty="0"/>
              <a:t>Titel der </a:t>
            </a:r>
            <a:br>
              <a:rPr lang="de-DE" dirty="0"/>
            </a:br>
            <a:r>
              <a:rPr lang="de-DE" dirty="0"/>
              <a:t>Präsentation</a:t>
            </a:r>
          </a:p>
        </p:txBody>
      </p:sp>
      <p:sp>
        <p:nvSpPr>
          <p:cNvPr id="3" name="Untertitel 2"/>
          <p:cNvSpPr>
            <a:spLocks noGrp="1"/>
          </p:cNvSpPr>
          <p:nvPr>
            <p:ph type="subTitle" idx="1" hasCustomPrompt="1"/>
          </p:nvPr>
        </p:nvSpPr>
        <p:spPr>
          <a:xfrm>
            <a:off x="1787499" y="5300260"/>
            <a:ext cx="5857215" cy="675238"/>
          </a:xfrm>
          <a:prstGeom prst="rect">
            <a:avLst/>
          </a:prstGeom>
        </p:spPr>
        <p:txBody>
          <a:bodyPr>
            <a:normAutofit/>
          </a:bodyPr>
          <a:lstStyle>
            <a:lvl1pPr marL="0" indent="0" algn="l">
              <a:lnSpc>
                <a:spcPts val="1100"/>
              </a:lnSpc>
              <a:buNone/>
              <a:defRPr sz="1800" b="1" i="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Zusätzliche</a:t>
            </a:r>
          </a:p>
          <a:p>
            <a:r>
              <a:rPr lang="de-DE" dirty="0"/>
              <a:t>Infos</a:t>
            </a:r>
          </a:p>
        </p:txBody>
      </p:sp>
      <p:sp>
        <p:nvSpPr>
          <p:cNvPr id="6" name="Rechteck 5"/>
          <p:cNvSpPr/>
          <p:nvPr userDrawn="1"/>
        </p:nvSpPr>
        <p:spPr>
          <a:xfrm>
            <a:off x="6814924" y="325235"/>
            <a:ext cx="2054803" cy="4646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sz="1800">
              <a:solidFill>
                <a:prstClr val="white"/>
              </a:solidFill>
            </a:endParaRPr>
          </a:p>
        </p:txBody>
      </p:sp>
      <p:sp>
        <p:nvSpPr>
          <p:cNvPr id="7" name="Rechteck 6"/>
          <p:cNvSpPr/>
          <p:nvPr userDrawn="1"/>
        </p:nvSpPr>
        <p:spPr>
          <a:xfrm>
            <a:off x="9509916" y="898266"/>
            <a:ext cx="2302617" cy="6737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sz="1800">
              <a:solidFill>
                <a:prstClr val="white"/>
              </a:solidFill>
            </a:endParaRPr>
          </a:p>
        </p:txBody>
      </p:sp>
      <p:cxnSp>
        <p:nvCxnSpPr>
          <p:cNvPr id="11" name="Straight Connector 10"/>
          <p:cNvCxnSpPr/>
          <p:nvPr userDrawn="1"/>
        </p:nvCxnSpPr>
        <p:spPr>
          <a:xfrm>
            <a:off x="1911569" y="5246920"/>
            <a:ext cx="2571532" cy="1588"/>
          </a:xfrm>
          <a:prstGeom prst="line">
            <a:avLst/>
          </a:prstGeom>
          <a:ln w="28575">
            <a:solidFill>
              <a:schemeClr val="accent2"/>
            </a:solidFill>
          </a:ln>
        </p:spPr>
        <p:style>
          <a:lnRef idx="1">
            <a:schemeClr val="accent6"/>
          </a:lnRef>
          <a:fillRef idx="0">
            <a:schemeClr val="accent6"/>
          </a:fillRef>
          <a:effectRef idx="0">
            <a:schemeClr val="accent6"/>
          </a:effectRef>
          <a:fontRef idx="minor">
            <a:schemeClr val="tx1"/>
          </a:fontRef>
        </p:style>
      </p:cxnSp>
      <p:sp>
        <p:nvSpPr>
          <p:cNvPr id="14" name="Rechteck 13"/>
          <p:cNvSpPr/>
          <p:nvPr userDrawn="1"/>
        </p:nvSpPr>
        <p:spPr>
          <a:xfrm>
            <a:off x="474981" y="197465"/>
            <a:ext cx="2722353" cy="6915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sz="1800">
              <a:solidFill>
                <a:prstClr val="white"/>
              </a:solidFill>
            </a:endParaRPr>
          </a:p>
        </p:txBody>
      </p:sp>
    </p:spTree>
    <p:extLst>
      <p:ext uri="{BB962C8B-B14F-4D97-AF65-F5344CB8AC3E}">
        <p14:creationId xmlns:p14="http://schemas.microsoft.com/office/powerpoint/2010/main" val="3068980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itelfolie">
    <p:spTree>
      <p:nvGrpSpPr>
        <p:cNvPr id="1" name=""/>
        <p:cNvGrpSpPr/>
        <p:nvPr/>
      </p:nvGrpSpPr>
      <p:grpSpPr>
        <a:xfrm>
          <a:off x="0" y="0"/>
          <a:ext cx="0" cy="0"/>
          <a:chOff x="0" y="0"/>
          <a:chExt cx="0" cy="0"/>
        </a:xfrm>
      </p:grpSpPr>
      <p:sp>
        <p:nvSpPr>
          <p:cNvPr id="4" name="Bildplatzhalter 3"/>
          <p:cNvSpPr>
            <a:spLocks noGrp="1"/>
          </p:cNvSpPr>
          <p:nvPr>
            <p:ph type="pic" sz="quarter" idx="14"/>
          </p:nvPr>
        </p:nvSpPr>
        <p:spPr>
          <a:xfrm>
            <a:off x="4413251" y="1490662"/>
            <a:ext cx="7790040" cy="5000541"/>
          </a:xfrm>
          <a:custGeom>
            <a:avLst/>
            <a:gdLst>
              <a:gd name="connsiteX0" fmla="*/ 0 w 5834057"/>
              <a:gd name="connsiteY0" fmla="*/ 0 h 5025941"/>
              <a:gd name="connsiteX1" fmla="*/ 5834057 w 5834057"/>
              <a:gd name="connsiteY1" fmla="*/ 0 h 5025941"/>
              <a:gd name="connsiteX2" fmla="*/ 5834057 w 5834057"/>
              <a:gd name="connsiteY2" fmla="*/ 5025941 h 5025941"/>
              <a:gd name="connsiteX3" fmla="*/ 0 w 5834057"/>
              <a:gd name="connsiteY3" fmla="*/ 5025941 h 5025941"/>
              <a:gd name="connsiteX4" fmla="*/ 0 w 5834057"/>
              <a:gd name="connsiteY4" fmla="*/ 0 h 5025941"/>
              <a:gd name="connsiteX0" fmla="*/ 0 w 5834057"/>
              <a:gd name="connsiteY0" fmla="*/ 0 h 5025941"/>
              <a:gd name="connsiteX1" fmla="*/ 5834057 w 5834057"/>
              <a:gd name="connsiteY1" fmla="*/ 0 h 5025941"/>
              <a:gd name="connsiteX2" fmla="*/ 5834057 w 5834057"/>
              <a:gd name="connsiteY2" fmla="*/ 5025941 h 5025941"/>
              <a:gd name="connsiteX3" fmla="*/ 474133 w 5834057"/>
              <a:gd name="connsiteY3" fmla="*/ 5017474 h 5025941"/>
              <a:gd name="connsiteX4" fmla="*/ 0 w 5834057"/>
              <a:gd name="connsiteY4" fmla="*/ 0 h 5025941"/>
              <a:gd name="connsiteX0" fmla="*/ 0 w 5834057"/>
              <a:gd name="connsiteY0" fmla="*/ 0 h 5025941"/>
              <a:gd name="connsiteX1" fmla="*/ 5834057 w 5834057"/>
              <a:gd name="connsiteY1" fmla="*/ 355600 h 5025941"/>
              <a:gd name="connsiteX2" fmla="*/ 5834057 w 5834057"/>
              <a:gd name="connsiteY2" fmla="*/ 5025941 h 5025941"/>
              <a:gd name="connsiteX3" fmla="*/ 474133 w 5834057"/>
              <a:gd name="connsiteY3" fmla="*/ 5017474 h 5025941"/>
              <a:gd name="connsiteX4" fmla="*/ 0 w 5834057"/>
              <a:gd name="connsiteY4" fmla="*/ 0 h 5025941"/>
              <a:gd name="connsiteX0" fmla="*/ 0 w 5834057"/>
              <a:gd name="connsiteY0" fmla="*/ 0 h 5025941"/>
              <a:gd name="connsiteX1" fmla="*/ 5834057 w 5834057"/>
              <a:gd name="connsiteY1" fmla="*/ 330200 h 5025941"/>
              <a:gd name="connsiteX2" fmla="*/ 5834057 w 5834057"/>
              <a:gd name="connsiteY2" fmla="*/ 5025941 h 5025941"/>
              <a:gd name="connsiteX3" fmla="*/ 474133 w 5834057"/>
              <a:gd name="connsiteY3" fmla="*/ 5017474 h 5025941"/>
              <a:gd name="connsiteX4" fmla="*/ 0 w 5834057"/>
              <a:gd name="connsiteY4" fmla="*/ 0 h 5025941"/>
              <a:gd name="connsiteX0" fmla="*/ 0 w 5834057"/>
              <a:gd name="connsiteY0" fmla="*/ 0 h 5025941"/>
              <a:gd name="connsiteX1" fmla="*/ 5834057 w 5834057"/>
              <a:gd name="connsiteY1" fmla="*/ 330200 h 5025941"/>
              <a:gd name="connsiteX2" fmla="*/ 5834057 w 5834057"/>
              <a:gd name="connsiteY2" fmla="*/ 5025941 h 5025941"/>
              <a:gd name="connsiteX3" fmla="*/ 474133 w 5834057"/>
              <a:gd name="connsiteY3" fmla="*/ 5017474 h 5025941"/>
              <a:gd name="connsiteX4" fmla="*/ 0 w 5834057"/>
              <a:gd name="connsiteY4" fmla="*/ 0 h 5025941"/>
              <a:gd name="connsiteX0" fmla="*/ 0 w 5834057"/>
              <a:gd name="connsiteY0" fmla="*/ 0 h 5025941"/>
              <a:gd name="connsiteX1" fmla="*/ 5834057 w 5834057"/>
              <a:gd name="connsiteY1" fmla="*/ 330200 h 5025941"/>
              <a:gd name="connsiteX2" fmla="*/ 5834057 w 5834057"/>
              <a:gd name="connsiteY2" fmla="*/ 5025941 h 5025941"/>
              <a:gd name="connsiteX3" fmla="*/ 474133 w 5834057"/>
              <a:gd name="connsiteY3" fmla="*/ 5017474 h 5025941"/>
              <a:gd name="connsiteX4" fmla="*/ 0 w 5834057"/>
              <a:gd name="connsiteY4" fmla="*/ 0 h 5025941"/>
              <a:gd name="connsiteX0" fmla="*/ 0 w 5842524"/>
              <a:gd name="connsiteY0" fmla="*/ 0 h 5025941"/>
              <a:gd name="connsiteX1" fmla="*/ 5842524 w 5842524"/>
              <a:gd name="connsiteY1" fmla="*/ 262467 h 5025941"/>
              <a:gd name="connsiteX2" fmla="*/ 5834057 w 5842524"/>
              <a:gd name="connsiteY2" fmla="*/ 5025941 h 5025941"/>
              <a:gd name="connsiteX3" fmla="*/ 474133 w 5842524"/>
              <a:gd name="connsiteY3" fmla="*/ 5017474 h 5025941"/>
              <a:gd name="connsiteX4" fmla="*/ 0 w 5842524"/>
              <a:gd name="connsiteY4" fmla="*/ 0 h 5025941"/>
              <a:gd name="connsiteX0" fmla="*/ 0 w 5842524"/>
              <a:gd name="connsiteY0" fmla="*/ 0 h 5025941"/>
              <a:gd name="connsiteX1" fmla="*/ 5842524 w 5842524"/>
              <a:gd name="connsiteY1" fmla="*/ 262467 h 5025941"/>
              <a:gd name="connsiteX2" fmla="*/ 5834057 w 5842524"/>
              <a:gd name="connsiteY2" fmla="*/ 5025941 h 5025941"/>
              <a:gd name="connsiteX3" fmla="*/ 347134 w 5842524"/>
              <a:gd name="connsiteY3" fmla="*/ 5017474 h 5025941"/>
              <a:gd name="connsiteX4" fmla="*/ 0 w 5842524"/>
              <a:gd name="connsiteY4" fmla="*/ 0 h 5025941"/>
              <a:gd name="connsiteX0" fmla="*/ 0 w 5842524"/>
              <a:gd name="connsiteY0" fmla="*/ 0 h 5000541"/>
              <a:gd name="connsiteX1" fmla="*/ 5842524 w 5842524"/>
              <a:gd name="connsiteY1" fmla="*/ 237067 h 5000541"/>
              <a:gd name="connsiteX2" fmla="*/ 5834057 w 5842524"/>
              <a:gd name="connsiteY2" fmla="*/ 5000541 h 5000541"/>
              <a:gd name="connsiteX3" fmla="*/ 347134 w 5842524"/>
              <a:gd name="connsiteY3" fmla="*/ 4992074 h 5000541"/>
              <a:gd name="connsiteX4" fmla="*/ 0 w 5842524"/>
              <a:gd name="connsiteY4" fmla="*/ 0 h 5000541"/>
              <a:gd name="connsiteX0" fmla="*/ 0 w 5842524"/>
              <a:gd name="connsiteY0" fmla="*/ 0 h 5000541"/>
              <a:gd name="connsiteX1" fmla="*/ 5842524 w 5842524"/>
              <a:gd name="connsiteY1" fmla="*/ 237067 h 5000541"/>
              <a:gd name="connsiteX2" fmla="*/ 5834057 w 5842524"/>
              <a:gd name="connsiteY2" fmla="*/ 5000541 h 5000541"/>
              <a:gd name="connsiteX3" fmla="*/ 313268 w 5842524"/>
              <a:gd name="connsiteY3" fmla="*/ 4992074 h 5000541"/>
              <a:gd name="connsiteX4" fmla="*/ 0 w 5842524"/>
              <a:gd name="connsiteY4" fmla="*/ 0 h 5000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2524" h="5000541">
                <a:moveTo>
                  <a:pt x="0" y="0"/>
                </a:moveTo>
                <a:lnTo>
                  <a:pt x="5842524" y="237067"/>
                </a:lnTo>
                <a:cubicBezTo>
                  <a:pt x="5839702" y="1824892"/>
                  <a:pt x="5836879" y="3412716"/>
                  <a:pt x="5834057" y="5000541"/>
                </a:cubicBezTo>
                <a:lnTo>
                  <a:pt x="313268" y="4992074"/>
                </a:lnTo>
                <a:lnTo>
                  <a:pt x="0" y="0"/>
                </a:lnTo>
                <a:close/>
              </a:path>
            </a:pathLst>
          </a:custGeom>
        </p:spPr>
        <p:txBody>
          <a:bodyPr/>
          <a:lstStyle/>
          <a:p>
            <a:r>
              <a:rPr lang="de-DE"/>
              <a:t>Bild durch Klicken auf Symbol hinzufügen</a:t>
            </a:r>
          </a:p>
        </p:txBody>
      </p:sp>
      <p:cxnSp>
        <p:nvCxnSpPr>
          <p:cNvPr id="7" name="Gerade Verbindung 6"/>
          <p:cNvCxnSpPr/>
          <p:nvPr userDrawn="1"/>
        </p:nvCxnSpPr>
        <p:spPr>
          <a:xfrm>
            <a:off x="2228851" y="5395913"/>
            <a:ext cx="2400300" cy="0"/>
          </a:xfrm>
          <a:prstGeom prst="line">
            <a:avLst/>
          </a:prstGeom>
          <a:ln>
            <a:solidFill>
              <a:srgbClr val="ED6A5A"/>
            </a:solidFill>
          </a:ln>
          <a:effectLst/>
        </p:spPr>
        <p:style>
          <a:lnRef idx="2">
            <a:schemeClr val="accent1"/>
          </a:lnRef>
          <a:fillRef idx="0">
            <a:schemeClr val="accent1"/>
          </a:fillRef>
          <a:effectRef idx="1">
            <a:schemeClr val="accent1"/>
          </a:effectRef>
          <a:fontRef idx="minor">
            <a:schemeClr val="tx1"/>
          </a:fontRef>
        </p:style>
      </p:cxnSp>
      <p:sp>
        <p:nvSpPr>
          <p:cNvPr id="6" name="Textplatzhalter 13"/>
          <p:cNvSpPr>
            <a:spLocks noGrp="1"/>
          </p:cNvSpPr>
          <p:nvPr>
            <p:ph type="body" sz="quarter" idx="13"/>
          </p:nvPr>
        </p:nvSpPr>
        <p:spPr>
          <a:xfrm>
            <a:off x="2228644" y="5516860"/>
            <a:ext cx="2400000" cy="502077"/>
          </a:xfrm>
          <a:prstGeom prst="rect">
            <a:avLst/>
          </a:prstGeom>
        </p:spPr>
        <p:txBody>
          <a:bodyPr vert="horz" lIns="0" tIns="0" rIns="0" bIns="0" anchor="t" anchorCtr="0"/>
          <a:lstStyle>
            <a:lvl1pPr marL="0" indent="0">
              <a:lnSpc>
                <a:spcPct val="90000"/>
              </a:lnSpc>
              <a:buFontTx/>
              <a:buNone/>
              <a:defRPr sz="1000" b="1">
                <a:solidFill>
                  <a:srgbClr val="1E5492"/>
                </a:solidFill>
                <a:latin typeface="+mj-lt"/>
                <a:cs typeface="Palatino"/>
              </a:defRPr>
            </a:lvl1pPr>
          </a:lstStyle>
          <a:p>
            <a:pPr lvl="0"/>
            <a:r>
              <a:rPr lang="de-DE"/>
              <a:t>Textmasterformat bearbeiten</a:t>
            </a:r>
          </a:p>
        </p:txBody>
      </p:sp>
      <p:pic>
        <p:nvPicPr>
          <p:cNvPr id="8" name="Bild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817034" y="384255"/>
            <a:ext cx="1248833" cy="53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elplatzhalter 1"/>
          <p:cNvSpPr>
            <a:spLocks noGrp="1"/>
          </p:cNvSpPr>
          <p:nvPr>
            <p:ph type="title"/>
          </p:nvPr>
        </p:nvSpPr>
        <p:spPr>
          <a:xfrm>
            <a:off x="2228642" y="3515640"/>
            <a:ext cx="5876781" cy="1231106"/>
          </a:xfrm>
          <a:prstGeom prst="rect">
            <a:avLst/>
          </a:prstGeom>
        </p:spPr>
        <p:txBody>
          <a:bodyPr vert="horz" wrap="square" lIns="0" tIns="0" rIns="0" bIns="0" rtlCol="0" anchor="b" anchorCtr="0">
            <a:spAutoFit/>
          </a:bodyPr>
          <a:lstStyle>
            <a:lvl1pPr algn="l">
              <a:defRPr sz="4000" baseline="0">
                <a:solidFill>
                  <a:srgbClr val="1E5492"/>
                </a:solidFill>
                <a:latin typeface="Palatino Linotype Fett" charset="0"/>
              </a:defRPr>
            </a:lvl1pPr>
          </a:lstStyle>
          <a:p>
            <a:r>
              <a:rPr lang="de-DE"/>
              <a:t>Titelmasterformat durch Klicken bearbeiten</a:t>
            </a:r>
            <a:endParaRPr lang="de-DE" dirty="0"/>
          </a:p>
        </p:txBody>
      </p:sp>
    </p:spTree>
    <p:extLst>
      <p:ext uri="{BB962C8B-B14F-4D97-AF65-F5344CB8AC3E}">
        <p14:creationId xmlns:p14="http://schemas.microsoft.com/office/powerpoint/2010/main" val="257534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5_Titelfolie">
    <p:bg>
      <p:bgPr>
        <a:solidFill>
          <a:schemeClr val="bg1"/>
        </a:solidFill>
        <a:effectLst/>
      </p:bgPr>
    </p:bg>
    <p:spTree>
      <p:nvGrpSpPr>
        <p:cNvPr id="1" name=""/>
        <p:cNvGrpSpPr/>
        <p:nvPr/>
      </p:nvGrpSpPr>
      <p:grpSpPr>
        <a:xfrm>
          <a:off x="0" y="0"/>
          <a:ext cx="0" cy="0"/>
          <a:chOff x="0" y="0"/>
          <a:chExt cx="0" cy="0"/>
        </a:xfrm>
      </p:grpSpPr>
      <p:pic>
        <p:nvPicPr>
          <p:cNvPr id="13" name="Picture 12" descr="mask.png"/>
          <p:cNvPicPr>
            <a:picLocks noChangeAspect="1"/>
          </p:cNvPicPr>
          <p:nvPr userDrawn="1"/>
        </p:nvPicPr>
        <p:blipFill>
          <a:blip r:embed="rId2" cstate="screen"/>
          <a:stretch>
            <a:fillRect/>
          </a:stretch>
        </p:blipFill>
        <p:spPr>
          <a:xfrm>
            <a:off x="4123339" y="1206788"/>
            <a:ext cx="8068661" cy="5054985"/>
          </a:xfrm>
          <a:prstGeom prst="rect">
            <a:avLst/>
          </a:prstGeom>
        </p:spPr>
      </p:pic>
      <p:sp>
        <p:nvSpPr>
          <p:cNvPr id="2" name="Titel 1"/>
          <p:cNvSpPr>
            <a:spLocks noGrp="1"/>
          </p:cNvSpPr>
          <p:nvPr>
            <p:ph type="ctrTitle" hasCustomPrompt="1"/>
          </p:nvPr>
        </p:nvSpPr>
        <p:spPr>
          <a:xfrm>
            <a:off x="1808155" y="1866918"/>
            <a:ext cx="5836559" cy="2410265"/>
          </a:xfrm>
        </p:spPr>
        <p:txBody>
          <a:bodyPr anchor="b" anchorCtr="0">
            <a:normAutofit/>
          </a:bodyPr>
          <a:lstStyle>
            <a:lvl1pPr algn="l">
              <a:lnSpc>
                <a:spcPts val="4300"/>
              </a:lnSpc>
              <a:defRPr sz="4000" b="1">
                <a:solidFill>
                  <a:schemeClr val="tx1"/>
                </a:solidFill>
                <a:latin typeface="Palatino Linotype" pitchFamily="18" charset="0"/>
                <a:cs typeface="Palatino Linotype" pitchFamily="18" charset="0"/>
              </a:defRPr>
            </a:lvl1pPr>
          </a:lstStyle>
          <a:p>
            <a:r>
              <a:rPr lang="de-DE" dirty="0"/>
              <a:t>Titel der </a:t>
            </a:r>
            <a:br>
              <a:rPr lang="de-DE" dirty="0"/>
            </a:br>
            <a:r>
              <a:rPr lang="de-DE" dirty="0"/>
              <a:t>Präsentation</a:t>
            </a:r>
          </a:p>
        </p:txBody>
      </p:sp>
      <p:sp>
        <p:nvSpPr>
          <p:cNvPr id="3" name="Untertitel 2"/>
          <p:cNvSpPr>
            <a:spLocks noGrp="1"/>
          </p:cNvSpPr>
          <p:nvPr>
            <p:ph type="subTitle" idx="1" hasCustomPrompt="1"/>
          </p:nvPr>
        </p:nvSpPr>
        <p:spPr>
          <a:xfrm>
            <a:off x="1787499" y="5300260"/>
            <a:ext cx="5857215" cy="717768"/>
          </a:xfrm>
          <a:prstGeom prst="rect">
            <a:avLst/>
          </a:prstGeom>
        </p:spPr>
        <p:txBody>
          <a:bodyPr>
            <a:normAutofit/>
          </a:bodyPr>
          <a:lstStyle>
            <a:lvl1pPr marL="0" indent="0" algn="l">
              <a:lnSpc>
                <a:spcPts val="1100"/>
              </a:lnSpc>
              <a:buNone/>
              <a:defRPr sz="1800" b="1" i="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Zusätzliche</a:t>
            </a:r>
          </a:p>
          <a:p>
            <a:r>
              <a:rPr lang="de-DE" dirty="0"/>
              <a:t>Infos</a:t>
            </a:r>
          </a:p>
        </p:txBody>
      </p:sp>
      <p:sp>
        <p:nvSpPr>
          <p:cNvPr id="4" name="Rechteck 3"/>
          <p:cNvSpPr/>
          <p:nvPr userDrawn="1"/>
        </p:nvSpPr>
        <p:spPr>
          <a:xfrm>
            <a:off x="474981" y="263286"/>
            <a:ext cx="1517868" cy="4646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sz="1800">
              <a:solidFill>
                <a:prstClr val="white"/>
              </a:solidFill>
            </a:endParaRPr>
          </a:p>
        </p:txBody>
      </p:sp>
      <p:sp>
        <p:nvSpPr>
          <p:cNvPr id="6" name="Rechteck 5"/>
          <p:cNvSpPr/>
          <p:nvPr userDrawn="1"/>
        </p:nvSpPr>
        <p:spPr>
          <a:xfrm>
            <a:off x="6814924" y="325235"/>
            <a:ext cx="2054803" cy="4646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sz="1800">
              <a:solidFill>
                <a:prstClr val="white"/>
              </a:solidFill>
            </a:endParaRPr>
          </a:p>
        </p:txBody>
      </p:sp>
      <p:sp>
        <p:nvSpPr>
          <p:cNvPr id="7" name="Rechteck 6"/>
          <p:cNvSpPr/>
          <p:nvPr userDrawn="1"/>
        </p:nvSpPr>
        <p:spPr>
          <a:xfrm>
            <a:off x="9509916" y="898266"/>
            <a:ext cx="2302617" cy="6737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sz="1800">
              <a:solidFill>
                <a:prstClr val="white"/>
              </a:solidFill>
            </a:endParaRPr>
          </a:p>
        </p:txBody>
      </p:sp>
      <p:cxnSp>
        <p:nvCxnSpPr>
          <p:cNvPr id="11" name="Straight Connector 10"/>
          <p:cNvCxnSpPr/>
          <p:nvPr userDrawn="1"/>
        </p:nvCxnSpPr>
        <p:spPr>
          <a:xfrm>
            <a:off x="1911569" y="5246920"/>
            <a:ext cx="2571532" cy="1588"/>
          </a:xfrm>
          <a:prstGeom prst="line">
            <a:avLst/>
          </a:prstGeom>
          <a:ln w="28575">
            <a:solidFill>
              <a:schemeClr val="accent2"/>
            </a:solidFill>
          </a:ln>
        </p:spPr>
        <p:style>
          <a:lnRef idx="1">
            <a:schemeClr val="accent6"/>
          </a:lnRef>
          <a:fillRef idx="0">
            <a:schemeClr val="accent6"/>
          </a:fillRef>
          <a:effectRef idx="0">
            <a:schemeClr val="accent6"/>
          </a:effectRef>
          <a:fontRef idx="minor">
            <a:schemeClr val="tx1"/>
          </a:fontRef>
        </p:style>
      </p:cxnSp>
      <p:sp>
        <p:nvSpPr>
          <p:cNvPr id="10" name="Rechteck 9"/>
          <p:cNvSpPr/>
          <p:nvPr userDrawn="1"/>
        </p:nvSpPr>
        <p:spPr>
          <a:xfrm>
            <a:off x="474981" y="197465"/>
            <a:ext cx="2722353" cy="6915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sz="1800">
              <a:solidFill>
                <a:prstClr val="white"/>
              </a:solidFill>
            </a:endParaRPr>
          </a:p>
        </p:txBody>
      </p:sp>
      <p:pic>
        <p:nvPicPr>
          <p:cNvPr id="14" name="Grafik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6055" y="266090"/>
            <a:ext cx="1208347" cy="513170"/>
          </a:xfrm>
          <a:prstGeom prst="rect">
            <a:avLst/>
          </a:prstGeom>
        </p:spPr>
      </p:pic>
    </p:spTree>
    <p:extLst>
      <p:ext uri="{BB962C8B-B14F-4D97-AF65-F5344CB8AC3E}">
        <p14:creationId xmlns:p14="http://schemas.microsoft.com/office/powerpoint/2010/main" val="2512011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7_Titelfolie">
    <p:bg>
      <p:bgPr>
        <a:solidFill>
          <a:schemeClr val="bg1"/>
        </a:solidFill>
        <a:effectLst/>
      </p:bgPr>
    </p:bg>
    <p:spTree>
      <p:nvGrpSpPr>
        <p:cNvPr id="1" name=""/>
        <p:cNvGrpSpPr/>
        <p:nvPr/>
      </p:nvGrpSpPr>
      <p:grpSpPr>
        <a:xfrm>
          <a:off x="0" y="0"/>
          <a:ext cx="0" cy="0"/>
          <a:chOff x="0" y="0"/>
          <a:chExt cx="0" cy="0"/>
        </a:xfrm>
      </p:grpSpPr>
      <p:pic>
        <p:nvPicPr>
          <p:cNvPr id="8" name="Picture 7" descr="kwg_gebäude_retusche_cropped.jpg"/>
          <p:cNvPicPr>
            <a:picLocks noChangeAspect="1"/>
          </p:cNvPicPr>
          <p:nvPr userDrawn="1"/>
        </p:nvPicPr>
        <p:blipFill>
          <a:blip r:embed="rId2" cstate="screen"/>
          <a:stretch>
            <a:fillRect/>
          </a:stretch>
        </p:blipFill>
        <p:spPr>
          <a:xfrm>
            <a:off x="4483101" y="1218353"/>
            <a:ext cx="7708900" cy="4986116"/>
          </a:xfrm>
          <a:prstGeom prst="rect">
            <a:avLst/>
          </a:prstGeom>
        </p:spPr>
      </p:pic>
      <p:pic>
        <p:nvPicPr>
          <p:cNvPr id="12" name="Picture 11" descr="mask.png"/>
          <p:cNvPicPr>
            <a:picLocks noChangeAspect="1"/>
          </p:cNvPicPr>
          <p:nvPr userDrawn="1"/>
        </p:nvPicPr>
        <p:blipFill>
          <a:blip r:embed="rId3" cstate="screen"/>
          <a:stretch>
            <a:fillRect/>
          </a:stretch>
        </p:blipFill>
        <p:spPr>
          <a:xfrm>
            <a:off x="4123339" y="1206788"/>
            <a:ext cx="8068660" cy="5054985"/>
          </a:xfrm>
          <a:prstGeom prst="rect">
            <a:avLst/>
          </a:prstGeom>
        </p:spPr>
      </p:pic>
      <p:sp>
        <p:nvSpPr>
          <p:cNvPr id="2" name="Titel 1"/>
          <p:cNvSpPr>
            <a:spLocks noGrp="1"/>
          </p:cNvSpPr>
          <p:nvPr>
            <p:ph type="ctrTitle" hasCustomPrompt="1"/>
          </p:nvPr>
        </p:nvSpPr>
        <p:spPr>
          <a:xfrm>
            <a:off x="1808155" y="1866918"/>
            <a:ext cx="5836559" cy="2410265"/>
          </a:xfrm>
        </p:spPr>
        <p:txBody>
          <a:bodyPr anchor="b" anchorCtr="0">
            <a:normAutofit/>
          </a:bodyPr>
          <a:lstStyle>
            <a:lvl1pPr algn="l">
              <a:lnSpc>
                <a:spcPts val="4300"/>
              </a:lnSpc>
              <a:defRPr sz="4000" b="1">
                <a:solidFill>
                  <a:schemeClr val="tx1"/>
                </a:solidFill>
                <a:latin typeface="Palatino Linotype" pitchFamily="18" charset="0"/>
                <a:cs typeface="Palatino Linotype" pitchFamily="18" charset="0"/>
              </a:defRPr>
            </a:lvl1pPr>
          </a:lstStyle>
          <a:p>
            <a:r>
              <a:rPr lang="de-DE" dirty="0"/>
              <a:t>Titel der </a:t>
            </a:r>
            <a:br>
              <a:rPr lang="de-DE" dirty="0"/>
            </a:br>
            <a:r>
              <a:rPr lang="de-DE" dirty="0"/>
              <a:t>Präsentation</a:t>
            </a:r>
          </a:p>
        </p:txBody>
      </p:sp>
      <p:sp>
        <p:nvSpPr>
          <p:cNvPr id="3" name="Untertitel 2"/>
          <p:cNvSpPr>
            <a:spLocks noGrp="1"/>
          </p:cNvSpPr>
          <p:nvPr>
            <p:ph type="subTitle" idx="1" hasCustomPrompt="1"/>
          </p:nvPr>
        </p:nvSpPr>
        <p:spPr>
          <a:xfrm>
            <a:off x="1787499" y="5300261"/>
            <a:ext cx="5857215" cy="525169"/>
          </a:xfrm>
          <a:prstGeom prst="rect">
            <a:avLst/>
          </a:prstGeom>
        </p:spPr>
        <p:txBody>
          <a:bodyPr>
            <a:normAutofit/>
          </a:bodyPr>
          <a:lstStyle>
            <a:lvl1pPr marL="0" indent="0" algn="l">
              <a:lnSpc>
                <a:spcPts val="1100"/>
              </a:lnSpc>
              <a:buNone/>
              <a:defRPr sz="1800" b="1" i="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Zusätzliche</a:t>
            </a:r>
          </a:p>
          <a:p>
            <a:r>
              <a:rPr lang="de-DE" dirty="0"/>
              <a:t>Infos</a:t>
            </a:r>
          </a:p>
        </p:txBody>
      </p:sp>
      <p:sp>
        <p:nvSpPr>
          <p:cNvPr id="4" name="Rechteck 3"/>
          <p:cNvSpPr/>
          <p:nvPr userDrawn="1"/>
        </p:nvSpPr>
        <p:spPr>
          <a:xfrm>
            <a:off x="474981" y="263286"/>
            <a:ext cx="1517868" cy="4646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sz="1800">
              <a:solidFill>
                <a:prstClr val="white"/>
              </a:solidFill>
            </a:endParaRPr>
          </a:p>
        </p:txBody>
      </p:sp>
      <p:sp>
        <p:nvSpPr>
          <p:cNvPr id="6" name="Rechteck 5"/>
          <p:cNvSpPr/>
          <p:nvPr userDrawn="1"/>
        </p:nvSpPr>
        <p:spPr>
          <a:xfrm>
            <a:off x="6814924" y="325235"/>
            <a:ext cx="2054803" cy="4646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sz="1800">
              <a:solidFill>
                <a:prstClr val="white"/>
              </a:solidFill>
            </a:endParaRPr>
          </a:p>
        </p:txBody>
      </p:sp>
      <p:sp>
        <p:nvSpPr>
          <p:cNvPr id="7" name="Rechteck 6"/>
          <p:cNvSpPr/>
          <p:nvPr userDrawn="1"/>
        </p:nvSpPr>
        <p:spPr>
          <a:xfrm>
            <a:off x="9509916" y="898266"/>
            <a:ext cx="2302617" cy="6737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sz="1800">
              <a:solidFill>
                <a:prstClr val="white"/>
              </a:solidFill>
            </a:endParaRPr>
          </a:p>
        </p:txBody>
      </p:sp>
      <p:cxnSp>
        <p:nvCxnSpPr>
          <p:cNvPr id="11" name="Straight Connector 10"/>
          <p:cNvCxnSpPr/>
          <p:nvPr userDrawn="1"/>
        </p:nvCxnSpPr>
        <p:spPr>
          <a:xfrm>
            <a:off x="1911569" y="5246920"/>
            <a:ext cx="2571532" cy="1588"/>
          </a:xfrm>
          <a:prstGeom prst="line">
            <a:avLst/>
          </a:prstGeom>
          <a:ln w="28575">
            <a:solidFill>
              <a:schemeClr val="accent2"/>
            </a:solidFill>
          </a:ln>
        </p:spPr>
        <p:style>
          <a:lnRef idx="1">
            <a:schemeClr val="accent6"/>
          </a:lnRef>
          <a:fillRef idx="0">
            <a:schemeClr val="accent6"/>
          </a:fillRef>
          <a:effectRef idx="0">
            <a:schemeClr val="accent6"/>
          </a:effectRef>
          <a:fontRef idx="minor">
            <a:schemeClr val="tx1"/>
          </a:fontRef>
        </p:style>
      </p:cxnSp>
      <p:sp>
        <p:nvSpPr>
          <p:cNvPr id="10" name="Rechteck 9"/>
          <p:cNvSpPr/>
          <p:nvPr userDrawn="1"/>
        </p:nvSpPr>
        <p:spPr>
          <a:xfrm>
            <a:off x="474981" y="197465"/>
            <a:ext cx="2722353" cy="6915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sz="1800">
              <a:solidFill>
                <a:prstClr val="white"/>
              </a:solidFill>
            </a:endParaRPr>
          </a:p>
        </p:txBody>
      </p:sp>
    </p:spTree>
    <p:extLst>
      <p:ext uri="{BB962C8B-B14F-4D97-AF65-F5344CB8AC3E}">
        <p14:creationId xmlns:p14="http://schemas.microsoft.com/office/powerpoint/2010/main" val="14535888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8_Titelfolie">
    <p:bg>
      <p:bgPr>
        <a:solidFill>
          <a:schemeClr val="bg1"/>
        </a:solidFill>
        <a:effectLst/>
      </p:bgPr>
    </p:bg>
    <p:spTree>
      <p:nvGrpSpPr>
        <p:cNvPr id="1" name=""/>
        <p:cNvGrpSpPr/>
        <p:nvPr/>
      </p:nvGrpSpPr>
      <p:grpSpPr>
        <a:xfrm>
          <a:off x="0" y="0"/>
          <a:ext cx="0" cy="0"/>
          <a:chOff x="0" y="0"/>
          <a:chExt cx="0" cy="0"/>
        </a:xfrm>
      </p:grpSpPr>
      <p:pic>
        <p:nvPicPr>
          <p:cNvPr id="10" name="Picture 9" descr="mask.png"/>
          <p:cNvPicPr>
            <a:picLocks noChangeAspect="1"/>
          </p:cNvPicPr>
          <p:nvPr userDrawn="1"/>
        </p:nvPicPr>
        <p:blipFill>
          <a:blip r:embed="rId2" cstate="screen"/>
          <a:stretch>
            <a:fillRect/>
          </a:stretch>
        </p:blipFill>
        <p:spPr>
          <a:xfrm>
            <a:off x="4123339" y="1206788"/>
            <a:ext cx="8068660" cy="5054985"/>
          </a:xfrm>
          <a:prstGeom prst="rect">
            <a:avLst/>
          </a:prstGeom>
        </p:spPr>
      </p:pic>
      <p:sp>
        <p:nvSpPr>
          <p:cNvPr id="2" name="Titel 1"/>
          <p:cNvSpPr>
            <a:spLocks noGrp="1"/>
          </p:cNvSpPr>
          <p:nvPr>
            <p:ph type="ctrTitle" hasCustomPrompt="1"/>
          </p:nvPr>
        </p:nvSpPr>
        <p:spPr>
          <a:xfrm>
            <a:off x="1808155" y="1866918"/>
            <a:ext cx="5836559" cy="2410265"/>
          </a:xfrm>
        </p:spPr>
        <p:txBody>
          <a:bodyPr anchor="b" anchorCtr="0">
            <a:normAutofit/>
          </a:bodyPr>
          <a:lstStyle>
            <a:lvl1pPr algn="l">
              <a:lnSpc>
                <a:spcPts val="4300"/>
              </a:lnSpc>
              <a:defRPr sz="4000" b="1">
                <a:solidFill>
                  <a:schemeClr val="tx1"/>
                </a:solidFill>
                <a:latin typeface="Palatino Linotype" pitchFamily="18" charset="0"/>
                <a:cs typeface="Palatino Linotype" pitchFamily="18" charset="0"/>
              </a:defRPr>
            </a:lvl1pPr>
          </a:lstStyle>
          <a:p>
            <a:r>
              <a:rPr lang="de-DE" dirty="0"/>
              <a:t>Titel der </a:t>
            </a:r>
            <a:br>
              <a:rPr lang="de-DE" dirty="0"/>
            </a:br>
            <a:r>
              <a:rPr lang="de-DE" dirty="0"/>
              <a:t>Präsentation</a:t>
            </a:r>
          </a:p>
        </p:txBody>
      </p:sp>
      <p:sp>
        <p:nvSpPr>
          <p:cNvPr id="3" name="Untertitel 2"/>
          <p:cNvSpPr>
            <a:spLocks noGrp="1"/>
          </p:cNvSpPr>
          <p:nvPr>
            <p:ph type="subTitle" idx="1" hasCustomPrompt="1"/>
          </p:nvPr>
        </p:nvSpPr>
        <p:spPr>
          <a:xfrm>
            <a:off x="1787499" y="5300261"/>
            <a:ext cx="5857215" cy="813461"/>
          </a:xfrm>
          <a:prstGeom prst="rect">
            <a:avLst/>
          </a:prstGeom>
        </p:spPr>
        <p:txBody>
          <a:bodyPr>
            <a:normAutofit/>
          </a:bodyPr>
          <a:lstStyle>
            <a:lvl1pPr marL="0" indent="0" algn="l">
              <a:lnSpc>
                <a:spcPts val="1100"/>
              </a:lnSpc>
              <a:buNone/>
              <a:defRPr sz="1800" b="1" i="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Zusätzliche</a:t>
            </a:r>
          </a:p>
          <a:p>
            <a:r>
              <a:rPr lang="de-DE" dirty="0"/>
              <a:t>Infos</a:t>
            </a:r>
          </a:p>
        </p:txBody>
      </p:sp>
      <p:sp>
        <p:nvSpPr>
          <p:cNvPr id="4" name="Rechteck 3"/>
          <p:cNvSpPr/>
          <p:nvPr userDrawn="1"/>
        </p:nvSpPr>
        <p:spPr>
          <a:xfrm>
            <a:off x="474981" y="263286"/>
            <a:ext cx="1517868" cy="4646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sz="1800">
              <a:solidFill>
                <a:prstClr val="white"/>
              </a:solidFill>
            </a:endParaRPr>
          </a:p>
        </p:txBody>
      </p:sp>
      <p:sp>
        <p:nvSpPr>
          <p:cNvPr id="6" name="Rechteck 5"/>
          <p:cNvSpPr/>
          <p:nvPr userDrawn="1"/>
        </p:nvSpPr>
        <p:spPr>
          <a:xfrm>
            <a:off x="6814924" y="325235"/>
            <a:ext cx="2054803" cy="4646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sz="1800">
              <a:solidFill>
                <a:prstClr val="white"/>
              </a:solidFill>
            </a:endParaRPr>
          </a:p>
        </p:txBody>
      </p:sp>
      <p:sp>
        <p:nvSpPr>
          <p:cNvPr id="7" name="Rechteck 6"/>
          <p:cNvSpPr/>
          <p:nvPr userDrawn="1"/>
        </p:nvSpPr>
        <p:spPr>
          <a:xfrm>
            <a:off x="9509916" y="898266"/>
            <a:ext cx="2302617" cy="6737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sz="1800">
              <a:solidFill>
                <a:prstClr val="white"/>
              </a:solidFill>
            </a:endParaRPr>
          </a:p>
        </p:txBody>
      </p:sp>
      <p:cxnSp>
        <p:nvCxnSpPr>
          <p:cNvPr id="11" name="Straight Connector 10"/>
          <p:cNvCxnSpPr/>
          <p:nvPr userDrawn="1"/>
        </p:nvCxnSpPr>
        <p:spPr>
          <a:xfrm>
            <a:off x="1911569" y="5246920"/>
            <a:ext cx="2571532" cy="1588"/>
          </a:xfrm>
          <a:prstGeom prst="line">
            <a:avLst/>
          </a:prstGeom>
          <a:ln w="28575">
            <a:solidFill>
              <a:schemeClr val="accent2"/>
            </a:solidFill>
          </a:ln>
        </p:spPr>
        <p:style>
          <a:lnRef idx="1">
            <a:schemeClr val="accent6"/>
          </a:lnRef>
          <a:fillRef idx="0">
            <a:schemeClr val="accent6"/>
          </a:fillRef>
          <a:effectRef idx="0">
            <a:schemeClr val="accent6"/>
          </a:effectRef>
          <a:fontRef idx="minor">
            <a:schemeClr val="tx1"/>
          </a:fontRef>
        </p:style>
      </p:cxnSp>
      <p:sp>
        <p:nvSpPr>
          <p:cNvPr id="12" name="Rechteck 11"/>
          <p:cNvSpPr/>
          <p:nvPr userDrawn="1"/>
        </p:nvSpPr>
        <p:spPr>
          <a:xfrm>
            <a:off x="474981" y="197465"/>
            <a:ext cx="2722353" cy="6915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sz="1800">
              <a:solidFill>
                <a:prstClr val="white"/>
              </a:solidFill>
            </a:endParaRPr>
          </a:p>
        </p:txBody>
      </p:sp>
      <p:pic>
        <p:nvPicPr>
          <p:cNvPr id="14" name="Grafik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6055" y="266090"/>
            <a:ext cx="1208347" cy="513170"/>
          </a:xfrm>
          <a:prstGeom prst="rect">
            <a:avLst/>
          </a:prstGeom>
        </p:spPr>
      </p:pic>
    </p:spTree>
    <p:extLst>
      <p:ext uri="{BB962C8B-B14F-4D97-AF65-F5344CB8AC3E}">
        <p14:creationId xmlns:p14="http://schemas.microsoft.com/office/powerpoint/2010/main" val="22857348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0_Titelfolie">
    <p:bg>
      <p:bgPr>
        <a:solidFill>
          <a:schemeClr val="bg1"/>
        </a:solidFill>
        <a:effectLst/>
      </p:bgPr>
    </p:bg>
    <p:spTree>
      <p:nvGrpSpPr>
        <p:cNvPr id="1" name=""/>
        <p:cNvGrpSpPr/>
        <p:nvPr/>
      </p:nvGrpSpPr>
      <p:grpSpPr>
        <a:xfrm>
          <a:off x="0" y="0"/>
          <a:ext cx="0" cy="0"/>
          <a:chOff x="0" y="0"/>
          <a:chExt cx="0" cy="0"/>
        </a:xfrm>
      </p:grpSpPr>
      <p:pic>
        <p:nvPicPr>
          <p:cNvPr id="8" name="Picture 7" descr="kwg_gebäude_retusche_cropped.jpg"/>
          <p:cNvPicPr>
            <a:picLocks noChangeAspect="1"/>
          </p:cNvPicPr>
          <p:nvPr userDrawn="1"/>
        </p:nvPicPr>
        <p:blipFill>
          <a:blip r:embed="rId2" cstate="screen"/>
          <a:stretch>
            <a:fillRect/>
          </a:stretch>
        </p:blipFill>
        <p:spPr>
          <a:xfrm>
            <a:off x="4483101" y="1218353"/>
            <a:ext cx="7708900" cy="4986116"/>
          </a:xfrm>
          <a:prstGeom prst="rect">
            <a:avLst/>
          </a:prstGeom>
        </p:spPr>
      </p:pic>
      <p:pic>
        <p:nvPicPr>
          <p:cNvPr id="12" name="Picture 11" descr="mask.png"/>
          <p:cNvPicPr>
            <a:picLocks noChangeAspect="1"/>
          </p:cNvPicPr>
          <p:nvPr userDrawn="1"/>
        </p:nvPicPr>
        <p:blipFill>
          <a:blip r:embed="rId3" cstate="screen"/>
          <a:stretch>
            <a:fillRect/>
          </a:stretch>
        </p:blipFill>
        <p:spPr>
          <a:xfrm>
            <a:off x="4123339" y="1206788"/>
            <a:ext cx="8068660" cy="5054984"/>
          </a:xfrm>
          <a:prstGeom prst="rect">
            <a:avLst/>
          </a:prstGeom>
        </p:spPr>
      </p:pic>
      <p:sp>
        <p:nvSpPr>
          <p:cNvPr id="2" name="Titel 1"/>
          <p:cNvSpPr>
            <a:spLocks noGrp="1"/>
          </p:cNvSpPr>
          <p:nvPr>
            <p:ph type="ctrTitle" hasCustomPrompt="1"/>
          </p:nvPr>
        </p:nvSpPr>
        <p:spPr>
          <a:xfrm>
            <a:off x="1808155" y="1866918"/>
            <a:ext cx="5836559" cy="2410265"/>
          </a:xfrm>
        </p:spPr>
        <p:txBody>
          <a:bodyPr anchor="b" anchorCtr="0">
            <a:normAutofit/>
          </a:bodyPr>
          <a:lstStyle>
            <a:lvl1pPr algn="l">
              <a:lnSpc>
                <a:spcPts val="4300"/>
              </a:lnSpc>
              <a:defRPr sz="4000" b="1">
                <a:solidFill>
                  <a:schemeClr val="tx1"/>
                </a:solidFill>
                <a:latin typeface="Palatino Linotype" pitchFamily="18" charset="0"/>
                <a:cs typeface="Palatino Linotype" pitchFamily="18" charset="0"/>
              </a:defRPr>
            </a:lvl1pPr>
          </a:lstStyle>
          <a:p>
            <a:r>
              <a:rPr lang="de-DE" dirty="0"/>
              <a:t>Titel der </a:t>
            </a:r>
            <a:br>
              <a:rPr lang="de-DE" dirty="0"/>
            </a:br>
            <a:r>
              <a:rPr lang="de-DE" dirty="0"/>
              <a:t>Präsentation</a:t>
            </a:r>
          </a:p>
        </p:txBody>
      </p:sp>
      <p:sp>
        <p:nvSpPr>
          <p:cNvPr id="3" name="Untertitel 2"/>
          <p:cNvSpPr>
            <a:spLocks noGrp="1"/>
          </p:cNvSpPr>
          <p:nvPr>
            <p:ph type="subTitle" idx="1" hasCustomPrompt="1"/>
          </p:nvPr>
        </p:nvSpPr>
        <p:spPr>
          <a:xfrm>
            <a:off x="1787499" y="5300260"/>
            <a:ext cx="5857215" cy="760298"/>
          </a:xfrm>
          <a:prstGeom prst="rect">
            <a:avLst/>
          </a:prstGeom>
        </p:spPr>
        <p:txBody>
          <a:bodyPr>
            <a:normAutofit/>
          </a:bodyPr>
          <a:lstStyle>
            <a:lvl1pPr marL="0" indent="0" algn="l">
              <a:lnSpc>
                <a:spcPts val="1100"/>
              </a:lnSpc>
              <a:buNone/>
              <a:defRPr sz="1800" b="1" i="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Zusätzliche</a:t>
            </a:r>
          </a:p>
          <a:p>
            <a:r>
              <a:rPr lang="de-DE" dirty="0"/>
              <a:t>Infos</a:t>
            </a:r>
          </a:p>
        </p:txBody>
      </p:sp>
      <p:sp>
        <p:nvSpPr>
          <p:cNvPr id="6" name="Rechteck 5"/>
          <p:cNvSpPr/>
          <p:nvPr userDrawn="1"/>
        </p:nvSpPr>
        <p:spPr>
          <a:xfrm>
            <a:off x="6814924" y="325235"/>
            <a:ext cx="2054803" cy="4646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sz="1800">
              <a:solidFill>
                <a:prstClr val="white"/>
              </a:solidFill>
            </a:endParaRPr>
          </a:p>
        </p:txBody>
      </p:sp>
      <p:sp>
        <p:nvSpPr>
          <p:cNvPr id="7" name="Rechteck 6"/>
          <p:cNvSpPr/>
          <p:nvPr userDrawn="1"/>
        </p:nvSpPr>
        <p:spPr>
          <a:xfrm>
            <a:off x="9509916" y="898266"/>
            <a:ext cx="2302617" cy="6737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sz="1800">
              <a:solidFill>
                <a:prstClr val="white"/>
              </a:solidFill>
            </a:endParaRPr>
          </a:p>
        </p:txBody>
      </p:sp>
      <p:cxnSp>
        <p:nvCxnSpPr>
          <p:cNvPr id="11" name="Straight Connector 10"/>
          <p:cNvCxnSpPr/>
          <p:nvPr userDrawn="1"/>
        </p:nvCxnSpPr>
        <p:spPr>
          <a:xfrm>
            <a:off x="1911569" y="5246920"/>
            <a:ext cx="2571532" cy="1588"/>
          </a:xfrm>
          <a:prstGeom prst="line">
            <a:avLst/>
          </a:prstGeom>
          <a:ln w="28575">
            <a:solidFill>
              <a:schemeClr val="accent2"/>
            </a:solidFill>
          </a:ln>
        </p:spPr>
        <p:style>
          <a:lnRef idx="1">
            <a:schemeClr val="accent6"/>
          </a:lnRef>
          <a:fillRef idx="0">
            <a:schemeClr val="accent6"/>
          </a:fillRef>
          <a:effectRef idx="0">
            <a:schemeClr val="accent6"/>
          </a:effectRef>
          <a:fontRef idx="minor">
            <a:schemeClr val="tx1"/>
          </a:fontRef>
        </p:style>
      </p:cxnSp>
      <p:sp>
        <p:nvSpPr>
          <p:cNvPr id="14" name="Rechteck 13"/>
          <p:cNvSpPr/>
          <p:nvPr userDrawn="1"/>
        </p:nvSpPr>
        <p:spPr>
          <a:xfrm>
            <a:off x="474981" y="197465"/>
            <a:ext cx="2722353" cy="6915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sz="1800">
              <a:solidFill>
                <a:prstClr val="white"/>
              </a:solidFill>
            </a:endParaRPr>
          </a:p>
        </p:txBody>
      </p:sp>
    </p:spTree>
    <p:extLst>
      <p:ext uri="{BB962C8B-B14F-4D97-AF65-F5344CB8AC3E}">
        <p14:creationId xmlns:p14="http://schemas.microsoft.com/office/powerpoint/2010/main" val="40670891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1_Titelfolie">
    <p:bg>
      <p:bgPr>
        <a:solidFill>
          <a:schemeClr val="bg1"/>
        </a:solidFill>
        <a:effectLst/>
      </p:bgPr>
    </p:bg>
    <p:spTree>
      <p:nvGrpSpPr>
        <p:cNvPr id="1" name=""/>
        <p:cNvGrpSpPr/>
        <p:nvPr/>
      </p:nvGrpSpPr>
      <p:grpSpPr>
        <a:xfrm>
          <a:off x="0" y="0"/>
          <a:ext cx="0" cy="0"/>
          <a:chOff x="0" y="0"/>
          <a:chExt cx="0" cy="0"/>
        </a:xfrm>
      </p:grpSpPr>
      <p:pic>
        <p:nvPicPr>
          <p:cNvPr id="12" name="Picture 11" descr="mask.png"/>
          <p:cNvPicPr>
            <a:picLocks noChangeAspect="1"/>
          </p:cNvPicPr>
          <p:nvPr userDrawn="1"/>
        </p:nvPicPr>
        <p:blipFill>
          <a:blip r:embed="rId2" cstate="screen"/>
          <a:stretch>
            <a:fillRect/>
          </a:stretch>
        </p:blipFill>
        <p:spPr>
          <a:xfrm>
            <a:off x="4123339" y="1206788"/>
            <a:ext cx="8068660" cy="5054984"/>
          </a:xfrm>
          <a:prstGeom prst="rect">
            <a:avLst/>
          </a:prstGeom>
        </p:spPr>
      </p:pic>
      <p:sp>
        <p:nvSpPr>
          <p:cNvPr id="2" name="Titel 1"/>
          <p:cNvSpPr>
            <a:spLocks noGrp="1"/>
          </p:cNvSpPr>
          <p:nvPr>
            <p:ph type="ctrTitle" hasCustomPrompt="1"/>
          </p:nvPr>
        </p:nvSpPr>
        <p:spPr>
          <a:xfrm>
            <a:off x="1808155" y="1866918"/>
            <a:ext cx="5836559" cy="2410265"/>
          </a:xfrm>
        </p:spPr>
        <p:txBody>
          <a:bodyPr anchor="b" anchorCtr="0">
            <a:normAutofit/>
          </a:bodyPr>
          <a:lstStyle>
            <a:lvl1pPr algn="l">
              <a:lnSpc>
                <a:spcPts val="4300"/>
              </a:lnSpc>
              <a:defRPr sz="4000" b="1">
                <a:solidFill>
                  <a:schemeClr val="tx1"/>
                </a:solidFill>
                <a:latin typeface="Palatino Linotype" pitchFamily="18" charset="0"/>
                <a:cs typeface="Palatino Linotype" pitchFamily="18" charset="0"/>
              </a:defRPr>
            </a:lvl1pPr>
          </a:lstStyle>
          <a:p>
            <a:r>
              <a:rPr lang="de-DE" dirty="0"/>
              <a:t>Titel der </a:t>
            </a:r>
            <a:br>
              <a:rPr lang="de-DE" dirty="0"/>
            </a:br>
            <a:r>
              <a:rPr lang="de-DE" dirty="0"/>
              <a:t>Präsentation</a:t>
            </a:r>
          </a:p>
        </p:txBody>
      </p:sp>
      <p:sp>
        <p:nvSpPr>
          <p:cNvPr id="3" name="Untertitel 2"/>
          <p:cNvSpPr>
            <a:spLocks noGrp="1"/>
          </p:cNvSpPr>
          <p:nvPr>
            <p:ph type="subTitle" idx="1" hasCustomPrompt="1"/>
          </p:nvPr>
        </p:nvSpPr>
        <p:spPr>
          <a:xfrm>
            <a:off x="1787499" y="5300261"/>
            <a:ext cx="5857215" cy="855991"/>
          </a:xfrm>
          <a:prstGeom prst="rect">
            <a:avLst/>
          </a:prstGeom>
        </p:spPr>
        <p:txBody>
          <a:bodyPr>
            <a:normAutofit/>
          </a:bodyPr>
          <a:lstStyle>
            <a:lvl1pPr marL="0" indent="0" algn="l">
              <a:lnSpc>
                <a:spcPts val="1100"/>
              </a:lnSpc>
              <a:buNone/>
              <a:defRPr sz="1800" b="1" i="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Zusätzliche</a:t>
            </a:r>
          </a:p>
          <a:p>
            <a:r>
              <a:rPr lang="de-DE" dirty="0"/>
              <a:t>Infos</a:t>
            </a:r>
          </a:p>
        </p:txBody>
      </p:sp>
      <p:sp>
        <p:nvSpPr>
          <p:cNvPr id="4" name="Rechteck 3"/>
          <p:cNvSpPr/>
          <p:nvPr userDrawn="1"/>
        </p:nvSpPr>
        <p:spPr>
          <a:xfrm>
            <a:off x="474981" y="263286"/>
            <a:ext cx="1517868" cy="4646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sz="1800">
              <a:solidFill>
                <a:prstClr val="white"/>
              </a:solidFill>
            </a:endParaRPr>
          </a:p>
        </p:txBody>
      </p:sp>
      <p:sp>
        <p:nvSpPr>
          <p:cNvPr id="6" name="Rechteck 5"/>
          <p:cNvSpPr/>
          <p:nvPr userDrawn="1"/>
        </p:nvSpPr>
        <p:spPr>
          <a:xfrm>
            <a:off x="6814924" y="325235"/>
            <a:ext cx="2054803" cy="4646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sz="1800">
              <a:solidFill>
                <a:prstClr val="white"/>
              </a:solidFill>
            </a:endParaRPr>
          </a:p>
        </p:txBody>
      </p:sp>
      <p:sp>
        <p:nvSpPr>
          <p:cNvPr id="7" name="Rechteck 6"/>
          <p:cNvSpPr/>
          <p:nvPr userDrawn="1"/>
        </p:nvSpPr>
        <p:spPr>
          <a:xfrm>
            <a:off x="9509916" y="898266"/>
            <a:ext cx="2302617" cy="6737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sz="1800">
              <a:solidFill>
                <a:prstClr val="white"/>
              </a:solidFill>
            </a:endParaRPr>
          </a:p>
        </p:txBody>
      </p:sp>
      <p:cxnSp>
        <p:nvCxnSpPr>
          <p:cNvPr id="11" name="Straight Connector 10"/>
          <p:cNvCxnSpPr/>
          <p:nvPr userDrawn="1"/>
        </p:nvCxnSpPr>
        <p:spPr>
          <a:xfrm>
            <a:off x="1911569" y="5246920"/>
            <a:ext cx="2571532" cy="1588"/>
          </a:xfrm>
          <a:prstGeom prst="line">
            <a:avLst/>
          </a:prstGeom>
          <a:ln w="28575">
            <a:solidFill>
              <a:schemeClr val="accent2"/>
            </a:solidFill>
          </a:ln>
        </p:spPr>
        <p:style>
          <a:lnRef idx="1">
            <a:schemeClr val="accent6"/>
          </a:lnRef>
          <a:fillRef idx="0">
            <a:schemeClr val="accent6"/>
          </a:fillRef>
          <a:effectRef idx="0">
            <a:schemeClr val="accent6"/>
          </a:effectRef>
          <a:fontRef idx="minor">
            <a:schemeClr val="tx1"/>
          </a:fontRef>
        </p:style>
      </p:cxnSp>
      <p:sp>
        <p:nvSpPr>
          <p:cNvPr id="10" name="Rechteck 9"/>
          <p:cNvSpPr/>
          <p:nvPr userDrawn="1"/>
        </p:nvSpPr>
        <p:spPr>
          <a:xfrm>
            <a:off x="474981" y="197465"/>
            <a:ext cx="2722353" cy="6915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sz="1800">
              <a:solidFill>
                <a:prstClr val="white"/>
              </a:solidFill>
            </a:endParaRPr>
          </a:p>
        </p:txBody>
      </p:sp>
      <p:pic>
        <p:nvPicPr>
          <p:cNvPr id="14" name="Grafik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6055" y="266090"/>
            <a:ext cx="1208347" cy="513170"/>
          </a:xfrm>
          <a:prstGeom prst="rect">
            <a:avLst/>
          </a:prstGeom>
        </p:spPr>
      </p:pic>
    </p:spTree>
    <p:extLst>
      <p:ext uri="{BB962C8B-B14F-4D97-AF65-F5344CB8AC3E}">
        <p14:creationId xmlns:p14="http://schemas.microsoft.com/office/powerpoint/2010/main" val="26017914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 1 Spalte">
    <p:spTree>
      <p:nvGrpSpPr>
        <p:cNvPr id="1" name=""/>
        <p:cNvGrpSpPr/>
        <p:nvPr/>
      </p:nvGrpSpPr>
      <p:grpSpPr>
        <a:xfrm>
          <a:off x="0" y="0"/>
          <a:ext cx="0" cy="0"/>
          <a:chOff x="0" y="0"/>
          <a:chExt cx="0" cy="0"/>
        </a:xfrm>
      </p:grpSpPr>
      <p:sp>
        <p:nvSpPr>
          <p:cNvPr id="2" name="Titel 1"/>
          <p:cNvSpPr>
            <a:spLocks noGrp="1"/>
          </p:cNvSpPr>
          <p:nvPr>
            <p:ph type="title"/>
          </p:nvPr>
        </p:nvSpPr>
        <p:spPr>
          <a:xfrm>
            <a:off x="609600" y="1054679"/>
            <a:ext cx="10972800" cy="871430"/>
          </a:xfrm>
        </p:spPr>
        <p:txBody>
          <a:bodyPr anchor="t">
            <a:normAutofit/>
          </a:bodyPr>
          <a:lstStyle>
            <a:lvl1pPr algn="l">
              <a:defRPr sz="2800" b="1" i="0">
                <a:solidFill>
                  <a:schemeClr val="tx1"/>
                </a:solidFill>
                <a:latin typeface="Palatino Linotype" pitchFamily="18" charset="0"/>
                <a:cs typeface="Palatino Linotype" pitchFamily="18" charset="0"/>
              </a:defRPr>
            </a:lvl1pPr>
          </a:lstStyle>
          <a:p>
            <a:r>
              <a:rPr lang="de-DE" dirty="0"/>
              <a:t>Mastertitelformat bearbeiten</a:t>
            </a:r>
          </a:p>
        </p:txBody>
      </p:sp>
      <p:sp>
        <p:nvSpPr>
          <p:cNvPr id="3" name="Inhaltsplatzhalter 2"/>
          <p:cNvSpPr>
            <a:spLocks noGrp="1"/>
          </p:cNvSpPr>
          <p:nvPr>
            <p:ph sz="half" idx="1" hasCustomPrompt="1"/>
          </p:nvPr>
        </p:nvSpPr>
        <p:spPr>
          <a:xfrm>
            <a:off x="609600" y="2184400"/>
            <a:ext cx="10972800" cy="3926275"/>
          </a:xfrm>
          <a:prstGeom prst="rect">
            <a:avLst/>
          </a:prstGeom>
        </p:spPr>
        <p:txBody>
          <a:bodyPr>
            <a:noAutofit/>
          </a:bodyPr>
          <a:lstStyle>
            <a:lvl1pPr marL="0" indent="-216000" algn="l" defTabSz="457200" rtl="0" eaLnBrk="1" latinLnBrk="0" hangingPunct="1">
              <a:spcBef>
                <a:spcPct val="20000"/>
              </a:spcBef>
              <a:buFont typeface="Arial" pitchFamily="34" charset="0"/>
              <a:buNone/>
              <a:defRPr sz="2400" spc="-20">
                <a:solidFill>
                  <a:schemeClr val="tx1"/>
                </a:solidFill>
              </a:defRPr>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marL="0" lvl="0" indent="0" algn="l" defTabSz="457200" rtl="0" eaLnBrk="1" latinLnBrk="0" hangingPunct="1">
              <a:spcBef>
                <a:spcPct val="20000"/>
              </a:spcBef>
            </a:pPr>
            <a:r>
              <a:rPr lang="de-DE" dirty="0"/>
              <a:t>Mastertextformat bearbeiten</a:t>
            </a:r>
          </a:p>
        </p:txBody>
      </p:sp>
      <p:sp>
        <p:nvSpPr>
          <p:cNvPr id="5" name="Datumsplatzhalter 4"/>
          <p:cNvSpPr>
            <a:spLocks noGrp="1"/>
          </p:cNvSpPr>
          <p:nvPr>
            <p:ph type="dt" sz="half" idx="10"/>
          </p:nvPr>
        </p:nvSpPr>
        <p:spPr/>
        <p:txBody>
          <a:bodyPr/>
          <a:lstStyle/>
          <a:p>
            <a:fld id="{5D231853-40BA-2546-B91E-E50E114EB1DC}" type="datetime1">
              <a:rPr lang="de-AT" smtClean="0">
                <a:solidFill>
                  <a:srgbClr val="1E5492">
                    <a:tint val="75000"/>
                  </a:srgbClr>
                </a:solidFill>
              </a:rPr>
              <a:pPr/>
              <a:t>17.05.2023</a:t>
            </a:fld>
            <a:endParaRPr lang="de-DE">
              <a:solidFill>
                <a:srgbClr val="1E5492">
                  <a:tint val="75000"/>
                </a:srgbClr>
              </a:solidFill>
            </a:endParaRPr>
          </a:p>
        </p:txBody>
      </p:sp>
      <p:sp>
        <p:nvSpPr>
          <p:cNvPr id="6" name="Fußzeilenplatzhalter 5"/>
          <p:cNvSpPr>
            <a:spLocks noGrp="1"/>
          </p:cNvSpPr>
          <p:nvPr>
            <p:ph type="ftr" sz="quarter" idx="11"/>
          </p:nvPr>
        </p:nvSpPr>
        <p:spPr/>
        <p:txBody>
          <a:bodyPr/>
          <a:lstStyle/>
          <a:p>
            <a:endParaRPr lang="de-DE">
              <a:solidFill>
                <a:srgbClr val="1E5492">
                  <a:tint val="75000"/>
                </a:srgbClr>
              </a:solidFill>
            </a:endParaRPr>
          </a:p>
        </p:txBody>
      </p:sp>
      <p:sp>
        <p:nvSpPr>
          <p:cNvPr id="7" name="Foliennummernplatzhalter 6"/>
          <p:cNvSpPr>
            <a:spLocks noGrp="1"/>
          </p:cNvSpPr>
          <p:nvPr>
            <p:ph type="sldNum" sz="quarter" idx="12"/>
          </p:nvPr>
        </p:nvSpPr>
        <p:spPr/>
        <p:txBody>
          <a:bodyPr/>
          <a:lstStyle/>
          <a:p>
            <a:fld id="{D5E49341-B7DE-E44A-9787-2E0CABFCF165}" type="slidenum">
              <a:rPr lang="de-DE" smtClean="0">
                <a:solidFill>
                  <a:srgbClr val="1E5492">
                    <a:tint val="75000"/>
                  </a:srgbClr>
                </a:solidFill>
              </a:rPr>
              <a:pPr/>
              <a:t>‹Nr.›</a:t>
            </a:fld>
            <a:endParaRPr lang="de-DE">
              <a:solidFill>
                <a:srgbClr val="1E5492">
                  <a:tint val="75000"/>
                </a:srgbClr>
              </a:solidFill>
            </a:endParaRPr>
          </a:p>
        </p:txBody>
      </p:sp>
    </p:spTree>
    <p:extLst>
      <p:ext uri="{BB962C8B-B14F-4D97-AF65-F5344CB8AC3E}">
        <p14:creationId xmlns:p14="http://schemas.microsoft.com/office/powerpoint/2010/main" val="16143979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llets - 1 Spalte">
    <p:spTree>
      <p:nvGrpSpPr>
        <p:cNvPr id="1" name=""/>
        <p:cNvGrpSpPr/>
        <p:nvPr/>
      </p:nvGrpSpPr>
      <p:grpSpPr>
        <a:xfrm>
          <a:off x="0" y="0"/>
          <a:ext cx="0" cy="0"/>
          <a:chOff x="0" y="0"/>
          <a:chExt cx="0" cy="0"/>
        </a:xfrm>
      </p:grpSpPr>
      <p:sp>
        <p:nvSpPr>
          <p:cNvPr id="2" name="Titel 1"/>
          <p:cNvSpPr>
            <a:spLocks noGrp="1"/>
          </p:cNvSpPr>
          <p:nvPr>
            <p:ph type="title"/>
          </p:nvPr>
        </p:nvSpPr>
        <p:spPr>
          <a:xfrm>
            <a:off x="609600" y="1079500"/>
            <a:ext cx="10972800" cy="1129924"/>
          </a:xfrm>
        </p:spPr>
        <p:txBody>
          <a:bodyPr anchor="t">
            <a:normAutofit/>
          </a:bodyPr>
          <a:lstStyle>
            <a:lvl1pPr algn="l">
              <a:defRPr sz="2800" b="1" i="0">
                <a:solidFill>
                  <a:schemeClr val="tx1"/>
                </a:solidFill>
                <a:latin typeface="Palatino Linotype" pitchFamily="18" charset="0"/>
                <a:cs typeface="Palatino Linotype" pitchFamily="18" charset="0"/>
              </a:defRPr>
            </a:lvl1pPr>
          </a:lstStyle>
          <a:p>
            <a:r>
              <a:rPr lang="de-DE" dirty="0"/>
              <a:t>Mastertitelformat bearbeiten</a:t>
            </a:r>
          </a:p>
        </p:txBody>
      </p:sp>
      <p:sp>
        <p:nvSpPr>
          <p:cNvPr id="5" name="Datumsplatzhalter 4"/>
          <p:cNvSpPr>
            <a:spLocks noGrp="1"/>
          </p:cNvSpPr>
          <p:nvPr>
            <p:ph type="dt" sz="half" idx="10"/>
          </p:nvPr>
        </p:nvSpPr>
        <p:spPr/>
        <p:txBody>
          <a:bodyPr/>
          <a:lstStyle/>
          <a:p>
            <a:fld id="{5D231853-40BA-2546-B91E-E50E114EB1DC}" type="datetime1">
              <a:rPr lang="de-AT" smtClean="0">
                <a:solidFill>
                  <a:srgbClr val="1E5492">
                    <a:tint val="75000"/>
                  </a:srgbClr>
                </a:solidFill>
              </a:rPr>
              <a:pPr/>
              <a:t>17.05.2023</a:t>
            </a:fld>
            <a:endParaRPr lang="de-DE">
              <a:solidFill>
                <a:srgbClr val="1E5492">
                  <a:tint val="75000"/>
                </a:srgbClr>
              </a:solidFill>
            </a:endParaRPr>
          </a:p>
        </p:txBody>
      </p:sp>
      <p:sp>
        <p:nvSpPr>
          <p:cNvPr id="6" name="Fußzeilenplatzhalter 5"/>
          <p:cNvSpPr>
            <a:spLocks noGrp="1"/>
          </p:cNvSpPr>
          <p:nvPr>
            <p:ph type="ftr" sz="quarter" idx="11"/>
          </p:nvPr>
        </p:nvSpPr>
        <p:spPr/>
        <p:txBody>
          <a:bodyPr/>
          <a:lstStyle/>
          <a:p>
            <a:endParaRPr lang="de-DE">
              <a:solidFill>
                <a:srgbClr val="1E5492">
                  <a:tint val="75000"/>
                </a:srgbClr>
              </a:solidFill>
            </a:endParaRPr>
          </a:p>
        </p:txBody>
      </p:sp>
      <p:sp>
        <p:nvSpPr>
          <p:cNvPr id="7" name="Foliennummernplatzhalter 6"/>
          <p:cNvSpPr>
            <a:spLocks noGrp="1"/>
          </p:cNvSpPr>
          <p:nvPr>
            <p:ph type="sldNum" sz="quarter" idx="12"/>
          </p:nvPr>
        </p:nvSpPr>
        <p:spPr/>
        <p:txBody>
          <a:bodyPr/>
          <a:lstStyle/>
          <a:p>
            <a:fld id="{D5E49341-B7DE-E44A-9787-2E0CABFCF165}" type="slidenum">
              <a:rPr lang="de-DE" smtClean="0">
                <a:solidFill>
                  <a:srgbClr val="1E5492">
                    <a:tint val="75000"/>
                  </a:srgbClr>
                </a:solidFill>
              </a:rPr>
              <a:pPr/>
              <a:t>‹Nr.›</a:t>
            </a:fld>
            <a:endParaRPr lang="de-DE">
              <a:solidFill>
                <a:srgbClr val="1E5492">
                  <a:tint val="75000"/>
                </a:srgbClr>
              </a:solidFill>
            </a:endParaRPr>
          </a:p>
        </p:txBody>
      </p:sp>
      <p:sp>
        <p:nvSpPr>
          <p:cNvPr id="11" name="Textplatzhalter 10"/>
          <p:cNvSpPr>
            <a:spLocks noGrp="1"/>
          </p:cNvSpPr>
          <p:nvPr>
            <p:ph type="body" sz="quarter" idx="13" hasCustomPrompt="1"/>
          </p:nvPr>
        </p:nvSpPr>
        <p:spPr>
          <a:xfrm>
            <a:off x="609600" y="2547914"/>
            <a:ext cx="10972800" cy="3535387"/>
          </a:xfrm>
          <a:prstGeom prst="rect">
            <a:avLst/>
          </a:prstGeom>
        </p:spPr>
        <p:txBody>
          <a:bodyPr vert="horz"/>
          <a:lstStyle>
            <a:lvl1pPr marL="176213" indent="-176213">
              <a:defRPr sz="2400">
                <a:solidFill>
                  <a:schemeClr val="tx1"/>
                </a:solidFill>
              </a:defRPr>
            </a:lvl1pPr>
            <a:lvl2pPr marL="180975" indent="127000">
              <a:buFont typeface="Arial" pitchFamily="34" charset="0"/>
              <a:buChar char="•"/>
              <a:defRPr sz="2400"/>
            </a:lvl2pPr>
          </a:lstStyle>
          <a:p>
            <a:pPr lvl="0"/>
            <a:r>
              <a:rPr lang="de-DE" dirty="0"/>
              <a:t>Mastertextformat bearbeiten</a:t>
            </a:r>
          </a:p>
          <a:p>
            <a:pPr lvl="1"/>
            <a:r>
              <a:rPr lang="de-DE" dirty="0"/>
              <a:t>Mastertextformat</a:t>
            </a:r>
          </a:p>
        </p:txBody>
      </p:sp>
    </p:spTree>
    <p:extLst>
      <p:ext uri="{BB962C8B-B14F-4D97-AF65-F5344CB8AC3E}">
        <p14:creationId xmlns:p14="http://schemas.microsoft.com/office/powerpoint/2010/main" val="25717732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2 Spalten">
    <p:spTree>
      <p:nvGrpSpPr>
        <p:cNvPr id="1" name=""/>
        <p:cNvGrpSpPr/>
        <p:nvPr/>
      </p:nvGrpSpPr>
      <p:grpSpPr>
        <a:xfrm>
          <a:off x="0" y="0"/>
          <a:ext cx="0" cy="0"/>
          <a:chOff x="0" y="0"/>
          <a:chExt cx="0" cy="0"/>
        </a:xfrm>
      </p:grpSpPr>
      <p:sp>
        <p:nvSpPr>
          <p:cNvPr id="2" name="Titel 1"/>
          <p:cNvSpPr>
            <a:spLocks noGrp="1"/>
          </p:cNvSpPr>
          <p:nvPr>
            <p:ph type="title"/>
          </p:nvPr>
        </p:nvSpPr>
        <p:spPr>
          <a:xfrm>
            <a:off x="609600" y="1054679"/>
            <a:ext cx="10972800" cy="871430"/>
          </a:xfrm>
        </p:spPr>
        <p:txBody>
          <a:bodyPr anchor="t">
            <a:normAutofit/>
          </a:bodyPr>
          <a:lstStyle>
            <a:lvl1pPr algn="l">
              <a:defRPr sz="2800" b="1" i="0">
                <a:solidFill>
                  <a:schemeClr val="tx1"/>
                </a:solidFill>
                <a:latin typeface="Palatino Linotype" pitchFamily="18" charset="0"/>
                <a:cs typeface="Palatino Linotype" pitchFamily="18" charset="0"/>
              </a:defRPr>
            </a:lvl1pPr>
          </a:lstStyle>
          <a:p>
            <a:r>
              <a:rPr lang="de-DE" dirty="0"/>
              <a:t>Mastertitelformat bearbeiten</a:t>
            </a:r>
          </a:p>
        </p:txBody>
      </p:sp>
      <p:sp>
        <p:nvSpPr>
          <p:cNvPr id="3" name="Inhaltsplatzhalter 2"/>
          <p:cNvSpPr>
            <a:spLocks noGrp="1"/>
          </p:cNvSpPr>
          <p:nvPr>
            <p:ph sz="half" idx="1"/>
          </p:nvPr>
        </p:nvSpPr>
        <p:spPr>
          <a:xfrm>
            <a:off x="609600" y="2120901"/>
            <a:ext cx="5384800" cy="3989775"/>
          </a:xfrm>
          <a:prstGeom prst="rect">
            <a:avLst/>
          </a:prstGeom>
        </p:spPr>
        <p:txBody>
          <a:bodyPr>
            <a:noAutofit/>
          </a:bodyPr>
          <a:lstStyle>
            <a:lvl1pPr marL="0" indent="180975" algn="l" defTabSz="540000" rtl="0" eaLnBrk="1" latinLnBrk="0" hangingPunct="1">
              <a:spcBef>
                <a:spcPct val="20000"/>
              </a:spcBef>
              <a:buFont typeface="Arial" pitchFamily="34" charset="0"/>
              <a:buNone/>
              <a:tabLst/>
              <a:defRPr sz="2400" spc="-20">
                <a:solidFill>
                  <a:schemeClr val="tx1"/>
                </a:solidFill>
              </a:defRPr>
            </a:lvl1pPr>
            <a:lvl2pPr marL="612000" indent="-285750" defTabSz="324000">
              <a:buFont typeface="Arial"/>
              <a:buChar char="•"/>
              <a:tabLst>
                <a:tab pos="360000" algn="l"/>
              </a:tabLst>
              <a:defRPr sz="1400">
                <a:solidFill>
                  <a:srgbClr val="004E90"/>
                </a:solidFill>
              </a:defRPr>
            </a:lvl2pPr>
            <a:lvl3pPr>
              <a:defRPr sz="1400"/>
            </a:lvl3pPr>
            <a:lvl4pPr>
              <a:defRPr sz="1400"/>
            </a:lvl4pPr>
            <a:lvl5pPr>
              <a:defRPr sz="1400"/>
            </a:lvl5pPr>
            <a:lvl6pPr>
              <a:defRPr sz="1800"/>
            </a:lvl6pPr>
            <a:lvl7pPr>
              <a:defRPr sz="1800"/>
            </a:lvl7pPr>
            <a:lvl8pPr>
              <a:defRPr sz="1800"/>
            </a:lvl8pPr>
            <a:lvl9pPr>
              <a:defRPr sz="1800"/>
            </a:lvl9pPr>
          </a:lstStyle>
          <a:p>
            <a:pPr marL="0" lvl="0" indent="0" algn="l" defTabSz="457200" rtl="0" eaLnBrk="1" latinLnBrk="0" hangingPunct="1">
              <a:spcBef>
                <a:spcPct val="20000"/>
              </a:spcBef>
            </a:pPr>
            <a:r>
              <a:rPr lang="de-DE" dirty="0"/>
              <a:t>Mastertextformat bearbeiten</a:t>
            </a:r>
          </a:p>
        </p:txBody>
      </p:sp>
      <p:sp>
        <p:nvSpPr>
          <p:cNvPr id="4" name="Inhaltsplatzhalter 3"/>
          <p:cNvSpPr>
            <a:spLocks noGrp="1"/>
          </p:cNvSpPr>
          <p:nvPr>
            <p:ph sz="half" idx="2" hasCustomPrompt="1"/>
          </p:nvPr>
        </p:nvSpPr>
        <p:spPr>
          <a:xfrm>
            <a:off x="6197600" y="2120901"/>
            <a:ext cx="5384800" cy="4005263"/>
          </a:xfrm>
          <a:prstGeom prst="rect">
            <a:avLst/>
          </a:prstGeom>
        </p:spPr>
        <p:txBody>
          <a:bodyPr>
            <a:normAutofit/>
          </a:bodyPr>
          <a:lstStyle>
            <a:lvl1pPr marL="0" indent="0" algn="l" defTabSz="457200" rtl="0" eaLnBrk="1" latinLnBrk="0" hangingPunct="1">
              <a:spcBef>
                <a:spcPct val="20000"/>
              </a:spcBef>
              <a:buFont typeface="Arial" pitchFamily="34" charset="0"/>
              <a:buNone/>
              <a:defRPr lang="de-DE" sz="2400" kern="1200" spc="-20" dirty="0">
                <a:solidFill>
                  <a:schemeClr val="tx1"/>
                </a:solidFill>
                <a:latin typeface="+mn-lt"/>
                <a:ea typeface="+mn-ea"/>
                <a:cs typeface="+mn-cs"/>
              </a:defRPr>
            </a:lvl1pPr>
            <a:lvl2pPr marL="0" indent="0">
              <a:spcBef>
                <a:spcPts val="936"/>
              </a:spcBef>
              <a:buClr>
                <a:srgbClr val="004E90"/>
              </a:buClr>
              <a:buFont typeface="Arial" pitchFamily="34" charset="0"/>
              <a:buChar char="•"/>
              <a:defRPr sz="1400">
                <a:solidFill>
                  <a:srgbClr val="004E90"/>
                </a:solidFill>
              </a:defRPr>
            </a:lvl2pPr>
            <a:lvl3pPr marL="361950" indent="-180975">
              <a:buFont typeface="Calibri" pitchFamily="34" charset="0"/>
              <a:buChar char="-"/>
              <a:defRPr sz="1400"/>
            </a:lvl3pPr>
            <a:lvl4pPr>
              <a:defRPr sz="1800"/>
            </a:lvl4pPr>
            <a:lvl5pPr>
              <a:defRPr sz="1800"/>
            </a:lvl5pPr>
            <a:lvl6pPr>
              <a:defRPr sz="1800"/>
            </a:lvl6pPr>
            <a:lvl7pPr>
              <a:defRPr sz="1800"/>
            </a:lvl7pPr>
            <a:lvl8pPr>
              <a:defRPr sz="1800"/>
            </a:lvl8pPr>
            <a:lvl9pPr>
              <a:defRPr sz="1800"/>
            </a:lvl9pPr>
          </a:lstStyle>
          <a:p>
            <a:pPr marL="0" lvl="0" indent="0" algn="l" defTabSz="457200" rtl="0" eaLnBrk="1" latinLnBrk="0" hangingPunct="1">
              <a:spcBef>
                <a:spcPct val="20000"/>
              </a:spcBef>
            </a:pPr>
            <a:r>
              <a:rPr lang="de-DE" dirty="0"/>
              <a:t>Mastertextformat bearbeiten</a:t>
            </a:r>
          </a:p>
        </p:txBody>
      </p:sp>
      <p:sp>
        <p:nvSpPr>
          <p:cNvPr id="5" name="Datumsplatzhalter 4"/>
          <p:cNvSpPr>
            <a:spLocks noGrp="1"/>
          </p:cNvSpPr>
          <p:nvPr>
            <p:ph type="dt" sz="half" idx="10"/>
          </p:nvPr>
        </p:nvSpPr>
        <p:spPr/>
        <p:txBody>
          <a:bodyPr/>
          <a:lstStyle/>
          <a:p>
            <a:fld id="{5D231853-40BA-2546-B91E-E50E114EB1DC}" type="datetime1">
              <a:rPr lang="de-AT" smtClean="0">
                <a:solidFill>
                  <a:srgbClr val="1E5492">
                    <a:tint val="75000"/>
                  </a:srgbClr>
                </a:solidFill>
              </a:rPr>
              <a:pPr/>
              <a:t>17.05.2023</a:t>
            </a:fld>
            <a:endParaRPr lang="de-DE">
              <a:solidFill>
                <a:srgbClr val="1E5492">
                  <a:tint val="75000"/>
                </a:srgbClr>
              </a:solidFill>
            </a:endParaRPr>
          </a:p>
        </p:txBody>
      </p:sp>
      <p:sp>
        <p:nvSpPr>
          <p:cNvPr id="6" name="Fußzeilenplatzhalter 5"/>
          <p:cNvSpPr>
            <a:spLocks noGrp="1"/>
          </p:cNvSpPr>
          <p:nvPr>
            <p:ph type="ftr" sz="quarter" idx="11"/>
          </p:nvPr>
        </p:nvSpPr>
        <p:spPr/>
        <p:txBody>
          <a:bodyPr/>
          <a:lstStyle/>
          <a:p>
            <a:endParaRPr lang="de-DE">
              <a:solidFill>
                <a:srgbClr val="1E5492">
                  <a:tint val="75000"/>
                </a:srgbClr>
              </a:solidFill>
            </a:endParaRPr>
          </a:p>
        </p:txBody>
      </p:sp>
      <p:sp>
        <p:nvSpPr>
          <p:cNvPr id="7" name="Foliennummernplatzhalter 6"/>
          <p:cNvSpPr>
            <a:spLocks noGrp="1"/>
          </p:cNvSpPr>
          <p:nvPr>
            <p:ph type="sldNum" sz="quarter" idx="12"/>
          </p:nvPr>
        </p:nvSpPr>
        <p:spPr/>
        <p:txBody>
          <a:bodyPr/>
          <a:lstStyle/>
          <a:p>
            <a:fld id="{D5E49341-B7DE-E44A-9787-2E0CABFCF165}" type="slidenum">
              <a:rPr lang="de-DE" smtClean="0">
                <a:solidFill>
                  <a:srgbClr val="1E5492">
                    <a:tint val="75000"/>
                  </a:srgbClr>
                </a:solidFill>
              </a:rPr>
              <a:pPr/>
              <a:t>‹Nr.›</a:t>
            </a:fld>
            <a:endParaRPr lang="de-DE">
              <a:solidFill>
                <a:srgbClr val="1E5492">
                  <a:tint val="75000"/>
                </a:srgbClr>
              </a:solidFill>
            </a:endParaRPr>
          </a:p>
        </p:txBody>
      </p:sp>
    </p:spTree>
    <p:extLst>
      <p:ext uri="{BB962C8B-B14F-4D97-AF65-F5344CB8AC3E}">
        <p14:creationId xmlns:p14="http://schemas.microsoft.com/office/powerpoint/2010/main" val="38380301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und Bild  - 2 Spalten">
    <p:spTree>
      <p:nvGrpSpPr>
        <p:cNvPr id="1" name=""/>
        <p:cNvGrpSpPr/>
        <p:nvPr/>
      </p:nvGrpSpPr>
      <p:grpSpPr>
        <a:xfrm>
          <a:off x="0" y="0"/>
          <a:ext cx="0" cy="0"/>
          <a:chOff x="0" y="0"/>
          <a:chExt cx="0" cy="0"/>
        </a:xfrm>
      </p:grpSpPr>
      <p:sp>
        <p:nvSpPr>
          <p:cNvPr id="4" name="Inhaltsplatzhalter 3"/>
          <p:cNvSpPr>
            <a:spLocks noGrp="1"/>
          </p:cNvSpPr>
          <p:nvPr>
            <p:ph sz="half" idx="2" hasCustomPrompt="1"/>
          </p:nvPr>
        </p:nvSpPr>
        <p:spPr>
          <a:xfrm>
            <a:off x="6197600" y="2095501"/>
            <a:ext cx="5384800" cy="1907985"/>
          </a:xfrm>
          <a:prstGeom prst="rect">
            <a:avLst/>
          </a:prstGeom>
        </p:spPr>
        <p:txBody>
          <a:bodyPr>
            <a:normAutofit/>
          </a:bodyPr>
          <a:lstStyle>
            <a:lvl1pPr marL="0" indent="0" algn="l" defTabSz="457200" rtl="0" eaLnBrk="1" latinLnBrk="0" hangingPunct="1">
              <a:spcBef>
                <a:spcPct val="20000"/>
              </a:spcBef>
              <a:buNone/>
              <a:defRPr lang="de-DE" sz="2400" kern="1200" spc="-20" dirty="0">
                <a:solidFill>
                  <a:schemeClr val="tx1"/>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lvl="0" indent="0" algn="l" defTabSz="457200" rtl="0" eaLnBrk="1" latinLnBrk="0" hangingPunct="1">
              <a:spcBef>
                <a:spcPct val="20000"/>
              </a:spcBef>
            </a:pPr>
            <a:r>
              <a:rPr lang="de-DE" dirty="0"/>
              <a:t>Mastertextformat bearbeiten</a:t>
            </a:r>
          </a:p>
        </p:txBody>
      </p:sp>
      <p:sp>
        <p:nvSpPr>
          <p:cNvPr id="2" name="Titel 1"/>
          <p:cNvSpPr>
            <a:spLocks noGrp="1"/>
          </p:cNvSpPr>
          <p:nvPr>
            <p:ph type="title"/>
          </p:nvPr>
        </p:nvSpPr>
        <p:spPr>
          <a:xfrm>
            <a:off x="609600" y="1054679"/>
            <a:ext cx="10972800" cy="871430"/>
          </a:xfrm>
        </p:spPr>
        <p:txBody>
          <a:bodyPr anchor="t">
            <a:normAutofit/>
          </a:bodyPr>
          <a:lstStyle>
            <a:lvl1pPr algn="l">
              <a:defRPr sz="2800" b="1" i="0">
                <a:solidFill>
                  <a:schemeClr val="tx1"/>
                </a:solidFill>
                <a:latin typeface="Palatino Linotype" pitchFamily="18" charset="0"/>
                <a:cs typeface="Palatino Linotype" pitchFamily="18" charset="0"/>
              </a:defRPr>
            </a:lvl1pPr>
          </a:lstStyle>
          <a:p>
            <a:r>
              <a:rPr lang="de-DE" dirty="0"/>
              <a:t>Mastertitelformat bearbeiten</a:t>
            </a:r>
          </a:p>
        </p:txBody>
      </p:sp>
      <p:sp>
        <p:nvSpPr>
          <p:cNvPr id="3" name="Inhaltsplatzhalter 2"/>
          <p:cNvSpPr>
            <a:spLocks noGrp="1"/>
          </p:cNvSpPr>
          <p:nvPr>
            <p:ph sz="half" idx="1" hasCustomPrompt="1"/>
          </p:nvPr>
        </p:nvSpPr>
        <p:spPr>
          <a:xfrm>
            <a:off x="609600" y="2095501"/>
            <a:ext cx="5384800" cy="4015175"/>
          </a:xfrm>
          <a:prstGeom prst="rect">
            <a:avLst/>
          </a:prstGeom>
        </p:spPr>
        <p:txBody>
          <a:bodyPr>
            <a:noAutofit/>
          </a:bodyPr>
          <a:lstStyle>
            <a:lvl1pPr marL="0" indent="0" algn="l" defTabSz="457200" rtl="0" eaLnBrk="1" latinLnBrk="0" hangingPunct="1">
              <a:spcBef>
                <a:spcPct val="20000"/>
              </a:spcBef>
              <a:buFont typeface="Arial" pitchFamily="34" charset="0"/>
              <a:buNone/>
              <a:defRPr sz="2400" spc="-20">
                <a:solidFill>
                  <a:schemeClr val="tx1"/>
                </a:solidFill>
              </a:defRPr>
            </a:lvl1pPr>
            <a:lvl2pPr marL="361950" indent="-180975">
              <a:buFont typeface="Arial" pitchFamily="34" charset="0"/>
              <a:buChar char="-"/>
              <a:defRPr sz="1400"/>
            </a:lvl2pPr>
            <a:lvl3pPr>
              <a:defRPr sz="1400"/>
            </a:lvl3pPr>
            <a:lvl4pPr>
              <a:defRPr sz="1400"/>
            </a:lvl4pPr>
            <a:lvl5pPr>
              <a:defRPr sz="1400"/>
            </a:lvl5pPr>
            <a:lvl6pPr>
              <a:defRPr sz="1800"/>
            </a:lvl6pPr>
            <a:lvl7pPr>
              <a:defRPr sz="1800"/>
            </a:lvl7pPr>
            <a:lvl8pPr>
              <a:defRPr sz="1800"/>
            </a:lvl8pPr>
            <a:lvl9pPr>
              <a:defRPr sz="1800"/>
            </a:lvl9pPr>
          </a:lstStyle>
          <a:p>
            <a:pPr marL="0" lvl="0" indent="0" algn="l" defTabSz="457200" rtl="0" eaLnBrk="1" latinLnBrk="0" hangingPunct="1">
              <a:spcBef>
                <a:spcPct val="20000"/>
              </a:spcBef>
            </a:pPr>
            <a:r>
              <a:rPr lang="de-DE" dirty="0"/>
              <a:t>Mastertextformat bearbeiten</a:t>
            </a:r>
          </a:p>
        </p:txBody>
      </p:sp>
      <p:sp>
        <p:nvSpPr>
          <p:cNvPr id="5" name="Datumsplatzhalter 4"/>
          <p:cNvSpPr>
            <a:spLocks noGrp="1"/>
          </p:cNvSpPr>
          <p:nvPr>
            <p:ph type="dt" sz="half" idx="10"/>
          </p:nvPr>
        </p:nvSpPr>
        <p:spPr/>
        <p:txBody>
          <a:bodyPr/>
          <a:lstStyle/>
          <a:p>
            <a:fld id="{5D231853-40BA-2546-B91E-E50E114EB1DC}" type="datetime1">
              <a:rPr lang="de-AT" smtClean="0">
                <a:solidFill>
                  <a:srgbClr val="1E5492">
                    <a:tint val="75000"/>
                  </a:srgbClr>
                </a:solidFill>
              </a:rPr>
              <a:pPr/>
              <a:t>17.05.2023</a:t>
            </a:fld>
            <a:endParaRPr lang="de-DE">
              <a:solidFill>
                <a:srgbClr val="1E5492">
                  <a:tint val="75000"/>
                </a:srgbClr>
              </a:solidFill>
            </a:endParaRPr>
          </a:p>
        </p:txBody>
      </p:sp>
      <p:sp>
        <p:nvSpPr>
          <p:cNvPr id="6" name="Fußzeilenplatzhalter 5"/>
          <p:cNvSpPr>
            <a:spLocks noGrp="1"/>
          </p:cNvSpPr>
          <p:nvPr>
            <p:ph type="ftr" sz="quarter" idx="11"/>
          </p:nvPr>
        </p:nvSpPr>
        <p:spPr/>
        <p:txBody>
          <a:bodyPr/>
          <a:lstStyle/>
          <a:p>
            <a:endParaRPr lang="de-DE">
              <a:solidFill>
                <a:srgbClr val="1E5492">
                  <a:tint val="75000"/>
                </a:srgbClr>
              </a:solidFill>
            </a:endParaRPr>
          </a:p>
        </p:txBody>
      </p:sp>
      <p:sp>
        <p:nvSpPr>
          <p:cNvPr id="7" name="Foliennummernplatzhalter 6"/>
          <p:cNvSpPr>
            <a:spLocks noGrp="1"/>
          </p:cNvSpPr>
          <p:nvPr>
            <p:ph type="sldNum" sz="quarter" idx="12"/>
          </p:nvPr>
        </p:nvSpPr>
        <p:spPr/>
        <p:txBody>
          <a:bodyPr/>
          <a:lstStyle/>
          <a:p>
            <a:fld id="{D5E49341-B7DE-E44A-9787-2E0CABFCF165}" type="slidenum">
              <a:rPr lang="de-DE" smtClean="0">
                <a:solidFill>
                  <a:srgbClr val="1E5492">
                    <a:tint val="75000"/>
                  </a:srgbClr>
                </a:solidFill>
              </a:rPr>
              <a:pPr/>
              <a:t>‹Nr.›</a:t>
            </a:fld>
            <a:endParaRPr lang="de-DE">
              <a:solidFill>
                <a:srgbClr val="1E5492">
                  <a:tint val="75000"/>
                </a:srgbClr>
              </a:solidFill>
            </a:endParaRPr>
          </a:p>
        </p:txBody>
      </p:sp>
      <p:sp>
        <p:nvSpPr>
          <p:cNvPr id="9" name="Bildplatzhalter 8"/>
          <p:cNvSpPr>
            <a:spLocks noGrp="1"/>
          </p:cNvSpPr>
          <p:nvPr>
            <p:ph type="pic" sz="quarter" idx="13"/>
          </p:nvPr>
        </p:nvSpPr>
        <p:spPr>
          <a:xfrm>
            <a:off x="6197600" y="4127501"/>
            <a:ext cx="5384800" cy="1982788"/>
          </a:xfrm>
          <a:prstGeom prst="rect">
            <a:avLst/>
          </a:prstGeom>
          <a:solidFill>
            <a:schemeClr val="tx2">
              <a:lumMod val="20000"/>
              <a:lumOff val="80000"/>
            </a:schemeClr>
          </a:solidFill>
        </p:spPr>
        <p:txBody>
          <a:bodyPr anchor="ctr"/>
          <a:lstStyle>
            <a:lvl1pPr marL="0" indent="0" algn="ctr">
              <a:buNone/>
              <a:defRPr b="1">
                <a:solidFill>
                  <a:schemeClr val="bg1"/>
                </a:solidFill>
              </a:defRPr>
            </a:lvl1pPr>
          </a:lstStyle>
          <a:p>
            <a:r>
              <a:rPr lang="de-DE" dirty="0"/>
              <a:t>Bild</a:t>
            </a:r>
          </a:p>
        </p:txBody>
      </p:sp>
    </p:spTree>
    <p:extLst>
      <p:ext uri="{BB962C8B-B14F-4D97-AF65-F5344CB8AC3E}">
        <p14:creationId xmlns:p14="http://schemas.microsoft.com/office/powerpoint/2010/main" val="36717984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ext und Bild  - 2 Spalten">
    <p:spTree>
      <p:nvGrpSpPr>
        <p:cNvPr id="1" name=""/>
        <p:cNvGrpSpPr/>
        <p:nvPr/>
      </p:nvGrpSpPr>
      <p:grpSpPr>
        <a:xfrm>
          <a:off x="0" y="0"/>
          <a:ext cx="0" cy="0"/>
          <a:chOff x="0" y="0"/>
          <a:chExt cx="0" cy="0"/>
        </a:xfrm>
      </p:grpSpPr>
      <p:sp>
        <p:nvSpPr>
          <p:cNvPr id="2" name="Titel 1"/>
          <p:cNvSpPr>
            <a:spLocks noGrp="1"/>
          </p:cNvSpPr>
          <p:nvPr>
            <p:ph type="title"/>
          </p:nvPr>
        </p:nvSpPr>
        <p:spPr>
          <a:xfrm>
            <a:off x="609600" y="1054679"/>
            <a:ext cx="10972800" cy="871430"/>
          </a:xfrm>
        </p:spPr>
        <p:txBody>
          <a:bodyPr anchor="t">
            <a:normAutofit/>
          </a:bodyPr>
          <a:lstStyle>
            <a:lvl1pPr algn="l">
              <a:defRPr sz="2800" b="1" i="0">
                <a:solidFill>
                  <a:schemeClr val="tx1"/>
                </a:solidFill>
                <a:latin typeface="Palatino Linotype" pitchFamily="18" charset="0"/>
                <a:cs typeface="Palatino Linotype" pitchFamily="18" charset="0"/>
              </a:defRPr>
            </a:lvl1pPr>
          </a:lstStyle>
          <a:p>
            <a:r>
              <a:rPr lang="de-DE" dirty="0"/>
              <a:t>Mastertitelformat bearbeiten</a:t>
            </a:r>
          </a:p>
        </p:txBody>
      </p:sp>
      <p:sp>
        <p:nvSpPr>
          <p:cNvPr id="3" name="Inhaltsplatzhalter 2"/>
          <p:cNvSpPr>
            <a:spLocks noGrp="1"/>
          </p:cNvSpPr>
          <p:nvPr>
            <p:ph sz="half" idx="1" hasCustomPrompt="1"/>
          </p:nvPr>
        </p:nvSpPr>
        <p:spPr>
          <a:xfrm>
            <a:off x="609600" y="2159001"/>
            <a:ext cx="5384800" cy="3951675"/>
          </a:xfrm>
          <a:prstGeom prst="rect">
            <a:avLst/>
          </a:prstGeom>
        </p:spPr>
        <p:txBody>
          <a:bodyPr>
            <a:noAutofit/>
          </a:bodyPr>
          <a:lstStyle>
            <a:lvl1pPr marL="0" indent="0" algn="l" defTabSz="457200" rtl="0" eaLnBrk="1" latinLnBrk="0" hangingPunct="1">
              <a:spcBef>
                <a:spcPct val="20000"/>
              </a:spcBef>
              <a:buFontTx/>
              <a:buNone/>
              <a:defRPr sz="2400" spc="-20">
                <a:solidFill>
                  <a:schemeClr val="tx1"/>
                </a:solidFill>
              </a:defRPr>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marL="0" lvl="0" indent="0" algn="l" defTabSz="457200" rtl="0" eaLnBrk="1" latinLnBrk="0" hangingPunct="1">
              <a:spcBef>
                <a:spcPct val="20000"/>
              </a:spcBef>
            </a:pPr>
            <a:r>
              <a:rPr lang="de-DE" dirty="0"/>
              <a:t>Mastertextformat bearbeiten</a:t>
            </a:r>
          </a:p>
        </p:txBody>
      </p:sp>
      <p:sp>
        <p:nvSpPr>
          <p:cNvPr id="5" name="Datumsplatzhalter 4"/>
          <p:cNvSpPr>
            <a:spLocks noGrp="1"/>
          </p:cNvSpPr>
          <p:nvPr>
            <p:ph type="dt" sz="half" idx="10"/>
          </p:nvPr>
        </p:nvSpPr>
        <p:spPr/>
        <p:txBody>
          <a:bodyPr/>
          <a:lstStyle/>
          <a:p>
            <a:fld id="{5D231853-40BA-2546-B91E-E50E114EB1DC}" type="datetime1">
              <a:rPr lang="de-AT" smtClean="0">
                <a:solidFill>
                  <a:srgbClr val="1E5492">
                    <a:tint val="75000"/>
                  </a:srgbClr>
                </a:solidFill>
              </a:rPr>
              <a:pPr/>
              <a:t>17.05.2023</a:t>
            </a:fld>
            <a:endParaRPr lang="de-DE">
              <a:solidFill>
                <a:srgbClr val="1E5492">
                  <a:tint val="75000"/>
                </a:srgbClr>
              </a:solidFill>
            </a:endParaRPr>
          </a:p>
        </p:txBody>
      </p:sp>
      <p:sp>
        <p:nvSpPr>
          <p:cNvPr id="6" name="Fußzeilenplatzhalter 5"/>
          <p:cNvSpPr>
            <a:spLocks noGrp="1"/>
          </p:cNvSpPr>
          <p:nvPr>
            <p:ph type="ftr" sz="quarter" idx="11"/>
          </p:nvPr>
        </p:nvSpPr>
        <p:spPr/>
        <p:txBody>
          <a:bodyPr/>
          <a:lstStyle/>
          <a:p>
            <a:endParaRPr lang="de-DE">
              <a:solidFill>
                <a:srgbClr val="1E5492">
                  <a:tint val="75000"/>
                </a:srgbClr>
              </a:solidFill>
            </a:endParaRPr>
          </a:p>
        </p:txBody>
      </p:sp>
      <p:sp>
        <p:nvSpPr>
          <p:cNvPr id="7" name="Foliennummernplatzhalter 6"/>
          <p:cNvSpPr>
            <a:spLocks noGrp="1"/>
          </p:cNvSpPr>
          <p:nvPr>
            <p:ph type="sldNum" sz="quarter" idx="12"/>
          </p:nvPr>
        </p:nvSpPr>
        <p:spPr/>
        <p:txBody>
          <a:bodyPr/>
          <a:lstStyle/>
          <a:p>
            <a:fld id="{D5E49341-B7DE-E44A-9787-2E0CABFCF165}" type="slidenum">
              <a:rPr lang="de-DE" smtClean="0">
                <a:solidFill>
                  <a:srgbClr val="1E5492">
                    <a:tint val="75000"/>
                  </a:srgbClr>
                </a:solidFill>
              </a:rPr>
              <a:pPr/>
              <a:t>‹Nr.›</a:t>
            </a:fld>
            <a:endParaRPr lang="de-DE">
              <a:solidFill>
                <a:srgbClr val="1E5492">
                  <a:tint val="75000"/>
                </a:srgbClr>
              </a:solidFill>
            </a:endParaRPr>
          </a:p>
        </p:txBody>
      </p:sp>
      <p:sp>
        <p:nvSpPr>
          <p:cNvPr id="9" name="Bildplatzhalter 8"/>
          <p:cNvSpPr>
            <a:spLocks noGrp="1"/>
          </p:cNvSpPr>
          <p:nvPr>
            <p:ph type="pic" sz="quarter" idx="13"/>
          </p:nvPr>
        </p:nvSpPr>
        <p:spPr>
          <a:xfrm>
            <a:off x="6308968" y="2159001"/>
            <a:ext cx="5273432" cy="3951289"/>
          </a:xfrm>
          <a:prstGeom prst="rect">
            <a:avLst/>
          </a:prstGeom>
          <a:solidFill>
            <a:schemeClr val="tx2">
              <a:lumMod val="20000"/>
              <a:lumOff val="80000"/>
            </a:schemeClr>
          </a:solidFill>
        </p:spPr>
        <p:txBody>
          <a:bodyPr anchor="ctr"/>
          <a:lstStyle>
            <a:lvl1pPr marL="0" indent="0" algn="ctr">
              <a:buNone/>
              <a:defRPr sz="2400" b="1">
                <a:solidFill>
                  <a:schemeClr val="bg1"/>
                </a:solidFill>
              </a:defRPr>
            </a:lvl1pPr>
          </a:lstStyle>
          <a:p>
            <a:r>
              <a:rPr lang="de-DE" dirty="0"/>
              <a:t>Bild</a:t>
            </a:r>
          </a:p>
        </p:txBody>
      </p:sp>
    </p:spTree>
    <p:extLst>
      <p:ext uri="{BB962C8B-B14F-4D97-AF65-F5344CB8AC3E}">
        <p14:creationId xmlns:p14="http://schemas.microsoft.com/office/powerpoint/2010/main" val="210599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ischenfolie">
    <p:spTree>
      <p:nvGrpSpPr>
        <p:cNvPr id="1" name=""/>
        <p:cNvGrpSpPr/>
        <p:nvPr/>
      </p:nvGrpSpPr>
      <p:grpSpPr>
        <a:xfrm>
          <a:off x="0" y="0"/>
          <a:ext cx="0" cy="0"/>
          <a:chOff x="0" y="0"/>
          <a:chExt cx="0" cy="0"/>
        </a:xfrm>
      </p:grpSpPr>
      <p:sp>
        <p:nvSpPr>
          <p:cNvPr id="6" name="Bildplatzhalter 5"/>
          <p:cNvSpPr>
            <a:spLocks noGrp="1"/>
          </p:cNvSpPr>
          <p:nvPr>
            <p:ph type="pic" sz="quarter" idx="10"/>
          </p:nvPr>
        </p:nvSpPr>
        <p:spPr>
          <a:xfrm>
            <a:off x="824088" y="1464733"/>
            <a:ext cx="10561461" cy="4969934"/>
          </a:xfrm>
          <a:custGeom>
            <a:avLst/>
            <a:gdLst>
              <a:gd name="connsiteX0" fmla="*/ 0 w 7700963"/>
              <a:gd name="connsiteY0" fmla="*/ 0 h 4617665"/>
              <a:gd name="connsiteX1" fmla="*/ 7700963 w 7700963"/>
              <a:gd name="connsiteY1" fmla="*/ 0 h 4617665"/>
              <a:gd name="connsiteX2" fmla="*/ 7700963 w 7700963"/>
              <a:gd name="connsiteY2" fmla="*/ 4617665 h 4617665"/>
              <a:gd name="connsiteX3" fmla="*/ 0 w 7700963"/>
              <a:gd name="connsiteY3" fmla="*/ 4617665 h 4617665"/>
              <a:gd name="connsiteX4" fmla="*/ 0 w 7700963"/>
              <a:gd name="connsiteY4" fmla="*/ 0 h 4617665"/>
              <a:gd name="connsiteX0" fmla="*/ 143934 w 7700963"/>
              <a:gd name="connsiteY0" fmla="*/ 16933 h 4617665"/>
              <a:gd name="connsiteX1" fmla="*/ 7700963 w 7700963"/>
              <a:gd name="connsiteY1" fmla="*/ 0 h 4617665"/>
              <a:gd name="connsiteX2" fmla="*/ 7700963 w 7700963"/>
              <a:gd name="connsiteY2" fmla="*/ 4617665 h 4617665"/>
              <a:gd name="connsiteX3" fmla="*/ 0 w 7700963"/>
              <a:gd name="connsiteY3" fmla="*/ 4617665 h 4617665"/>
              <a:gd name="connsiteX4" fmla="*/ 143934 w 7700963"/>
              <a:gd name="connsiteY4" fmla="*/ 16933 h 4617665"/>
              <a:gd name="connsiteX0" fmla="*/ 364067 w 7921096"/>
              <a:gd name="connsiteY0" fmla="*/ 16933 h 5032532"/>
              <a:gd name="connsiteX1" fmla="*/ 7921096 w 7921096"/>
              <a:gd name="connsiteY1" fmla="*/ 0 h 5032532"/>
              <a:gd name="connsiteX2" fmla="*/ 7921096 w 7921096"/>
              <a:gd name="connsiteY2" fmla="*/ 4617665 h 5032532"/>
              <a:gd name="connsiteX3" fmla="*/ 0 w 7921096"/>
              <a:gd name="connsiteY3" fmla="*/ 5032532 h 5032532"/>
              <a:gd name="connsiteX4" fmla="*/ 364067 w 7921096"/>
              <a:gd name="connsiteY4" fmla="*/ 16933 h 5032532"/>
              <a:gd name="connsiteX0" fmla="*/ 364067 w 7921096"/>
              <a:gd name="connsiteY0" fmla="*/ 16933 h 5032532"/>
              <a:gd name="connsiteX1" fmla="*/ 7921096 w 7921096"/>
              <a:gd name="connsiteY1" fmla="*/ 0 h 5032532"/>
              <a:gd name="connsiteX2" fmla="*/ 7921096 w 7921096"/>
              <a:gd name="connsiteY2" fmla="*/ 4634598 h 5032532"/>
              <a:gd name="connsiteX3" fmla="*/ 0 w 7921096"/>
              <a:gd name="connsiteY3" fmla="*/ 5032532 h 5032532"/>
              <a:gd name="connsiteX4" fmla="*/ 364067 w 7921096"/>
              <a:gd name="connsiteY4" fmla="*/ 16933 h 503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1096" h="5032532">
                <a:moveTo>
                  <a:pt x="364067" y="16933"/>
                </a:moveTo>
                <a:lnTo>
                  <a:pt x="7921096" y="0"/>
                </a:lnTo>
                <a:lnTo>
                  <a:pt x="7921096" y="4634598"/>
                </a:lnTo>
                <a:lnTo>
                  <a:pt x="0" y="5032532"/>
                </a:lnTo>
                <a:lnTo>
                  <a:pt x="364067" y="16933"/>
                </a:lnTo>
                <a:close/>
              </a:path>
            </a:pathLst>
          </a:custGeom>
        </p:spPr>
        <p:txBody>
          <a:bodyPr/>
          <a:lstStyle/>
          <a:p>
            <a:r>
              <a:rPr lang="de-DE"/>
              <a:t>Bild durch Klicken auf Symbol hinzufügen</a:t>
            </a:r>
            <a:endParaRPr lang="de-DE" dirty="0"/>
          </a:p>
        </p:txBody>
      </p:sp>
      <p:sp>
        <p:nvSpPr>
          <p:cNvPr id="7" name="Titelplatzhalter 1"/>
          <p:cNvSpPr>
            <a:spLocks noGrp="1"/>
          </p:cNvSpPr>
          <p:nvPr>
            <p:ph type="title"/>
          </p:nvPr>
        </p:nvSpPr>
        <p:spPr>
          <a:xfrm>
            <a:off x="2228645" y="2602170"/>
            <a:ext cx="8422423" cy="1231106"/>
          </a:xfrm>
          <a:prstGeom prst="rect">
            <a:avLst/>
          </a:prstGeom>
        </p:spPr>
        <p:txBody>
          <a:bodyPr vert="horz" wrap="square" lIns="0" tIns="0" rIns="0" bIns="0" rtlCol="0" anchor="b" anchorCtr="0">
            <a:spAutoFit/>
          </a:bodyPr>
          <a:lstStyle>
            <a:lvl1pPr algn="ctr">
              <a:defRPr sz="4000" baseline="0">
                <a:solidFill>
                  <a:schemeClr val="bg1"/>
                </a:solidFill>
                <a:latin typeface="Palatino Linotype Fett" charset="0"/>
              </a:defRPr>
            </a:lvl1pPr>
          </a:lstStyle>
          <a:p>
            <a:r>
              <a:rPr lang="de-DE"/>
              <a:t>Titelmasterformat durch Klicken bearbeiten</a:t>
            </a:r>
            <a:endParaRPr lang="de-DE" dirty="0"/>
          </a:p>
        </p:txBody>
      </p:sp>
      <p:pic>
        <p:nvPicPr>
          <p:cNvPr id="3" name="Bild 2" descr="kwg_berufung leben_weis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3899" y="5058336"/>
            <a:ext cx="1584960" cy="673608"/>
          </a:xfrm>
          <a:prstGeom prst="rect">
            <a:avLst/>
          </a:prstGeom>
        </p:spPr>
      </p:pic>
    </p:spTree>
    <p:extLst>
      <p:ext uri="{BB962C8B-B14F-4D97-AF65-F5344CB8AC3E}">
        <p14:creationId xmlns:p14="http://schemas.microsoft.com/office/powerpoint/2010/main" val="4021995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ersonen">
    <p:spTree>
      <p:nvGrpSpPr>
        <p:cNvPr id="1" name=""/>
        <p:cNvGrpSpPr/>
        <p:nvPr/>
      </p:nvGrpSpPr>
      <p:grpSpPr>
        <a:xfrm>
          <a:off x="0" y="0"/>
          <a:ext cx="0" cy="0"/>
          <a:chOff x="0" y="0"/>
          <a:chExt cx="0" cy="0"/>
        </a:xfrm>
      </p:grpSpPr>
      <p:sp>
        <p:nvSpPr>
          <p:cNvPr id="2" name="Titel 1"/>
          <p:cNvSpPr>
            <a:spLocks noGrp="1"/>
          </p:cNvSpPr>
          <p:nvPr>
            <p:ph type="title"/>
          </p:nvPr>
        </p:nvSpPr>
        <p:spPr>
          <a:xfrm>
            <a:off x="609600" y="1054679"/>
            <a:ext cx="10972800" cy="871430"/>
          </a:xfrm>
        </p:spPr>
        <p:txBody>
          <a:bodyPr anchor="t">
            <a:normAutofit/>
          </a:bodyPr>
          <a:lstStyle>
            <a:lvl1pPr algn="l">
              <a:defRPr sz="2800" b="1" i="0">
                <a:solidFill>
                  <a:schemeClr val="tx1"/>
                </a:solidFill>
                <a:latin typeface="Palatino Linotype" pitchFamily="18" charset="0"/>
                <a:cs typeface="Palatino Linotype" pitchFamily="18" charset="0"/>
              </a:defRPr>
            </a:lvl1pPr>
          </a:lstStyle>
          <a:p>
            <a:r>
              <a:rPr lang="de-DE" dirty="0"/>
              <a:t>Mastertitelformat bearbeiten</a:t>
            </a:r>
          </a:p>
        </p:txBody>
      </p:sp>
      <p:sp>
        <p:nvSpPr>
          <p:cNvPr id="3" name="Inhaltsplatzhalter 2"/>
          <p:cNvSpPr>
            <a:spLocks noGrp="1"/>
          </p:cNvSpPr>
          <p:nvPr>
            <p:ph sz="half" idx="1"/>
          </p:nvPr>
        </p:nvSpPr>
        <p:spPr>
          <a:xfrm>
            <a:off x="1786337" y="5125616"/>
            <a:ext cx="2756947" cy="1021647"/>
          </a:xfrm>
          <a:prstGeom prst="rect">
            <a:avLst/>
          </a:prstGeom>
        </p:spPr>
        <p:txBody>
          <a:bodyPr>
            <a:noAutofit/>
          </a:bodyPr>
          <a:lstStyle>
            <a:lvl1pPr marL="0" indent="0" algn="l" defTabSz="457200" rtl="0" eaLnBrk="1" latinLnBrk="0" hangingPunct="1">
              <a:spcBef>
                <a:spcPct val="20000"/>
              </a:spcBef>
              <a:buFontTx/>
              <a:buNone/>
              <a:defRPr sz="1400" spc="-20">
                <a:solidFill>
                  <a:schemeClr val="tx1"/>
                </a:solidFill>
              </a:defRPr>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marL="0" lvl="0" indent="0" algn="l" defTabSz="457200" rtl="0" eaLnBrk="1" latinLnBrk="0" hangingPunct="1">
              <a:spcBef>
                <a:spcPct val="20000"/>
              </a:spcBef>
              <a:buFontTx/>
              <a:buNone/>
            </a:pPr>
            <a:r>
              <a:rPr lang="de-DE" dirty="0"/>
              <a:t>Mastertextformat bearbeiten</a:t>
            </a:r>
          </a:p>
        </p:txBody>
      </p:sp>
      <p:sp>
        <p:nvSpPr>
          <p:cNvPr id="5" name="Datumsplatzhalter 4"/>
          <p:cNvSpPr>
            <a:spLocks noGrp="1"/>
          </p:cNvSpPr>
          <p:nvPr>
            <p:ph type="dt" sz="half" idx="10"/>
          </p:nvPr>
        </p:nvSpPr>
        <p:spPr/>
        <p:txBody>
          <a:bodyPr/>
          <a:lstStyle/>
          <a:p>
            <a:fld id="{5D231853-40BA-2546-B91E-E50E114EB1DC}" type="datetime1">
              <a:rPr lang="de-AT" smtClean="0">
                <a:solidFill>
                  <a:srgbClr val="1E5492">
                    <a:tint val="75000"/>
                  </a:srgbClr>
                </a:solidFill>
              </a:rPr>
              <a:pPr/>
              <a:t>17.05.2023</a:t>
            </a:fld>
            <a:endParaRPr lang="de-DE">
              <a:solidFill>
                <a:srgbClr val="1E5492">
                  <a:tint val="75000"/>
                </a:srgbClr>
              </a:solidFill>
            </a:endParaRPr>
          </a:p>
        </p:txBody>
      </p:sp>
      <p:sp>
        <p:nvSpPr>
          <p:cNvPr id="6" name="Fußzeilenplatzhalter 5"/>
          <p:cNvSpPr>
            <a:spLocks noGrp="1"/>
          </p:cNvSpPr>
          <p:nvPr>
            <p:ph type="ftr" sz="quarter" idx="11"/>
          </p:nvPr>
        </p:nvSpPr>
        <p:spPr/>
        <p:txBody>
          <a:bodyPr/>
          <a:lstStyle/>
          <a:p>
            <a:endParaRPr lang="de-DE">
              <a:solidFill>
                <a:srgbClr val="1E5492">
                  <a:tint val="75000"/>
                </a:srgbClr>
              </a:solidFill>
            </a:endParaRPr>
          </a:p>
        </p:txBody>
      </p:sp>
      <p:sp>
        <p:nvSpPr>
          <p:cNvPr id="7" name="Foliennummernplatzhalter 6"/>
          <p:cNvSpPr>
            <a:spLocks noGrp="1"/>
          </p:cNvSpPr>
          <p:nvPr>
            <p:ph type="sldNum" sz="quarter" idx="12"/>
          </p:nvPr>
        </p:nvSpPr>
        <p:spPr/>
        <p:txBody>
          <a:bodyPr/>
          <a:lstStyle/>
          <a:p>
            <a:fld id="{D5E49341-B7DE-E44A-9787-2E0CABFCF165}" type="slidenum">
              <a:rPr lang="de-DE" smtClean="0">
                <a:solidFill>
                  <a:srgbClr val="1E5492">
                    <a:tint val="75000"/>
                  </a:srgbClr>
                </a:solidFill>
              </a:rPr>
              <a:pPr/>
              <a:t>‹Nr.›</a:t>
            </a:fld>
            <a:endParaRPr lang="de-DE">
              <a:solidFill>
                <a:srgbClr val="1E5492">
                  <a:tint val="75000"/>
                </a:srgbClr>
              </a:solidFill>
            </a:endParaRPr>
          </a:p>
        </p:txBody>
      </p:sp>
      <p:sp>
        <p:nvSpPr>
          <p:cNvPr id="9" name="Bildplatzhalter 8"/>
          <p:cNvSpPr>
            <a:spLocks noGrp="1"/>
          </p:cNvSpPr>
          <p:nvPr>
            <p:ph type="pic" sz="quarter" idx="13"/>
          </p:nvPr>
        </p:nvSpPr>
        <p:spPr>
          <a:xfrm>
            <a:off x="1910245" y="2594134"/>
            <a:ext cx="2643364" cy="2447004"/>
          </a:xfrm>
          <a:prstGeom prst="rect">
            <a:avLst/>
          </a:prstGeom>
          <a:solidFill>
            <a:schemeClr val="tx2">
              <a:lumMod val="20000"/>
              <a:lumOff val="80000"/>
            </a:schemeClr>
          </a:solidFill>
        </p:spPr>
        <p:txBody>
          <a:bodyPr anchor="ctr"/>
          <a:lstStyle>
            <a:lvl1pPr marL="0" indent="0" algn="ctr">
              <a:buNone/>
              <a:defRPr b="1">
                <a:solidFill>
                  <a:schemeClr val="bg1"/>
                </a:solidFill>
              </a:defRPr>
            </a:lvl1pPr>
          </a:lstStyle>
          <a:p>
            <a:r>
              <a:rPr lang="de-DE" dirty="0"/>
              <a:t>Bild</a:t>
            </a:r>
          </a:p>
        </p:txBody>
      </p:sp>
      <p:sp>
        <p:nvSpPr>
          <p:cNvPr id="10" name="Inhaltsplatzhalter 2"/>
          <p:cNvSpPr>
            <a:spLocks noGrp="1"/>
          </p:cNvSpPr>
          <p:nvPr>
            <p:ph sz="half" idx="14"/>
          </p:nvPr>
        </p:nvSpPr>
        <p:spPr>
          <a:xfrm>
            <a:off x="4832401" y="5125616"/>
            <a:ext cx="2756947" cy="1021647"/>
          </a:xfrm>
          <a:prstGeom prst="rect">
            <a:avLst/>
          </a:prstGeom>
        </p:spPr>
        <p:txBody>
          <a:bodyPr>
            <a:noAutofit/>
          </a:bodyPr>
          <a:lstStyle>
            <a:lvl1pPr marL="0" indent="0" algn="l" defTabSz="457200" rtl="0" eaLnBrk="1" latinLnBrk="0" hangingPunct="1">
              <a:spcBef>
                <a:spcPct val="20000"/>
              </a:spcBef>
              <a:buFontTx/>
              <a:buNone/>
              <a:defRPr sz="1400" spc="-20">
                <a:solidFill>
                  <a:schemeClr val="tx1"/>
                </a:solidFill>
              </a:defRPr>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marL="0" lvl="0" indent="0" algn="l" defTabSz="457200" rtl="0" eaLnBrk="1" latinLnBrk="0" hangingPunct="1">
              <a:spcBef>
                <a:spcPct val="20000"/>
              </a:spcBef>
              <a:buFontTx/>
              <a:buNone/>
            </a:pPr>
            <a:r>
              <a:rPr lang="de-DE" dirty="0"/>
              <a:t>Mastertextformat bearbeiten</a:t>
            </a:r>
          </a:p>
        </p:txBody>
      </p:sp>
      <p:sp>
        <p:nvSpPr>
          <p:cNvPr id="11" name="Bildplatzhalter 8"/>
          <p:cNvSpPr>
            <a:spLocks noGrp="1"/>
          </p:cNvSpPr>
          <p:nvPr>
            <p:ph type="pic" sz="quarter" idx="15"/>
          </p:nvPr>
        </p:nvSpPr>
        <p:spPr>
          <a:xfrm>
            <a:off x="4956309" y="2594134"/>
            <a:ext cx="2643364" cy="2447004"/>
          </a:xfrm>
          <a:prstGeom prst="rect">
            <a:avLst/>
          </a:prstGeom>
          <a:solidFill>
            <a:schemeClr val="tx2">
              <a:lumMod val="20000"/>
              <a:lumOff val="80000"/>
            </a:schemeClr>
          </a:solidFill>
        </p:spPr>
        <p:txBody>
          <a:bodyPr anchor="ctr"/>
          <a:lstStyle>
            <a:lvl1pPr marL="0" indent="0" algn="ctr">
              <a:buNone/>
              <a:defRPr b="1">
                <a:solidFill>
                  <a:schemeClr val="bg1"/>
                </a:solidFill>
              </a:defRPr>
            </a:lvl1pPr>
          </a:lstStyle>
          <a:p>
            <a:r>
              <a:rPr lang="de-DE" dirty="0"/>
              <a:t>Bild</a:t>
            </a:r>
          </a:p>
        </p:txBody>
      </p:sp>
      <p:sp>
        <p:nvSpPr>
          <p:cNvPr id="12" name="Inhaltsplatzhalter 2"/>
          <p:cNvSpPr>
            <a:spLocks noGrp="1"/>
          </p:cNvSpPr>
          <p:nvPr>
            <p:ph sz="half" idx="16"/>
          </p:nvPr>
        </p:nvSpPr>
        <p:spPr>
          <a:xfrm>
            <a:off x="7892168" y="5125616"/>
            <a:ext cx="2756947" cy="1021647"/>
          </a:xfrm>
          <a:prstGeom prst="rect">
            <a:avLst/>
          </a:prstGeom>
        </p:spPr>
        <p:txBody>
          <a:bodyPr>
            <a:noAutofit/>
          </a:bodyPr>
          <a:lstStyle>
            <a:lvl1pPr marL="0" indent="0" algn="l" defTabSz="457200" rtl="0" eaLnBrk="1" latinLnBrk="0" hangingPunct="1">
              <a:spcBef>
                <a:spcPct val="20000"/>
              </a:spcBef>
              <a:buFontTx/>
              <a:buNone/>
              <a:defRPr sz="1400" spc="-20">
                <a:solidFill>
                  <a:schemeClr val="tx1"/>
                </a:solidFill>
              </a:defRPr>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marL="0" lvl="0" indent="0" algn="l" defTabSz="457200" rtl="0" eaLnBrk="1" latinLnBrk="0" hangingPunct="1">
              <a:spcBef>
                <a:spcPct val="20000"/>
              </a:spcBef>
              <a:buFontTx/>
              <a:buNone/>
            </a:pPr>
            <a:r>
              <a:rPr lang="de-DE" dirty="0"/>
              <a:t>Mastertextformat bearbeiten</a:t>
            </a:r>
          </a:p>
        </p:txBody>
      </p:sp>
      <p:sp>
        <p:nvSpPr>
          <p:cNvPr id="13" name="Bildplatzhalter 8"/>
          <p:cNvSpPr>
            <a:spLocks noGrp="1"/>
          </p:cNvSpPr>
          <p:nvPr>
            <p:ph type="pic" sz="quarter" idx="17"/>
          </p:nvPr>
        </p:nvSpPr>
        <p:spPr>
          <a:xfrm>
            <a:off x="8016075" y="2594134"/>
            <a:ext cx="2643364" cy="2447004"/>
          </a:xfrm>
          <a:prstGeom prst="rect">
            <a:avLst/>
          </a:prstGeom>
          <a:solidFill>
            <a:schemeClr val="tx2">
              <a:lumMod val="20000"/>
              <a:lumOff val="80000"/>
            </a:schemeClr>
          </a:solidFill>
        </p:spPr>
        <p:txBody>
          <a:bodyPr anchor="ctr"/>
          <a:lstStyle>
            <a:lvl1pPr marL="0" indent="0" algn="ctr">
              <a:buNone/>
              <a:defRPr b="1">
                <a:solidFill>
                  <a:schemeClr val="bg1"/>
                </a:solidFill>
              </a:defRPr>
            </a:lvl1pPr>
          </a:lstStyle>
          <a:p>
            <a:r>
              <a:rPr lang="de-DE" dirty="0"/>
              <a:t>Bild</a:t>
            </a:r>
          </a:p>
        </p:txBody>
      </p:sp>
    </p:spTree>
    <p:extLst>
      <p:ext uri="{BB962C8B-B14F-4D97-AF65-F5344CB8AC3E}">
        <p14:creationId xmlns:p14="http://schemas.microsoft.com/office/powerpoint/2010/main" val="19070686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ullets - 1 Spalte - groß">
    <p:spTree>
      <p:nvGrpSpPr>
        <p:cNvPr id="1" name=""/>
        <p:cNvGrpSpPr/>
        <p:nvPr/>
      </p:nvGrpSpPr>
      <p:grpSpPr>
        <a:xfrm>
          <a:off x="0" y="0"/>
          <a:ext cx="0" cy="0"/>
          <a:chOff x="0" y="0"/>
          <a:chExt cx="0" cy="0"/>
        </a:xfrm>
      </p:grpSpPr>
      <p:sp>
        <p:nvSpPr>
          <p:cNvPr id="2" name="Titel 1"/>
          <p:cNvSpPr>
            <a:spLocks noGrp="1"/>
          </p:cNvSpPr>
          <p:nvPr>
            <p:ph type="title"/>
          </p:nvPr>
        </p:nvSpPr>
        <p:spPr>
          <a:xfrm>
            <a:off x="609600" y="1054679"/>
            <a:ext cx="10972800" cy="871430"/>
          </a:xfrm>
        </p:spPr>
        <p:txBody>
          <a:bodyPr anchor="t">
            <a:normAutofit/>
          </a:bodyPr>
          <a:lstStyle>
            <a:lvl1pPr algn="l">
              <a:defRPr sz="2800" b="1" i="0">
                <a:solidFill>
                  <a:schemeClr val="tx1"/>
                </a:solidFill>
                <a:latin typeface="Palatino Linotype" pitchFamily="18" charset="0"/>
                <a:cs typeface="Palatino Linotype" pitchFamily="18" charset="0"/>
              </a:defRPr>
            </a:lvl1pPr>
          </a:lstStyle>
          <a:p>
            <a:r>
              <a:rPr lang="de-DE" dirty="0"/>
              <a:t>Mastertitelformat bearbeiten</a:t>
            </a:r>
          </a:p>
        </p:txBody>
      </p:sp>
      <p:sp>
        <p:nvSpPr>
          <p:cNvPr id="5" name="Datumsplatzhalter 4"/>
          <p:cNvSpPr>
            <a:spLocks noGrp="1"/>
          </p:cNvSpPr>
          <p:nvPr>
            <p:ph type="dt" sz="half" idx="10"/>
          </p:nvPr>
        </p:nvSpPr>
        <p:spPr/>
        <p:txBody>
          <a:bodyPr/>
          <a:lstStyle/>
          <a:p>
            <a:fld id="{5D231853-40BA-2546-B91E-E50E114EB1DC}" type="datetime1">
              <a:rPr lang="de-AT" smtClean="0">
                <a:solidFill>
                  <a:srgbClr val="1E5492">
                    <a:tint val="75000"/>
                  </a:srgbClr>
                </a:solidFill>
              </a:rPr>
              <a:pPr/>
              <a:t>17.05.2023</a:t>
            </a:fld>
            <a:endParaRPr lang="de-DE">
              <a:solidFill>
                <a:srgbClr val="1E5492">
                  <a:tint val="75000"/>
                </a:srgbClr>
              </a:solidFill>
            </a:endParaRPr>
          </a:p>
        </p:txBody>
      </p:sp>
      <p:sp>
        <p:nvSpPr>
          <p:cNvPr id="6" name="Fußzeilenplatzhalter 5"/>
          <p:cNvSpPr>
            <a:spLocks noGrp="1"/>
          </p:cNvSpPr>
          <p:nvPr>
            <p:ph type="ftr" sz="quarter" idx="11"/>
          </p:nvPr>
        </p:nvSpPr>
        <p:spPr/>
        <p:txBody>
          <a:bodyPr/>
          <a:lstStyle/>
          <a:p>
            <a:endParaRPr lang="de-DE">
              <a:solidFill>
                <a:srgbClr val="1E5492">
                  <a:tint val="75000"/>
                </a:srgbClr>
              </a:solidFill>
            </a:endParaRPr>
          </a:p>
        </p:txBody>
      </p:sp>
      <p:sp>
        <p:nvSpPr>
          <p:cNvPr id="7" name="Foliennummernplatzhalter 6"/>
          <p:cNvSpPr>
            <a:spLocks noGrp="1"/>
          </p:cNvSpPr>
          <p:nvPr>
            <p:ph type="sldNum" sz="quarter" idx="12"/>
          </p:nvPr>
        </p:nvSpPr>
        <p:spPr/>
        <p:txBody>
          <a:bodyPr/>
          <a:lstStyle/>
          <a:p>
            <a:fld id="{D5E49341-B7DE-E44A-9787-2E0CABFCF165}" type="slidenum">
              <a:rPr lang="de-DE" smtClean="0">
                <a:solidFill>
                  <a:srgbClr val="1E5492">
                    <a:tint val="75000"/>
                  </a:srgbClr>
                </a:solidFill>
              </a:rPr>
              <a:pPr/>
              <a:t>‹Nr.›</a:t>
            </a:fld>
            <a:endParaRPr lang="de-DE">
              <a:solidFill>
                <a:srgbClr val="1E5492">
                  <a:tint val="75000"/>
                </a:srgbClr>
              </a:solidFill>
            </a:endParaRPr>
          </a:p>
        </p:txBody>
      </p:sp>
      <p:sp>
        <p:nvSpPr>
          <p:cNvPr id="9" name="Textplatzhalter 8"/>
          <p:cNvSpPr>
            <a:spLocks noGrp="1"/>
          </p:cNvSpPr>
          <p:nvPr>
            <p:ph type="body" sz="quarter" idx="13" hasCustomPrompt="1"/>
          </p:nvPr>
        </p:nvSpPr>
        <p:spPr>
          <a:xfrm>
            <a:off x="609600" y="2146301"/>
            <a:ext cx="10972800" cy="3948659"/>
          </a:xfrm>
          <a:prstGeom prst="rect">
            <a:avLst/>
          </a:prstGeom>
        </p:spPr>
        <p:txBody>
          <a:bodyPr vert="horz"/>
          <a:lstStyle>
            <a:lvl1pPr marL="176213" marR="0" indent="-176213" algn="l" defTabSz="457200" rtl="0" eaLnBrk="1" fontAlgn="auto" latinLnBrk="0" hangingPunct="1">
              <a:lnSpc>
                <a:spcPct val="100000"/>
              </a:lnSpc>
              <a:spcBef>
                <a:spcPct val="20000"/>
              </a:spcBef>
              <a:spcAft>
                <a:spcPts val="0"/>
              </a:spcAft>
              <a:buClrTx/>
              <a:buSzTx/>
              <a:buFont typeface="Arial"/>
              <a:buChar char="•"/>
              <a:tabLst/>
              <a:defRPr sz="2400">
                <a:solidFill>
                  <a:schemeClr val="tx1"/>
                </a:solidFill>
              </a:defRPr>
            </a:lvl1pPr>
            <a:lvl2pPr marL="446088" indent="-180975">
              <a:buSzPct val="90000"/>
              <a:buFont typeface="Arial" pitchFamily="34" charset="0"/>
              <a:buChar char="•"/>
              <a:defRPr sz="2400"/>
            </a:lvl2pPr>
          </a:lstStyle>
          <a:p>
            <a:pPr lvl="0"/>
            <a:r>
              <a:rPr lang="de-DE" dirty="0"/>
              <a:t>Mastertextformat bearbeiten</a:t>
            </a:r>
          </a:p>
          <a:p>
            <a:pPr lvl="1"/>
            <a:r>
              <a:rPr lang="de-DE" dirty="0"/>
              <a:t>Mastertextformat</a:t>
            </a:r>
          </a:p>
        </p:txBody>
      </p:sp>
    </p:spTree>
    <p:extLst>
      <p:ext uri="{BB962C8B-B14F-4D97-AF65-F5344CB8AC3E}">
        <p14:creationId xmlns:p14="http://schemas.microsoft.com/office/powerpoint/2010/main" val="12307124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ext - 2 Spalten - groß">
    <p:spTree>
      <p:nvGrpSpPr>
        <p:cNvPr id="1" name=""/>
        <p:cNvGrpSpPr/>
        <p:nvPr/>
      </p:nvGrpSpPr>
      <p:grpSpPr>
        <a:xfrm>
          <a:off x="0" y="0"/>
          <a:ext cx="0" cy="0"/>
          <a:chOff x="0" y="0"/>
          <a:chExt cx="0" cy="0"/>
        </a:xfrm>
      </p:grpSpPr>
      <p:sp>
        <p:nvSpPr>
          <p:cNvPr id="2" name="Titel 1"/>
          <p:cNvSpPr>
            <a:spLocks noGrp="1"/>
          </p:cNvSpPr>
          <p:nvPr>
            <p:ph type="title"/>
          </p:nvPr>
        </p:nvSpPr>
        <p:spPr>
          <a:xfrm>
            <a:off x="609600" y="1054679"/>
            <a:ext cx="10972800" cy="871430"/>
          </a:xfrm>
        </p:spPr>
        <p:txBody>
          <a:bodyPr anchor="t">
            <a:normAutofit/>
          </a:bodyPr>
          <a:lstStyle>
            <a:lvl1pPr algn="l">
              <a:defRPr sz="2800" b="1" i="0">
                <a:solidFill>
                  <a:schemeClr val="tx1"/>
                </a:solidFill>
                <a:latin typeface="Palatino Linotype" pitchFamily="18" charset="0"/>
                <a:cs typeface="Palatino Linotype" pitchFamily="18" charset="0"/>
              </a:defRPr>
            </a:lvl1pPr>
          </a:lstStyle>
          <a:p>
            <a:r>
              <a:rPr lang="de-DE" dirty="0"/>
              <a:t>Mastertitelformat bearbeiten</a:t>
            </a:r>
          </a:p>
        </p:txBody>
      </p:sp>
      <p:sp>
        <p:nvSpPr>
          <p:cNvPr id="3" name="Inhaltsplatzhalter 2"/>
          <p:cNvSpPr>
            <a:spLocks noGrp="1"/>
          </p:cNvSpPr>
          <p:nvPr>
            <p:ph sz="half" idx="1"/>
          </p:nvPr>
        </p:nvSpPr>
        <p:spPr>
          <a:xfrm>
            <a:off x="609600" y="2133601"/>
            <a:ext cx="5384800" cy="3977075"/>
          </a:xfrm>
          <a:prstGeom prst="rect">
            <a:avLst/>
          </a:prstGeom>
        </p:spPr>
        <p:txBody>
          <a:bodyPr>
            <a:noAutofit/>
          </a:bodyPr>
          <a:lstStyle>
            <a:lvl1pPr marL="416700" indent="-285750" algn="l" defTabSz="540000" rtl="0" eaLnBrk="1" latinLnBrk="0" hangingPunct="1">
              <a:spcBef>
                <a:spcPct val="20000"/>
              </a:spcBef>
              <a:buFont typeface="Arial"/>
              <a:buNone/>
              <a:tabLst>
                <a:tab pos="216000" algn="l"/>
              </a:tabLst>
              <a:defRPr sz="2400" spc="-20">
                <a:solidFill>
                  <a:schemeClr val="tx1"/>
                </a:solidFill>
              </a:defRPr>
            </a:lvl1pPr>
            <a:lvl2pPr marL="612000" indent="-285750" defTabSz="324000">
              <a:buFont typeface="Arial"/>
              <a:buChar char="•"/>
              <a:tabLst>
                <a:tab pos="360000" algn="l"/>
              </a:tabLst>
              <a:defRPr sz="1400">
                <a:solidFill>
                  <a:srgbClr val="004E90"/>
                </a:solidFill>
              </a:defRPr>
            </a:lvl2pPr>
            <a:lvl3pPr>
              <a:defRPr sz="1400"/>
            </a:lvl3pPr>
            <a:lvl4pPr>
              <a:defRPr sz="1400"/>
            </a:lvl4pPr>
            <a:lvl5pPr>
              <a:defRPr sz="1400"/>
            </a:lvl5pPr>
            <a:lvl6pPr>
              <a:defRPr sz="1800"/>
            </a:lvl6pPr>
            <a:lvl7pPr>
              <a:defRPr sz="1800"/>
            </a:lvl7pPr>
            <a:lvl8pPr>
              <a:defRPr sz="1800"/>
            </a:lvl8pPr>
            <a:lvl9pPr>
              <a:defRPr sz="1800"/>
            </a:lvl9pPr>
          </a:lstStyle>
          <a:p>
            <a:pPr marL="0" lvl="0" indent="0" algn="l" defTabSz="457200" rtl="0" eaLnBrk="1" latinLnBrk="0" hangingPunct="1">
              <a:spcBef>
                <a:spcPct val="20000"/>
              </a:spcBef>
              <a:buFontTx/>
              <a:buNone/>
            </a:pPr>
            <a:r>
              <a:rPr lang="de-DE" dirty="0"/>
              <a:t>Mastertextformat bearbeiten</a:t>
            </a:r>
          </a:p>
        </p:txBody>
      </p:sp>
      <p:sp>
        <p:nvSpPr>
          <p:cNvPr id="4" name="Inhaltsplatzhalter 3"/>
          <p:cNvSpPr>
            <a:spLocks noGrp="1"/>
          </p:cNvSpPr>
          <p:nvPr>
            <p:ph sz="half" idx="2"/>
          </p:nvPr>
        </p:nvSpPr>
        <p:spPr>
          <a:xfrm>
            <a:off x="6197600" y="2133601"/>
            <a:ext cx="5384800" cy="3992563"/>
          </a:xfrm>
          <a:prstGeom prst="rect">
            <a:avLst/>
          </a:prstGeom>
        </p:spPr>
        <p:txBody>
          <a:bodyPr>
            <a:normAutofit/>
          </a:bodyPr>
          <a:lstStyle>
            <a:lvl1pPr marL="342900" indent="-342900">
              <a:buNone/>
              <a:defRPr lang="de-DE" sz="2400" kern="1200" spc="-20" dirty="0">
                <a:solidFill>
                  <a:schemeClr val="tx1"/>
                </a:solidFill>
                <a:latin typeface="+mn-lt"/>
                <a:ea typeface="+mn-ea"/>
                <a:cs typeface="+mn-cs"/>
              </a:defRPr>
            </a:lvl1pPr>
            <a:lvl2pPr marL="0" indent="0">
              <a:spcBef>
                <a:spcPts val="936"/>
              </a:spcBef>
              <a:buClr>
                <a:srgbClr val="004E90"/>
              </a:buClr>
              <a:buFont typeface="Arial"/>
              <a:buNone/>
              <a:defRPr sz="1400">
                <a:solidFill>
                  <a:srgbClr val="004E90"/>
                </a:solidFill>
              </a:defRPr>
            </a:lvl2pPr>
            <a:lvl3pPr>
              <a:defRPr sz="2000"/>
            </a:lvl3pPr>
            <a:lvl4pPr>
              <a:defRPr sz="1800"/>
            </a:lvl4pPr>
            <a:lvl5pPr>
              <a:defRPr sz="1800"/>
            </a:lvl5pPr>
            <a:lvl6pPr>
              <a:defRPr sz="1800"/>
            </a:lvl6pPr>
            <a:lvl7pPr>
              <a:defRPr sz="1800"/>
            </a:lvl7pPr>
            <a:lvl8pPr>
              <a:defRPr sz="1800"/>
            </a:lvl8pPr>
            <a:lvl9pPr>
              <a:defRPr sz="1800"/>
            </a:lvl9pPr>
          </a:lstStyle>
          <a:p>
            <a:pPr marL="0" lvl="0" indent="0" algn="l" defTabSz="457200" rtl="0" eaLnBrk="1" latinLnBrk="0" hangingPunct="1">
              <a:spcBef>
                <a:spcPct val="20000"/>
              </a:spcBef>
            </a:pPr>
            <a:r>
              <a:rPr lang="de-DE" dirty="0"/>
              <a:t>Mastertextformat bearbeiten</a:t>
            </a:r>
          </a:p>
        </p:txBody>
      </p:sp>
      <p:sp>
        <p:nvSpPr>
          <p:cNvPr id="5" name="Datumsplatzhalter 4"/>
          <p:cNvSpPr>
            <a:spLocks noGrp="1"/>
          </p:cNvSpPr>
          <p:nvPr>
            <p:ph type="dt" sz="half" idx="10"/>
          </p:nvPr>
        </p:nvSpPr>
        <p:spPr/>
        <p:txBody>
          <a:bodyPr/>
          <a:lstStyle/>
          <a:p>
            <a:fld id="{5D231853-40BA-2546-B91E-E50E114EB1DC}" type="datetime1">
              <a:rPr lang="de-AT" smtClean="0">
                <a:solidFill>
                  <a:srgbClr val="1E5492">
                    <a:tint val="75000"/>
                  </a:srgbClr>
                </a:solidFill>
              </a:rPr>
              <a:pPr/>
              <a:t>17.05.2023</a:t>
            </a:fld>
            <a:endParaRPr lang="de-DE">
              <a:solidFill>
                <a:srgbClr val="1E5492">
                  <a:tint val="75000"/>
                </a:srgbClr>
              </a:solidFill>
            </a:endParaRPr>
          </a:p>
        </p:txBody>
      </p:sp>
      <p:sp>
        <p:nvSpPr>
          <p:cNvPr id="6" name="Fußzeilenplatzhalter 5"/>
          <p:cNvSpPr>
            <a:spLocks noGrp="1"/>
          </p:cNvSpPr>
          <p:nvPr>
            <p:ph type="ftr" sz="quarter" idx="11"/>
          </p:nvPr>
        </p:nvSpPr>
        <p:spPr/>
        <p:txBody>
          <a:bodyPr/>
          <a:lstStyle/>
          <a:p>
            <a:endParaRPr lang="de-DE">
              <a:solidFill>
                <a:srgbClr val="1E5492">
                  <a:tint val="75000"/>
                </a:srgbClr>
              </a:solidFill>
            </a:endParaRPr>
          </a:p>
        </p:txBody>
      </p:sp>
      <p:sp>
        <p:nvSpPr>
          <p:cNvPr id="7" name="Foliennummernplatzhalter 6"/>
          <p:cNvSpPr>
            <a:spLocks noGrp="1"/>
          </p:cNvSpPr>
          <p:nvPr>
            <p:ph type="sldNum" sz="quarter" idx="12"/>
          </p:nvPr>
        </p:nvSpPr>
        <p:spPr/>
        <p:txBody>
          <a:bodyPr/>
          <a:lstStyle/>
          <a:p>
            <a:fld id="{D5E49341-B7DE-E44A-9787-2E0CABFCF165}" type="slidenum">
              <a:rPr lang="de-DE" smtClean="0">
                <a:solidFill>
                  <a:srgbClr val="1E5492">
                    <a:tint val="75000"/>
                  </a:srgbClr>
                </a:solidFill>
              </a:rPr>
              <a:pPr/>
              <a:t>‹Nr.›</a:t>
            </a:fld>
            <a:endParaRPr lang="de-DE">
              <a:solidFill>
                <a:srgbClr val="1E5492">
                  <a:tint val="75000"/>
                </a:srgbClr>
              </a:solidFill>
            </a:endParaRPr>
          </a:p>
        </p:txBody>
      </p:sp>
    </p:spTree>
    <p:extLst>
      <p:ext uri="{BB962C8B-B14F-4D97-AF65-F5344CB8AC3E}">
        <p14:creationId xmlns:p14="http://schemas.microsoft.com/office/powerpoint/2010/main" val="21059521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und Bild  - 2 Spalten - groß">
    <p:spTree>
      <p:nvGrpSpPr>
        <p:cNvPr id="1" name=""/>
        <p:cNvGrpSpPr/>
        <p:nvPr/>
      </p:nvGrpSpPr>
      <p:grpSpPr>
        <a:xfrm>
          <a:off x="0" y="0"/>
          <a:ext cx="0" cy="0"/>
          <a:chOff x="0" y="0"/>
          <a:chExt cx="0" cy="0"/>
        </a:xfrm>
      </p:grpSpPr>
      <p:sp>
        <p:nvSpPr>
          <p:cNvPr id="2" name="Titel 1"/>
          <p:cNvSpPr>
            <a:spLocks noGrp="1"/>
          </p:cNvSpPr>
          <p:nvPr>
            <p:ph type="title"/>
          </p:nvPr>
        </p:nvSpPr>
        <p:spPr>
          <a:xfrm>
            <a:off x="609600" y="1054679"/>
            <a:ext cx="10972800" cy="871430"/>
          </a:xfrm>
        </p:spPr>
        <p:txBody>
          <a:bodyPr anchor="t">
            <a:normAutofit/>
          </a:bodyPr>
          <a:lstStyle>
            <a:lvl1pPr algn="l">
              <a:defRPr sz="2800" b="1" i="0">
                <a:solidFill>
                  <a:schemeClr val="tx1"/>
                </a:solidFill>
                <a:latin typeface="Palatino Linotype" pitchFamily="18" charset="0"/>
                <a:cs typeface="Palatino Linotype" pitchFamily="18" charset="0"/>
              </a:defRPr>
            </a:lvl1pPr>
          </a:lstStyle>
          <a:p>
            <a:r>
              <a:rPr lang="de-DE" dirty="0"/>
              <a:t>Mastertitelformat bearbeiten</a:t>
            </a:r>
          </a:p>
        </p:txBody>
      </p:sp>
      <p:sp>
        <p:nvSpPr>
          <p:cNvPr id="3" name="Inhaltsplatzhalter 2"/>
          <p:cNvSpPr>
            <a:spLocks noGrp="1"/>
          </p:cNvSpPr>
          <p:nvPr>
            <p:ph sz="half" idx="1" hasCustomPrompt="1"/>
          </p:nvPr>
        </p:nvSpPr>
        <p:spPr>
          <a:xfrm>
            <a:off x="609600" y="2159001"/>
            <a:ext cx="5384800" cy="3951675"/>
          </a:xfrm>
          <a:prstGeom prst="rect">
            <a:avLst/>
          </a:prstGeom>
        </p:spPr>
        <p:txBody>
          <a:bodyPr>
            <a:noAutofit/>
          </a:bodyPr>
          <a:lstStyle>
            <a:lvl1pPr marL="0" indent="0" algn="l" defTabSz="457200" rtl="0" eaLnBrk="1" latinLnBrk="0" hangingPunct="1">
              <a:spcBef>
                <a:spcPct val="20000"/>
              </a:spcBef>
              <a:buFontTx/>
              <a:buNone/>
              <a:defRPr sz="2400" spc="-20">
                <a:solidFill>
                  <a:schemeClr val="tx1"/>
                </a:solidFill>
              </a:defRPr>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marL="0" lvl="0" indent="0" algn="l" defTabSz="457200" rtl="0" eaLnBrk="1" latinLnBrk="0" hangingPunct="1">
              <a:spcBef>
                <a:spcPct val="20000"/>
              </a:spcBef>
              <a:buFontTx/>
              <a:buNone/>
            </a:pPr>
            <a:r>
              <a:rPr lang="de-DE" dirty="0"/>
              <a:t>Mastertextformat bearbeiten</a:t>
            </a:r>
          </a:p>
        </p:txBody>
      </p:sp>
      <p:sp>
        <p:nvSpPr>
          <p:cNvPr id="5" name="Datumsplatzhalter 4"/>
          <p:cNvSpPr>
            <a:spLocks noGrp="1"/>
          </p:cNvSpPr>
          <p:nvPr>
            <p:ph type="dt" sz="half" idx="10"/>
          </p:nvPr>
        </p:nvSpPr>
        <p:spPr/>
        <p:txBody>
          <a:bodyPr/>
          <a:lstStyle/>
          <a:p>
            <a:fld id="{5D231853-40BA-2546-B91E-E50E114EB1DC}" type="datetime1">
              <a:rPr lang="de-AT" smtClean="0">
                <a:solidFill>
                  <a:srgbClr val="1E5492">
                    <a:tint val="75000"/>
                  </a:srgbClr>
                </a:solidFill>
              </a:rPr>
              <a:pPr/>
              <a:t>17.05.2023</a:t>
            </a:fld>
            <a:endParaRPr lang="de-DE">
              <a:solidFill>
                <a:srgbClr val="1E5492">
                  <a:tint val="75000"/>
                </a:srgbClr>
              </a:solidFill>
            </a:endParaRPr>
          </a:p>
        </p:txBody>
      </p:sp>
      <p:sp>
        <p:nvSpPr>
          <p:cNvPr id="6" name="Fußzeilenplatzhalter 5"/>
          <p:cNvSpPr>
            <a:spLocks noGrp="1"/>
          </p:cNvSpPr>
          <p:nvPr>
            <p:ph type="ftr" sz="quarter" idx="11"/>
          </p:nvPr>
        </p:nvSpPr>
        <p:spPr/>
        <p:txBody>
          <a:bodyPr/>
          <a:lstStyle/>
          <a:p>
            <a:endParaRPr lang="de-DE">
              <a:solidFill>
                <a:srgbClr val="1E5492">
                  <a:tint val="75000"/>
                </a:srgbClr>
              </a:solidFill>
            </a:endParaRPr>
          </a:p>
        </p:txBody>
      </p:sp>
      <p:sp>
        <p:nvSpPr>
          <p:cNvPr id="7" name="Foliennummernplatzhalter 6"/>
          <p:cNvSpPr>
            <a:spLocks noGrp="1"/>
          </p:cNvSpPr>
          <p:nvPr>
            <p:ph type="sldNum" sz="quarter" idx="12"/>
          </p:nvPr>
        </p:nvSpPr>
        <p:spPr/>
        <p:txBody>
          <a:bodyPr/>
          <a:lstStyle/>
          <a:p>
            <a:fld id="{D5E49341-B7DE-E44A-9787-2E0CABFCF165}" type="slidenum">
              <a:rPr lang="de-DE" smtClean="0">
                <a:solidFill>
                  <a:srgbClr val="1E5492">
                    <a:tint val="75000"/>
                  </a:srgbClr>
                </a:solidFill>
              </a:rPr>
              <a:pPr/>
              <a:t>‹Nr.›</a:t>
            </a:fld>
            <a:endParaRPr lang="de-DE">
              <a:solidFill>
                <a:srgbClr val="1E5492">
                  <a:tint val="75000"/>
                </a:srgbClr>
              </a:solidFill>
            </a:endParaRPr>
          </a:p>
        </p:txBody>
      </p:sp>
      <p:sp>
        <p:nvSpPr>
          <p:cNvPr id="9" name="Bildplatzhalter 8"/>
          <p:cNvSpPr>
            <a:spLocks noGrp="1"/>
          </p:cNvSpPr>
          <p:nvPr>
            <p:ph type="pic" sz="quarter" idx="13"/>
          </p:nvPr>
        </p:nvSpPr>
        <p:spPr>
          <a:xfrm>
            <a:off x="6308968" y="2159001"/>
            <a:ext cx="5273432" cy="3951289"/>
          </a:xfrm>
          <a:prstGeom prst="rect">
            <a:avLst/>
          </a:prstGeom>
          <a:solidFill>
            <a:schemeClr val="tx2">
              <a:lumMod val="20000"/>
              <a:lumOff val="80000"/>
            </a:schemeClr>
          </a:solidFill>
        </p:spPr>
        <p:txBody>
          <a:bodyPr anchor="ctr"/>
          <a:lstStyle>
            <a:lvl1pPr marL="0" indent="0" algn="ctr">
              <a:buNone/>
              <a:defRPr sz="2400" b="1">
                <a:solidFill>
                  <a:schemeClr val="bg1"/>
                </a:solidFill>
              </a:defRPr>
            </a:lvl1pPr>
          </a:lstStyle>
          <a:p>
            <a:r>
              <a:rPr lang="de-DE" dirty="0"/>
              <a:t>Bild</a:t>
            </a:r>
          </a:p>
        </p:txBody>
      </p:sp>
    </p:spTree>
    <p:extLst>
      <p:ext uri="{BB962C8B-B14F-4D97-AF65-F5344CB8AC3E}">
        <p14:creationId xmlns:p14="http://schemas.microsoft.com/office/powerpoint/2010/main" val="9426451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lder">
    <p:spTree>
      <p:nvGrpSpPr>
        <p:cNvPr id="1" name=""/>
        <p:cNvGrpSpPr/>
        <p:nvPr/>
      </p:nvGrpSpPr>
      <p:grpSpPr>
        <a:xfrm>
          <a:off x="0" y="0"/>
          <a:ext cx="0" cy="0"/>
          <a:chOff x="0" y="0"/>
          <a:chExt cx="0" cy="0"/>
        </a:xfrm>
      </p:grpSpPr>
      <p:sp>
        <p:nvSpPr>
          <p:cNvPr id="2" name="Titel 1"/>
          <p:cNvSpPr>
            <a:spLocks noGrp="1"/>
          </p:cNvSpPr>
          <p:nvPr>
            <p:ph type="title"/>
          </p:nvPr>
        </p:nvSpPr>
        <p:spPr>
          <a:xfrm>
            <a:off x="609600" y="1054679"/>
            <a:ext cx="10972800" cy="871430"/>
          </a:xfrm>
        </p:spPr>
        <p:txBody>
          <a:bodyPr anchor="t">
            <a:normAutofit/>
          </a:bodyPr>
          <a:lstStyle>
            <a:lvl1pPr algn="l">
              <a:defRPr sz="2800" b="1" i="0">
                <a:solidFill>
                  <a:schemeClr val="tx1"/>
                </a:solidFill>
                <a:latin typeface="Palatino Linotype" pitchFamily="18" charset="0"/>
                <a:cs typeface="Palatino Linotype" pitchFamily="18" charset="0"/>
              </a:defRPr>
            </a:lvl1pPr>
          </a:lstStyle>
          <a:p>
            <a:r>
              <a:rPr lang="de-DE" dirty="0"/>
              <a:t>Mastertitelformat bearbeiten</a:t>
            </a:r>
          </a:p>
        </p:txBody>
      </p:sp>
      <p:sp>
        <p:nvSpPr>
          <p:cNvPr id="5" name="Datumsplatzhalter 4"/>
          <p:cNvSpPr>
            <a:spLocks noGrp="1"/>
          </p:cNvSpPr>
          <p:nvPr>
            <p:ph type="dt" sz="half" idx="10"/>
          </p:nvPr>
        </p:nvSpPr>
        <p:spPr/>
        <p:txBody>
          <a:bodyPr/>
          <a:lstStyle/>
          <a:p>
            <a:fld id="{5D231853-40BA-2546-B91E-E50E114EB1DC}" type="datetime1">
              <a:rPr lang="de-AT" smtClean="0">
                <a:solidFill>
                  <a:srgbClr val="1E5492">
                    <a:tint val="75000"/>
                  </a:srgbClr>
                </a:solidFill>
              </a:rPr>
              <a:pPr/>
              <a:t>17.05.2023</a:t>
            </a:fld>
            <a:endParaRPr lang="de-DE">
              <a:solidFill>
                <a:srgbClr val="1E5492">
                  <a:tint val="75000"/>
                </a:srgbClr>
              </a:solidFill>
            </a:endParaRPr>
          </a:p>
        </p:txBody>
      </p:sp>
      <p:sp>
        <p:nvSpPr>
          <p:cNvPr id="6" name="Fußzeilenplatzhalter 5"/>
          <p:cNvSpPr>
            <a:spLocks noGrp="1"/>
          </p:cNvSpPr>
          <p:nvPr>
            <p:ph type="ftr" sz="quarter" idx="11"/>
          </p:nvPr>
        </p:nvSpPr>
        <p:spPr/>
        <p:txBody>
          <a:bodyPr/>
          <a:lstStyle/>
          <a:p>
            <a:endParaRPr lang="de-DE">
              <a:solidFill>
                <a:srgbClr val="1E5492">
                  <a:tint val="75000"/>
                </a:srgbClr>
              </a:solidFill>
            </a:endParaRPr>
          </a:p>
        </p:txBody>
      </p:sp>
      <p:sp>
        <p:nvSpPr>
          <p:cNvPr id="7" name="Foliennummernplatzhalter 6"/>
          <p:cNvSpPr>
            <a:spLocks noGrp="1"/>
          </p:cNvSpPr>
          <p:nvPr>
            <p:ph type="sldNum" sz="quarter" idx="12"/>
          </p:nvPr>
        </p:nvSpPr>
        <p:spPr/>
        <p:txBody>
          <a:bodyPr/>
          <a:lstStyle/>
          <a:p>
            <a:fld id="{D5E49341-B7DE-E44A-9787-2E0CABFCF165}" type="slidenum">
              <a:rPr lang="de-DE" smtClean="0">
                <a:solidFill>
                  <a:srgbClr val="1E5492">
                    <a:tint val="75000"/>
                  </a:srgbClr>
                </a:solidFill>
              </a:rPr>
              <a:pPr/>
              <a:t>‹Nr.›</a:t>
            </a:fld>
            <a:endParaRPr lang="de-DE">
              <a:solidFill>
                <a:srgbClr val="1E5492">
                  <a:tint val="75000"/>
                </a:srgbClr>
              </a:solidFill>
            </a:endParaRPr>
          </a:p>
        </p:txBody>
      </p:sp>
      <p:sp>
        <p:nvSpPr>
          <p:cNvPr id="9" name="Bildplatzhalter 8"/>
          <p:cNvSpPr>
            <a:spLocks noGrp="1"/>
          </p:cNvSpPr>
          <p:nvPr>
            <p:ph type="pic" sz="quarter" idx="13"/>
          </p:nvPr>
        </p:nvSpPr>
        <p:spPr>
          <a:xfrm>
            <a:off x="6308968" y="2146301"/>
            <a:ext cx="5273432" cy="3963989"/>
          </a:xfrm>
          <a:prstGeom prst="rect">
            <a:avLst/>
          </a:prstGeom>
          <a:solidFill>
            <a:schemeClr val="tx2">
              <a:lumMod val="20000"/>
              <a:lumOff val="80000"/>
            </a:schemeClr>
          </a:solidFill>
        </p:spPr>
        <p:txBody>
          <a:bodyPr anchor="ctr"/>
          <a:lstStyle>
            <a:lvl1pPr marL="0" indent="0" algn="ctr">
              <a:buNone/>
              <a:defRPr b="1">
                <a:solidFill>
                  <a:schemeClr val="bg1"/>
                </a:solidFill>
              </a:defRPr>
            </a:lvl1pPr>
          </a:lstStyle>
          <a:p>
            <a:r>
              <a:rPr lang="de-DE" dirty="0"/>
              <a:t>Bild</a:t>
            </a:r>
          </a:p>
        </p:txBody>
      </p:sp>
      <p:sp>
        <p:nvSpPr>
          <p:cNvPr id="8" name="Bildplatzhalter 8"/>
          <p:cNvSpPr>
            <a:spLocks noGrp="1"/>
          </p:cNvSpPr>
          <p:nvPr>
            <p:ph type="pic" sz="quarter" idx="14"/>
          </p:nvPr>
        </p:nvSpPr>
        <p:spPr>
          <a:xfrm>
            <a:off x="609601" y="2146301"/>
            <a:ext cx="5305937" cy="3963989"/>
          </a:xfrm>
          <a:prstGeom prst="rect">
            <a:avLst/>
          </a:prstGeom>
          <a:solidFill>
            <a:schemeClr val="tx2">
              <a:lumMod val="20000"/>
              <a:lumOff val="80000"/>
            </a:schemeClr>
          </a:solidFill>
        </p:spPr>
        <p:txBody>
          <a:bodyPr anchor="ctr"/>
          <a:lstStyle>
            <a:lvl1pPr marL="0" indent="0" algn="ctr">
              <a:buNone/>
              <a:defRPr b="1">
                <a:solidFill>
                  <a:schemeClr val="bg1"/>
                </a:solidFill>
              </a:defRPr>
            </a:lvl1pPr>
          </a:lstStyle>
          <a:p>
            <a:r>
              <a:rPr lang="de-DE" dirty="0"/>
              <a:t>Bild</a:t>
            </a:r>
          </a:p>
        </p:txBody>
      </p:sp>
    </p:spTree>
    <p:extLst>
      <p:ext uri="{BB962C8B-B14F-4D97-AF65-F5344CB8AC3E}">
        <p14:creationId xmlns:p14="http://schemas.microsoft.com/office/powerpoint/2010/main" val="31498631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ild">
    <p:spTree>
      <p:nvGrpSpPr>
        <p:cNvPr id="1" name=""/>
        <p:cNvGrpSpPr/>
        <p:nvPr/>
      </p:nvGrpSpPr>
      <p:grpSpPr>
        <a:xfrm>
          <a:off x="0" y="0"/>
          <a:ext cx="0" cy="0"/>
          <a:chOff x="0" y="0"/>
          <a:chExt cx="0" cy="0"/>
        </a:xfrm>
      </p:grpSpPr>
      <p:sp>
        <p:nvSpPr>
          <p:cNvPr id="8" name="Bildplatzhalter 8"/>
          <p:cNvSpPr>
            <a:spLocks noGrp="1"/>
          </p:cNvSpPr>
          <p:nvPr>
            <p:ph type="pic" sz="quarter" idx="14"/>
          </p:nvPr>
        </p:nvSpPr>
        <p:spPr>
          <a:xfrm>
            <a:off x="609600" y="2108201"/>
            <a:ext cx="10972800" cy="4002089"/>
          </a:xfrm>
          <a:prstGeom prst="rect">
            <a:avLst/>
          </a:prstGeom>
          <a:solidFill>
            <a:schemeClr val="tx2">
              <a:lumMod val="20000"/>
              <a:lumOff val="80000"/>
            </a:schemeClr>
          </a:solidFill>
        </p:spPr>
        <p:txBody>
          <a:bodyPr anchor="ctr"/>
          <a:lstStyle>
            <a:lvl1pPr marL="0" indent="0" algn="ctr">
              <a:buNone/>
              <a:defRPr b="1">
                <a:solidFill>
                  <a:schemeClr val="bg1"/>
                </a:solidFill>
              </a:defRPr>
            </a:lvl1pPr>
          </a:lstStyle>
          <a:p>
            <a:r>
              <a:rPr lang="de-DE" dirty="0"/>
              <a:t>Bild</a:t>
            </a:r>
          </a:p>
        </p:txBody>
      </p:sp>
      <p:sp>
        <p:nvSpPr>
          <p:cNvPr id="2" name="Titel 1"/>
          <p:cNvSpPr>
            <a:spLocks noGrp="1"/>
          </p:cNvSpPr>
          <p:nvPr>
            <p:ph type="title"/>
          </p:nvPr>
        </p:nvSpPr>
        <p:spPr>
          <a:xfrm>
            <a:off x="609600" y="1054679"/>
            <a:ext cx="10972800" cy="871430"/>
          </a:xfrm>
        </p:spPr>
        <p:txBody>
          <a:bodyPr anchor="t">
            <a:normAutofit/>
          </a:bodyPr>
          <a:lstStyle>
            <a:lvl1pPr algn="l">
              <a:defRPr sz="2800" b="1" i="0">
                <a:solidFill>
                  <a:schemeClr val="tx1"/>
                </a:solidFill>
                <a:latin typeface="Palatino Linotype" pitchFamily="18" charset="0"/>
                <a:cs typeface="Palatino Linotype" pitchFamily="18" charset="0"/>
              </a:defRPr>
            </a:lvl1pPr>
          </a:lstStyle>
          <a:p>
            <a:r>
              <a:rPr lang="de-DE" dirty="0"/>
              <a:t>Mastertitelformat bearbeiten</a:t>
            </a:r>
          </a:p>
        </p:txBody>
      </p:sp>
      <p:sp>
        <p:nvSpPr>
          <p:cNvPr id="5" name="Datumsplatzhalter 4"/>
          <p:cNvSpPr>
            <a:spLocks noGrp="1"/>
          </p:cNvSpPr>
          <p:nvPr>
            <p:ph type="dt" sz="half" idx="10"/>
          </p:nvPr>
        </p:nvSpPr>
        <p:spPr/>
        <p:txBody>
          <a:bodyPr/>
          <a:lstStyle/>
          <a:p>
            <a:fld id="{5D231853-40BA-2546-B91E-E50E114EB1DC}" type="datetime1">
              <a:rPr lang="de-AT" smtClean="0">
                <a:solidFill>
                  <a:srgbClr val="1E5492">
                    <a:tint val="75000"/>
                  </a:srgbClr>
                </a:solidFill>
              </a:rPr>
              <a:pPr/>
              <a:t>17.05.2023</a:t>
            </a:fld>
            <a:endParaRPr lang="de-DE">
              <a:solidFill>
                <a:srgbClr val="1E5492">
                  <a:tint val="75000"/>
                </a:srgbClr>
              </a:solidFill>
            </a:endParaRPr>
          </a:p>
        </p:txBody>
      </p:sp>
      <p:sp>
        <p:nvSpPr>
          <p:cNvPr id="6" name="Fußzeilenplatzhalter 5"/>
          <p:cNvSpPr>
            <a:spLocks noGrp="1"/>
          </p:cNvSpPr>
          <p:nvPr>
            <p:ph type="ftr" sz="quarter" idx="11"/>
          </p:nvPr>
        </p:nvSpPr>
        <p:spPr/>
        <p:txBody>
          <a:bodyPr/>
          <a:lstStyle/>
          <a:p>
            <a:endParaRPr lang="de-DE">
              <a:solidFill>
                <a:srgbClr val="1E5492">
                  <a:tint val="75000"/>
                </a:srgbClr>
              </a:solidFill>
            </a:endParaRPr>
          </a:p>
        </p:txBody>
      </p:sp>
      <p:sp>
        <p:nvSpPr>
          <p:cNvPr id="7" name="Foliennummernplatzhalter 6"/>
          <p:cNvSpPr>
            <a:spLocks noGrp="1"/>
          </p:cNvSpPr>
          <p:nvPr>
            <p:ph type="sldNum" sz="quarter" idx="12"/>
          </p:nvPr>
        </p:nvSpPr>
        <p:spPr/>
        <p:txBody>
          <a:bodyPr/>
          <a:lstStyle/>
          <a:p>
            <a:fld id="{D5E49341-B7DE-E44A-9787-2E0CABFCF165}" type="slidenum">
              <a:rPr lang="de-DE" smtClean="0">
                <a:solidFill>
                  <a:srgbClr val="1E5492">
                    <a:tint val="75000"/>
                  </a:srgbClr>
                </a:solidFill>
              </a:rPr>
              <a:pPr/>
              <a:t>‹Nr.›</a:t>
            </a:fld>
            <a:endParaRPr lang="de-DE">
              <a:solidFill>
                <a:srgbClr val="1E5492">
                  <a:tint val="75000"/>
                </a:srgbClr>
              </a:solidFill>
            </a:endParaRPr>
          </a:p>
        </p:txBody>
      </p:sp>
    </p:spTree>
    <p:extLst>
      <p:ext uri="{BB962C8B-B14F-4D97-AF65-F5344CB8AC3E}">
        <p14:creationId xmlns:p14="http://schemas.microsoft.com/office/powerpoint/2010/main" val="5913952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anoramabild">
    <p:spTree>
      <p:nvGrpSpPr>
        <p:cNvPr id="1" name=""/>
        <p:cNvGrpSpPr/>
        <p:nvPr/>
      </p:nvGrpSpPr>
      <p:grpSpPr>
        <a:xfrm>
          <a:off x="0" y="0"/>
          <a:ext cx="0" cy="0"/>
          <a:chOff x="0" y="0"/>
          <a:chExt cx="0" cy="0"/>
        </a:xfrm>
      </p:grpSpPr>
      <p:sp>
        <p:nvSpPr>
          <p:cNvPr id="8" name="Bildplatzhalter 8"/>
          <p:cNvSpPr>
            <a:spLocks noGrp="1"/>
          </p:cNvSpPr>
          <p:nvPr>
            <p:ph type="pic" sz="quarter" idx="14"/>
          </p:nvPr>
        </p:nvSpPr>
        <p:spPr>
          <a:xfrm>
            <a:off x="0" y="2594135"/>
            <a:ext cx="12192000" cy="3516154"/>
          </a:xfrm>
          <a:prstGeom prst="rect">
            <a:avLst/>
          </a:prstGeom>
          <a:solidFill>
            <a:schemeClr val="tx2">
              <a:lumMod val="20000"/>
              <a:lumOff val="80000"/>
            </a:schemeClr>
          </a:solidFill>
        </p:spPr>
        <p:txBody>
          <a:bodyPr anchor="ctr"/>
          <a:lstStyle>
            <a:lvl1pPr marL="0" indent="0" algn="ctr">
              <a:buNone/>
              <a:defRPr b="1">
                <a:solidFill>
                  <a:schemeClr val="bg1"/>
                </a:solidFill>
              </a:defRPr>
            </a:lvl1pPr>
          </a:lstStyle>
          <a:p>
            <a:r>
              <a:rPr lang="de-DE" dirty="0"/>
              <a:t>Bild</a:t>
            </a:r>
          </a:p>
        </p:txBody>
      </p:sp>
      <p:sp>
        <p:nvSpPr>
          <p:cNvPr id="2" name="Titel 1"/>
          <p:cNvSpPr>
            <a:spLocks noGrp="1"/>
          </p:cNvSpPr>
          <p:nvPr>
            <p:ph type="title"/>
          </p:nvPr>
        </p:nvSpPr>
        <p:spPr>
          <a:xfrm>
            <a:off x="609600" y="1054679"/>
            <a:ext cx="10972800" cy="871430"/>
          </a:xfrm>
        </p:spPr>
        <p:txBody>
          <a:bodyPr anchor="t">
            <a:normAutofit/>
          </a:bodyPr>
          <a:lstStyle>
            <a:lvl1pPr algn="l">
              <a:defRPr sz="2800" b="1" i="0">
                <a:solidFill>
                  <a:schemeClr val="tx1"/>
                </a:solidFill>
                <a:latin typeface="Palatino Linotype" pitchFamily="18" charset="0"/>
                <a:cs typeface="Palatino Linotype" pitchFamily="18" charset="0"/>
              </a:defRPr>
            </a:lvl1pPr>
          </a:lstStyle>
          <a:p>
            <a:r>
              <a:rPr lang="de-DE" dirty="0"/>
              <a:t>Mastertitelformat bearbeiten</a:t>
            </a:r>
          </a:p>
        </p:txBody>
      </p:sp>
      <p:sp>
        <p:nvSpPr>
          <p:cNvPr id="5" name="Datumsplatzhalter 4"/>
          <p:cNvSpPr>
            <a:spLocks noGrp="1"/>
          </p:cNvSpPr>
          <p:nvPr>
            <p:ph type="dt" sz="half" idx="10"/>
          </p:nvPr>
        </p:nvSpPr>
        <p:spPr/>
        <p:txBody>
          <a:bodyPr/>
          <a:lstStyle/>
          <a:p>
            <a:fld id="{5D231853-40BA-2546-B91E-E50E114EB1DC}" type="datetime1">
              <a:rPr lang="de-AT" smtClean="0">
                <a:solidFill>
                  <a:srgbClr val="1E5492">
                    <a:tint val="75000"/>
                  </a:srgbClr>
                </a:solidFill>
              </a:rPr>
              <a:pPr/>
              <a:t>17.05.2023</a:t>
            </a:fld>
            <a:endParaRPr lang="de-DE">
              <a:solidFill>
                <a:srgbClr val="1E5492">
                  <a:tint val="75000"/>
                </a:srgbClr>
              </a:solidFill>
            </a:endParaRPr>
          </a:p>
        </p:txBody>
      </p:sp>
      <p:sp>
        <p:nvSpPr>
          <p:cNvPr id="6" name="Fußzeilenplatzhalter 5"/>
          <p:cNvSpPr>
            <a:spLocks noGrp="1"/>
          </p:cNvSpPr>
          <p:nvPr>
            <p:ph type="ftr" sz="quarter" idx="11"/>
          </p:nvPr>
        </p:nvSpPr>
        <p:spPr/>
        <p:txBody>
          <a:bodyPr/>
          <a:lstStyle/>
          <a:p>
            <a:endParaRPr lang="de-DE">
              <a:solidFill>
                <a:srgbClr val="1E5492">
                  <a:tint val="75000"/>
                </a:srgbClr>
              </a:solidFill>
            </a:endParaRPr>
          </a:p>
        </p:txBody>
      </p:sp>
      <p:sp>
        <p:nvSpPr>
          <p:cNvPr id="7" name="Foliennummernplatzhalter 6"/>
          <p:cNvSpPr>
            <a:spLocks noGrp="1"/>
          </p:cNvSpPr>
          <p:nvPr>
            <p:ph type="sldNum" sz="quarter" idx="12"/>
          </p:nvPr>
        </p:nvSpPr>
        <p:spPr/>
        <p:txBody>
          <a:bodyPr/>
          <a:lstStyle/>
          <a:p>
            <a:fld id="{D5E49341-B7DE-E44A-9787-2E0CABFCF165}" type="slidenum">
              <a:rPr lang="de-DE" smtClean="0">
                <a:solidFill>
                  <a:srgbClr val="1E5492">
                    <a:tint val="75000"/>
                  </a:srgbClr>
                </a:solidFill>
              </a:rPr>
              <a:pPr/>
              <a:t>‹Nr.›</a:t>
            </a:fld>
            <a:endParaRPr lang="de-DE">
              <a:solidFill>
                <a:srgbClr val="1E5492">
                  <a:tint val="75000"/>
                </a:srgbClr>
              </a:solidFill>
            </a:endParaRPr>
          </a:p>
        </p:txBody>
      </p:sp>
    </p:spTree>
    <p:extLst>
      <p:ext uri="{BB962C8B-B14F-4D97-AF65-F5344CB8AC3E}">
        <p14:creationId xmlns:p14="http://schemas.microsoft.com/office/powerpoint/2010/main" val="23156626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lder groß">
    <p:spTree>
      <p:nvGrpSpPr>
        <p:cNvPr id="1" name=""/>
        <p:cNvGrpSpPr/>
        <p:nvPr/>
      </p:nvGrpSpPr>
      <p:grpSpPr>
        <a:xfrm>
          <a:off x="0" y="0"/>
          <a:ext cx="0" cy="0"/>
          <a:chOff x="0" y="0"/>
          <a:chExt cx="0" cy="0"/>
        </a:xfrm>
      </p:grpSpPr>
      <p:sp>
        <p:nvSpPr>
          <p:cNvPr id="2" name="Titel 1"/>
          <p:cNvSpPr>
            <a:spLocks noGrp="1"/>
          </p:cNvSpPr>
          <p:nvPr>
            <p:ph type="title"/>
          </p:nvPr>
        </p:nvSpPr>
        <p:spPr>
          <a:xfrm>
            <a:off x="609600" y="1054679"/>
            <a:ext cx="10972800" cy="871430"/>
          </a:xfrm>
        </p:spPr>
        <p:txBody>
          <a:bodyPr anchor="t">
            <a:normAutofit/>
          </a:bodyPr>
          <a:lstStyle>
            <a:lvl1pPr algn="l">
              <a:defRPr sz="2800" b="1" i="0">
                <a:solidFill>
                  <a:schemeClr val="tx1"/>
                </a:solidFill>
                <a:latin typeface="Palatino Linotype" pitchFamily="18" charset="0"/>
                <a:cs typeface="Palatino Linotype" pitchFamily="18" charset="0"/>
              </a:defRPr>
            </a:lvl1pPr>
          </a:lstStyle>
          <a:p>
            <a:r>
              <a:rPr lang="de-DE" dirty="0"/>
              <a:t>Mastertitelformat bearbeiten</a:t>
            </a:r>
          </a:p>
        </p:txBody>
      </p:sp>
      <p:sp>
        <p:nvSpPr>
          <p:cNvPr id="5" name="Datumsplatzhalter 4"/>
          <p:cNvSpPr>
            <a:spLocks noGrp="1"/>
          </p:cNvSpPr>
          <p:nvPr>
            <p:ph type="dt" sz="half" idx="10"/>
          </p:nvPr>
        </p:nvSpPr>
        <p:spPr/>
        <p:txBody>
          <a:bodyPr/>
          <a:lstStyle/>
          <a:p>
            <a:fld id="{5D231853-40BA-2546-B91E-E50E114EB1DC}" type="datetime1">
              <a:rPr lang="de-AT" smtClean="0">
                <a:solidFill>
                  <a:srgbClr val="1E5492">
                    <a:tint val="75000"/>
                  </a:srgbClr>
                </a:solidFill>
              </a:rPr>
              <a:pPr/>
              <a:t>17.05.2023</a:t>
            </a:fld>
            <a:endParaRPr lang="de-DE">
              <a:solidFill>
                <a:srgbClr val="1E5492">
                  <a:tint val="75000"/>
                </a:srgbClr>
              </a:solidFill>
            </a:endParaRPr>
          </a:p>
        </p:txBody>
      </p:sp>
      <p:sp>
        <p:nvSpPr>
          <p:cNvPr id="6" name="Fußzeilenplatzhalter 5"/>
          <p:cNvSpPr>
            <a:spLocks noGrp="1"/>
          </p:cNvSpPr>
          <p:nvPr>
            <p:ph type="ftr" sz="quarter" idx="11"/>
          </p:nvPr>
        </p:nvSpPr>
        <p:spPr/>
        <p:txBody>
          <a:bodyPr/>
          <a:lstStyle/>
          <a:p>
            <a:endParaRPr lang="de-DE">
              <a:solidFill>
                <a:srgbClr val="1E5492">
                  <a:tint val="75000"/>
                </a:srgbClr>
              </a:solidFill>
            </a:endParaRPr>
          </a:p>
        </p:txBody>
      </p:sp>
      <p:sp>
        <p:nvSpPr>
          <p:cNvPr id="7" name="Foliennummernplatzhalter 6"/>
          <p:cNvSpPr>
            <a:spLocks noGrp="1"/>
          </p:cNvSpPr>
          <p:nvPr>
            <p:ph type="sldNum" sz="quarter" idx="12"/>
          </p:nvPr>
        </p:nvSpPr>
        <p:spPr/>
        <p:txBody>
          <a:bodyPr/>
          <a:lstStyle/>
          <a:p>
            <a:fld id="{D5E49341-B7DE-E44A-9787-2E0CABFCF165}" type="slidenum">
              <a:rPr lang="de-DE" smtClean="0">
                <a:solidFill>
                  <a:srgbClr val="1E5492">
                    <a:tint val="75000"/>
                  </a:srgbClr>
                </a:solidFill>
              </a:rPr>
              <a:pPr/>
              <a:t>‹Nr.›</a:t>
            </a:fld>
            <a:endParaRPr lang="de-DE">
              <a:solidFill>
                <a:srgbClr val="1E5492">
                  <a:tint val="75000"/>
                </a:srgbClr>
              </a:solidFill>
            </a:endParaRPr>
          </a:p>
        </p:txBody>
      </p:sp>
      <p:sp>
        <p:nvSpPr>
          <p:cNvPr id="9" name="Bildplatzhalter 8"/>
          <p:cNvSpPr>
            <a:spLocks noGrp="1"/>
          </p:cNvSpPr>
          <p:nvPr>
            <p:ph type="pic" sz="quarter" idx="13"/>
          </p:nvPr>
        </p:nvSpPr>
        <p:spPr>
          <a:xfrm>
            <a:off x="6308968" y="2594135"/>
            <a:ext cx="5883032" cy="3516154"/>
          </a:xfrm>
          <a:prstGeom prst="rect">
            <a:avLst/>
          </a:prstGeom>
          <a:solidFill>
            <a:schemeClr val="tx2">
              <a:lumMod val="20000"/>
              <a:lumOff val="80000"/>
            </a:schemeClr>
          </a:solidFill>
        </p:spPr>
        <p:txBody>
          <a:bodyPr anchor="ctr"/>
          <a:lstStyle>
            <a:lvl1pPr marL="0" indent="0" algn="ctr">
              <a:buNone/>
              <a:defRPr b="1">
                <a:solidFill>
                  <a:schemeClr val="bg1"/>
                </a:solidFill>
              </a:defRPr>
            </a:lvl1pPr>
          </a:lstStyle>
          <a:p>
            <a:r>
              <a:rPr lang="de-DE" dirty="0"/>
              <a:t>Bild</a:t>
            </a:r>
          </a:p>
        </p:txBody>
      </p:sp>
      <p:sp>
        <p:nvSpPr>
          <p:cNvPr id="8" name="Bildplatzhalter 8"/>
          <p:cNvSpPr>
            <a:spLocks noGrp="1"/>
          </p:cNvSpPr>
          <p:nvPr>
            <p:ph type="pic" sz="quarter" idx="14"/>
          </p:nvPr>
        </p:nvSpPr>
        <p:spPr>
          <a:xfrm>
            <a:off x="1" y="2594135"/>
            <a:ext cx="5915537" cy="3516154"/>
          </a:xfrm>
          <a:prstGeom prst="rect">
            <a:avLst/>
          </a:prstGeom>
          <a:solidFill>
            <a:schemeClr val="tx2">
              <a:lumMod val="20000"/>
              <a:lumOff val="80000"/>
            </a:schemeClr>
          </a:solidFill>
        </p:spPr>
        <p:txBody>
          <a:bodyPr anchor="ctr"/>
          <a:lstStyle>
            <a:lvl1pPr marL="0" indent="0" algn="ctr">
              <a:buNone/>
              <a:defRPr b="1">
                <a:solidFill>
                  <a:schemeClr val="bg1"/>
                </a:solidFill>
              </a:defRPr>
            </a:lvl1pPr>
          </a:lstStyle>
          <a:p>
            <a:r>
              <a:rPr lang="de-DE" dirty="0"/>
              <a:t>Bild</a:t>
            </a:r>
          </a:p>
        </p:txBody>
      </p:sp>
    </p:spTree>
    <p:extLst>
      <p:ext uri="{BB962C8B-B14F-4D97-AF65-F5344CB8AC3E}">
        <p14:creationId xmlns:p14="http://schemas.microsoft.com/office/powerpoint/2010/main" val="5015149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agramm">
    <p:spTree>
      <p:nvGrpSpPr>
        <p:cNvPr id="1" name=""/>
        <p:cNvGrpSpPr/>
        <p:nvPr/>
      </p:nvGrpSpPr>
      <p:grpSpPr>
        <a:xfrm>
          <a:off x="0" y="0"/>
          <a:ext cx="0" cy="0"/>
          <a:chOff x="0" y="0"/>
          <a:chExt cx="0" cy="0"/>
        </a:xfrm>
      </p:grpSpPr>
      <p:sp>
        <p:nvSpPr>
          <p:cNvPr id="2" name="Titel 1"/>
          <p:cNvSpPr>
            <a:spLocks noGrp="1"/>
          </p:cNvSpPr>
          <p:nvPr>
            <p:ph type="title"/>
          </p:nvPr>
        </p:nvSpPr>
        <p:spPr>
          <a:xfrm>
            <a:off x="609600" y="1054679"/>
            <a:ext cx="10972800" cy="871430"/>
          </a:xfrm>
        </p:spPr>
        <p:txBody>
          <a:bodyPr anchor="t">
            <a:normAutofit/>
          </a:bodyPr>
          <a:lstStyle>
            <a:lvl1pPr algn="l">
              <a:defRPr sz="2800" b="1" i="0">
                <a:solidFill>
                  <a:schemeClr val="tx1"/>
                </a:solidFill>
                <a:latin typeface="Palatino Linotype" pitchFamily="18" charset="0"/>
                <a:cs typeface="Palatino Linotype" pitchFamily="18" charset="0"/>
              </a:defRPr>
            </a:lvl1pPr>
          </a:lstStyle>
          <a:p>
            <a:r>
              <a:rPr lang="de-DE" dirty="0"/>
              <a:t>Mastertitelformat bearbeiten</a:t>
            </a:r>
          </a:p>
        </p:txBody>
      </p:sp>
      <p:sp>
        <p:nvSpPr>
          <p:cNvPr id="5" name="Datumsplatzhalter 4"/>
          <p:cNvSpPr>
            <a:spLocks noGrp="1"/>
          </p:cNvSpPr>
          <p:nvPr>
            <p:ph type="dt" sz="half" idx="10"/>
          </p:nvPr>
        </p:nvSpPr>
        <p:spPr/>
        <p:txBody>
          <a:bodyPr/>
          <a:lstStyle/>
          <a:p>
            <a:fld id="{5D231853-40BA-2546-B91E-E50E114EB1DC}" type="datetime1">
              <a:rPr lang="de-AT" smtClean="0">
                <a:solidFill>
                  <a:srgbClr val="1E5492">
                    <a:tint val="75000"/>
                  </a:srgbClr>
                </a:solidFill>
              </a:rPr>
              <a:pPr/>
              <a:t>17.05.2023</a:t>
            </a:fld>
            <a:endParaRPr lang="de-DE">
              <a:solidFill>
                <a:srgbClr val="1E5492">
                  <a:tint val="75000"/>
                </a:srgbClr>
              </a:solidFill>
            </a:endParaRPr>
          </a:p>
        </p:txBody>
      </p:sp>
      <p:sp>
        <p:nvSpPr>
          <p:cNvPr id="6" name="Fußzeilenplatzhalter 5"/>
          <p:cNvSpPr>
            <a:spLocks noGrp="1"/>
          </p:cNvSpPr>
          <p:nvPr>
            <p:ph type="ftr" sz="quarter" idx="11"/>
          </p:nvPr>
        </p:nvSpPr>
        <p:spPr/>
        <p:txBody>
          <a:bodyPr/>
          <a:lstStyle/>
          <a:p>
            <a:endParaRPr lang="de-DE">
              <a:solidFill>
                <a:srgbClr val="1E5492">
                  <a:tint val="75000"/>
                </a:srgbClr>
              </a:solidFill>
            </a:endParaRPr>
          </a:p>
        </p:txBody>
      </p:sp>
      <p:sp>
        <p:nvSpPr>
          <p:cNvPr id="7" name="Foliennummernplatzhalter 6"/>
          <p:cNvSpPr>
            <a:spLocks noGrp="1"/>
          </p:cNvSpPr>
          <p:nvPr>
            <p:ph type="sldNum" sz="quarter" idx="12"/>
          </p:nvPr>
        </p:nvSpPr>
        <p:spPr/>
        <p:txBody>
          <a:bodyPr/>
          <a:lstStyle/>
          <a:p>
            <a:fld id="{D5E49341-B7DE-E44A-9787-2E0CABFCF165}" type="slidenum">
              <a:rPr lang="de-DE" smtClean="0">
                <a:solidFill>
                  <a:srgbClr val="1E5492">
                    <a:tint val="75000"/>
                  </a:srgbClr>
                </a:solidFill>
              </a:rPr>
              <a:pPr/>
              <a:t>‹Nr.›</a:t>
            </a:fld>
            <a:endParaRPr lang="de-DE">
              <a:solidFill>
                <a:srgbClr val="1E5492">
                  <a:tint val="75000"/>
                </a:srgbClr>
              </a:solidFill>
            </a:endParaRPr>
          </a:p>
        </p:txBody>
      </p:sp>
      <p:graphicFrame>
        <p:nvGraphicFramePr>
          <p:cNvPr id="4" name="Diagramm 3"/>
          <p:cNvGraphicFramePr/>
          <p:nvPr userDrawn="1"/>
        </p:nvGraphicFramePr>
        <p:xfrm>
          <a:off x="609600" y="2120900"/>
          <a:ext cx="10972800" cy="411154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069090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idx="1"/>
          </p:nvPr>
        </p:nvSpPr>
        <p:spPr>
          <a:xfrm>
            <a:off x="610197" y="1600647"/>
            <a:ext cx="10971609" cy="4525119"/>
          </a:xfrm>
          <a:prstGeom prst="rect">
            <a:avLst/>
          </a:prstGeom>
        </p:spPr>
        <p:txBody>
          <a:bodyPr lIns="64291" tIns="32146" rIns="64291" bIns="32146"/>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236160729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39233" y="106364"/>
            <a:ext cx="8432800" cy="585787"/>
          </a:xfrm>
          <a:prstGeom prst="rect">
            <a:avLst/>
          </a:prstGeom>
        </p:spPr>
        <p:txBody>
          <a:bodyPr/>
          <a:lstStyle/>
          <a:p>
            <a:r>
              <a:rPr lang="de-DE" dirty="0"/>
              <a:t>Titelmasterformat durch Klicken bearbeiten</a:t>
            </a:r>
            <a:endParaRPr lang="de-AT" dirty="0"/>
          </a:p>
        </p:txBody>
      </p:sp>
      <p:sp>
        <p:nvSpPr>
          <p:cNvPr id="3" name="Inhaltsplatzhalter 2"/>
          <p:cNvSpPr>
            <a:spLocks noGrp="1"/>
          </p:cNvSpPr>
          <p:nvPr>
            <p:ph idx="1"/>
          </p:nvPr>
        </p:nvSpPr>
        <p:spPr>
          <a:xfrm>
            <a:off x="624418" y="1052513"/>
            <a:ext cx="10788649" cy="4792662"/>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602567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Picture 9" descr="Logo"/>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79418" y="0"/>
            <a:ext cx="3103033"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3"/>
          <p:cNvSpPr>
            <a:spLocks noGrp="1" noChangeArrowheads="1"/>
          </p:cNvSpPr>
          <p:nvPr>
            <p:ph type="ctrTitle"/>
          </p:nvPr>
        </p:nvSpPr>
        <p:spPr>
          <a:xfrm>
            <a:off x="914400" y="1676400"/>
            <a:ext cx="10363200" cy="1143000"/>
          </a:xfrm>
        </p:spPr>
        <p:txBody>
          <a:bodyPr/>
          <a:lstStyle>
            <a:lvl1pPr>
              <a:defRPr/>
            </a:lvl1pPr>
          </a:lstStyle>
          <a:p>
            <a:pPr lvl="0"/>
            <a:r>
              <a:rPr lang="de-DE" noProof="0"/>
              <a:t>Titelmasterformat durch Klicken bearbeiten</a:t>
            </a:r>
          </a:p>
        </p:txBody>
      </p:sp>
      <p:sp>
        <p:nvSpPr>
          <p:cNvPr id="14340" name="Rectangle 4"/>
          <p:cNvSpPr>
            <a:spLocks noGrp="1" noChangeArrowheads="1"/>
          </p:cNvSpPr>
          <p:nvPr>
            <p:ph type="subTitle" idx="1"/>
          </p:nvPr>
        </p:nvSpPr>
        <p:spPr>
          <a:xfrm>
            <a:off x="1828800" y="3276600"/>
            <a:ext cx="8534400" cy="1752600"/>
          </a:xfrm>
        </p:spPr>
        <p:txBody>
          <a:bodyPr/>
          <a:lstStyle>
            <a:lvl1pPr marL="0" indent="0" algn="ctr">
              <a:buFontTx/>
              <a:buNone/>
              <a:defRPr/>
            </a:lvl1pPr>
          </a:lstStyle>
          <a:p>
            <a:pPr lvl="0"/>
            <a:r>
              <a:rPr lang="de-DE" noProof="0"/>
              <a:t>Formatvorlage des Untertitelmasters durch Klicken bearbeiten</a:t>
            </a:r>
          </a:p>
        </p:txBody>
      </p:sp>
      <p:sp>
        <p:nvSpPr>
          <p:cNvPr id="5" name="Rectangle 5"/>
          <p:cNvSpPr>
            <a:spLocks noGrp="1" noChangeArrowheads="1"/>
          </p:cNvSpPr>
          <p:nvPr>
            <p:ph type="dt" sz="half" idx="10"/>
          </p:nvPr>
        </p:nvSpPr>
        <p:spPr>
          <a:xfrm>
            <a:off x="914400" y="6248400"/>
            <a:ext cx="2540000" cy="457200"/>
          </a:xfrm>
        </p:spPr>
        <p:txBody>
          <a:bodyPr/>
          <a:lstStyle>
            <a:lvl1pPr>
              <a:defRPr/>
            </a:lvl1pPr>
          </a:lstStyle>
          <a:p>
            <a:pPr>
              <a:defRPr/>
            </a:pPr>
            <a:r>
              <a:rPr lang="de-AT">
                <a:solidFill>
                  <a:srgbClr val="000000"/>
                </a:solidFill>
              </a:rPr>
              <a:t>Version: </a:t>
            </a:r>
            <a:fld id="{6E16B427-A128-4219-8BC4-6E3400640487}" type="datetime1">
              <a:rPr lang="de-AT">
                <a:solidFill>
                  <a:srgbClr val="000000"/>
                </a:solidFill>
              </a:rPr>
              <a:pPr>
                <a:defRPr/>
              </a:pPr>
              <a:t>17.05.2023</a:t>
            </a:fld>
            <a:endParaRPr lang="de-AT">
              <a:solidFill>
                <a:srgbClr val="000000"/>
              </a:solidFill>
            </a:endParaRPr>
          </a:p>
        </p:txBody>
      </p:sp>
      <p:sp>
        <p:nvSpPr>
          <p:cNvPr id="6" name="Rectangle 6"/>
          <p:cNvSpPr>
            <a:spLocks noGrp="1" noChangeArrowheads="1"/>
          </p:cNvSpPr>
          <p:nvPr>
            <p:ph type="ftr" sz="quarter" idx="11"/>
          </p:nvPr>
        </p:nvSpPr>
        <p:spPr>
          <a:xfrm>
            <a:off x="4165600" y="6248400"/>
            <a:ext cx="3860800" cy="457200"/>
          </a:xfrm>
        </p:spPr>
        <p:txBody>
          <a:bodyPr/>
          <a:lstStyle>
            <a:lvl1pPr>
              <a:defRPr/>
            </a:lvl1pPr>
          </a:lstStyle>
          <a:p>
            <a:pPr>
              <a:defRPr/>
            </a:pPr>
            <a:r>
              <a:rPr lang="de-AT">
                <a:solidFill>
                  <a:srgbClr val="000000"/>
                </a:solidFill>
              </a:rPr>
              <a:t>Dokument/Ersteller: </a:t>
            </a:r>
          </a:p>
          <a:p>
            <a:pPr>
              <a:defRPr/>
            </a:pPr>
            <a:endParaRPr lang="de-AT">
              <a:solidFill>
                <a:srgbClr val="000000"/>
              </a:solidFill>
            </a:endParaRPr>
          </a:p>
        </p:txBody>
      </p:sp>
    </p:spTree>
    <p:extLst>
      <p:ext uri="{BB962C8B-B14F-4D97-AF65-F5344CB8AC3E}">
        <p14:creationId xmlns:p14="http://schemas.microsoft.com/office/powerpoint/2010/main" val="18744441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4"/>
          <p:cNvSpPr>
            <a:spLocks noGrp="1" noChangeArrowheads="1"/>
          </p:cNvSpPr>
          <p:nvPr>
            <p:ph type="dt" sz="half" idx="10"/>
          </p:nvPr>
        </p:nvSpPr>
        <p:spPr>
          <a:ln/>
        </p:spPr>
        <p:txBody>
          <a:bodyPr/>
          <a:lstStyle>
            <a:lvl1pPr>
              <a:defRPr/>
            </a:lvl1pPr>
          </a:lstStyle>
          <a:p>
            <a:pPr>
              <a:defRPr/>
            </a:pPr>
            <a:r>
              <a:rPr lang="de-AT">
                <a:solidFill>
                  <a:srgbClr val="000000"/>
                </a:solidFill>
              </a:rPr>
              <a:t>Version: </a:t>
            </a:r>
            <a:fld id="{F9829BCC-9C17-495D-94A7-42D3D52E1B62}" type="datetime1">
              <a:rPr lang="de-AT">
                <a:solidFill>
                  <a:srgbClr val="000000"/>
                </a:solidFill>
              </a:rPr>
              <a:pPr>
                <a:defRPr/>
              </a:pPr>
              <a:t>17.05.2023</a:t>
            </a:fld>
            <a:endParaRPr lang="de-A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de-AT">
                <a:solidFill>
                  <a:srgbClr val="000000"/>
                </a:solidFill>
              </a:rPr>
              <a:t>Dokument/Ersteller: </a:t>
            </a:r>
          </a:p>
          <a:p>
            <a:pPr>
              <a:defRPr/>
            </a:pPr>
            <a:endParaRPr lang="de-A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endParaRPr lang="de-AT">
              <a:solidFill>
                <a:srgbClr val="000000"/>
              </a:solidFill>
            </a:endParaRPr>
          </a:p>
          <a:p>
            <a:pPr>
              <a:defRPr/>
            </a:pPr>
            <a:endParaRPr lang="de-AT">
              <a:solidFill>
                <a:srgbClr val="000000"/>
              </a:solidFill>
            </a:endParaRPr>
          </a:p>
          <a:p>
            <a:pPr>
              <a:defRPr/>
            </a:pPr>
            <a:r>
              <a:rPr lang="de-AT">
                <a:solidFill>
                  <a:srgbClr val="000000"/>
                </a:solidFill>
              </a:rPr>
              <a:t>Seite </a:t>
            </a:r>
            <a:fld id="{5C3BE597-6692-4C57-9322-44081F88D2CB}" type="slidenum">
              <a:rPr lang="de-AT">
                <a:solidFill>
                  <a:srgbClr val="000000"/>
                </a:solidFill>
              </a:rPr>
              <a:pPr>
                <a:defRPr/>
              </a:pPr>
              <a:t>‹Nr.›</a:t>
            </a:fld>
            <a:endParaRPr lang="de-AT">
              <a:solidFill>
                <a:srgbClr val="000000"/>
              </a:solidFill>
            </a:endParaRPr>
          </a:p>
        </p:txBody>
      </p:sp>
    </p:spTree>
    <p:extLst>
      <p:ext uri="{BB962C8B-B14F-4D97-AF65-F5344CB8AC3E}">
        <p14:creationId xmlns:p14="http://schemas.microsoft.com/office/powerpoint/2010/main" val="37040140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endParaRPr lang="de-AT"/>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r>
              <a:rPr lang="de-AT">
                <a:solidFill>
                  <a:srgbClr val="000000"/>
                </a:solidFill>
              </a:rPr>
              <a:t>Version: </a:t>
            </a:r>
            <a:fld id="{2AE64D58-9D23-4454-856F-70D743AAC9B0}" type="datetime1">
              <a:rPr lang="de-AT">
                <a:solidFill>
                  <a:srgbClr val="000000"/>
                </a:solidFill>
              </a:rPr>
              <a:pPr>
                <a:defRPr/>
              </a:pPr>
              <a:t>17.05.2023</a:t>
            </a:fld>
            <a:endParaRPr lang="de-A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de-AT">
                <a:solidFill>
                  <a:srgbClr val="000000"/>
                </a:solidFill>
              </a:rPr>
              <a:t>Dokument/Ersteller: </a:t>
            </a:r>
          </a:p>
          <a:p>
            <a:pPr>
              <a:defRPr/>
            </a:pPr>
            <a:endParaRPr lang="de-A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endParaRPr lang="de-AT">
              <a:solidFill>
                <a:srgbClr val="000000"/>
              </a:solidFill>
            </a:endParaRPr>
          </a:p>
          <a:p>
            <a:pPr>
              <a:defRPr/>
            </a:pPr>
            <a:endParaRPr lang="de-AT">
              <a:solidFill>
                <a:srgbClr val="000000"/>
              </a:solidFill>
            </a:endParaRPr>
          </a:p>
          <a:p>
            <a:pPr>
              <a:defRPr/>
            </a:pPr>
            <a:r>
              <a:rPr lang="de-AT">
                <a:solidFill>
                  <a:srgbClr val="000000"/>
                </a:solidFill>
              </a:rPr>
              <a:t>Seite </a:t>
            </a:r>
            <a:fld id="{E5AD4488-6F6D-473B-80A7-9870347D794B}" type="slidenum">
              <a:rPr lang="de-AT">
                <a:solidFill>
                  <a:srgbClr val="000000"/>
                </a:solidFill>
              </a:rPr>
              <a:pPr>
                <a:defRPr/>
              </a:pPr>
              <a:t>‹Nr.›</a:t>
            </a:fld>
            <a:endParaRPr lang="de-AT">
              <a:solidFill>
                <a:srgbClr val="000000"/>
              </a:solidFill>
            </a:endParaRPr>
          </a:p>
        </p:txBody>
      </p:sp>
    </p:spTree>
    <p:extLst>
      <p:ext uri="{BB962C8B-B14F-4D97-AF65-F5344CB8AC3E}">
        <p14:creationId xmlns:p14="http://schemas.microsoft.com/office/powerpoint/2010/main" val="35009788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sz="half" idx="1"/>
          </p:nvPr>
        </p:nvSpPr>
        <p:spPr>
          <a:xfrm>
            <a:off x="203200" y="1143000"/>
            <a:ext cx="5791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6197600" y="1143000"/>
            <a:ext cx="5791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Rectangle 4"/>
          <p:cNvSpPr>
            <a:spLocks noGrp="1" noChangeArrowheads="1"/>
          </p:cNvSpPr>
          <p:nvPr>
            <p:ph type="dt" sz="half" idx="10"/>
          </p:nvPr>
        </p:nvSpPr>
        <p:spPr>
          <a:ln/>
        </p:spPr>
        <p:txBody>
          <a:bodyPr/>
          <a:lstStyle>
            <a:lvl1pPr>
              <a:defRPr/>
            </a:lvl1pPr>
          </a:lstStyle>
          <a:p>
            <a:pPr>
              <a:defRPr/>
            </a:pPr>
            <a:r>
              <a:rPr lang="de-AT">
                <a:solidFill>
                  <a:srgbClr val="000000"/>
                </a:solidFill>
              </a:rPr>
              <a:t>Version: </a:t>
            </a:r>
            <a:fld id="{683C61F2-CFE4-49B9-8936-D97FA5E1C649}" type="datetime1">
              <a:rPr lang="de-AT">
                <a:solidFill>
                  <a:srgbClr val="000000"/>
                </a:solidFill>
              </a:rPr>
              <a:pPr>
                <a:defRPr/>
              </a:pPr>
              <a:t>17.05.2023</a:t>
            </a:fld>
            <a:endParaRPr lang="de-A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de-AT">
                <a:solidFill>
                  <a:srgbClr val="000000"/>
                </a:solidFill>
              </a:rPr>
              <a:t>Dokument/Ersteller: </a:t>
            </a:r>
          </a:p>
          <a:p>
            <a:pPr>
              <a:defRPr/>
            </a:pPr>
            <a:endParaRPr lang="de-A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endParaRPr lang="de-AT">
              <a:solidFill>
                <a:srgbClr val="000000"/>
              </a:solidFill>
            </a:endParaRPr>
          </a:p>
          <a:p>
            <a:pPr>
              <a:defRPr/>
            </a:pPr>
            <a:endParaRPr lang="de-AT">
              <a:solidFill>
                <a:srgbClr val="000000"/>
              </a:solidFill>
            </a:endParaRPr>
          </a:p>
          <a:p>
            <a:pPr>
              <a:defRPr/>
            </a:pPr>
            <a:r>
              <a:rPr lang="de-AT">
                <a:solidFill>
                  <a:srgbClr val="000000"/>
                </a:solidFill>
              </a:rPr>
              <a:t>Seite </a:t>
            </a:r>
            <a:fld id="{7BAEBCAA-D7BA-4DC2-966A-293F289AC164}" type="slidenum">
              <a:rPr lang="de-AT">
                <a:solidFill>
                  <a:srgbClr val="000000"/>
                </a:solidFill>
              </a:rPr>
              <a:pPr>
                <a:defRPr/>
              </a:pPr>
              <a:t>‹Nr.›</a:t>
            </a:fld>
            <a:endParaRPr lang="de-AT">
              <a:solidFill>
                <a:srgbClr val="000000"/>
              </a:solidFill>
            </a:endParaRPr>
          </a:p>
        </p:txBody>
      </p:sp>
    </p:spTree>
    <p:extLst>
      <p:ext uri="{BB962C8B-B14F-4D97-AF65-F5344CB8AC3E}">
        <p14:creationId xmlns:p14="http://schemas.microsoft.com/office/powerpoint/2010/main" val="34498008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a:t>Titelmasterformat durch Klicken bearbeiten</a:t>
            </a:r>
            <a:endParaRPr lang="de-AT"/>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Rectangle 4"/>
          <p:cNvSpPr>
            <a:spLocks noGrp="1" noChangeArrowheads="1"/>
          </p:cNvSpPr>
          <p:nvPr>
            <p:ph type="dt" sz="half" idx="10"/>
          </p:nvPr>
        </p:nvSpPr>
        <p:spPr>
          <a:ln/>
        </p:spPr>
        <p:txBody>
          <a:bodyPr/>
          <a:lstStyle>
            <a:lvl1pPr>
              <a:defRPr/>
            </a:lvl1pPr>
          </a:lstStyle>
          <a:p>
            <a:pPr>
              <a:defRPr/>
            </a:pPr>
            <a:r>
              <a:rPr lang="de-AT">
                <a:solidFill>
                  <a:srgbClr val="000000"/>
                </a:solidFill>
              </a:rPr>
              <a:t>Version: </a:t>
            </a:r>
            <a:fld id="{4393222F-A3BC-4BE2-9442-C4AC0B3E5C25}" type="datetime1">
              <a:rPr lang="de-AT">
                <a:solidFill>
                  <a:srgbClr val="000000"/>
                </a:solidFill>
              </a:rPr>
              <a:pPr>
                <a:defRPr/>
              </a:pPr>
              <a:t>17.05.2023</a:t>
            </a:fld>
            <a:endParaRPr lang="de-A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de-AT">
                <a:solidFill>
                  <a:srgbClr val="000000"/>
                </a:solidFill>
              </a:rPr>
              <a:t>Dokument/Ersteller: </a:t>
            </a:r>
          </a:p>
          <a:p>
            <a:pPr>
              <a:defRPr/>
            </a:pPr>
            <a:endParaRPr lang="de-A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endParaRPr lang="de-AT">
              <a:solidFill>
                <a:srgbClr val="000000"/>
              </a:solidFill>
            </a:endParaRPr>
          </a:p>
          <a:p>
            <a:pPr>
              <a:defRPr/>
            </a:pPr>
            <a:endParaRPr lang="de-AT">
              <a:solidFill>
                <a:srgbClr val="000000"/>
              </a:solidFill>
            </a:endParaRPr>
          </a:p>
          <a:p>
            <a:pPr>
              <a:defRPr/>
            </a:pPr>
            <a:r>
              <a:rPr lang="de-AT">
                <a:solidFill>
                  <a:srgbClr val="000000"/>
                </a:solidFill>
              </a:rPr>
              <a:t>Seite </a:t>
            </a:r>
            <a:fld id="{6D79AAF8-E46A-4877-82E1-0B4418CBD31A}" type="slidenum">
              <a:rPr lang="de-AT">
                <a:solidFill>
                  <a:srgbClr val="000000"/>
                </a:solidFill>
              </a:rPr>
              <a:pPr>
                <a:defRPr/>
              </a:pPr>
              <a:t>‹Nr.›</a:t>
            </a:fld>
            <a:endParaRPr lang="de-AT">
              <a:solidFill>
                <a:srgbClr val="000000"/>
              </a:solidFill>
            </a:endParaRPr>
          </a:p>
        </p:txBody>
      </p:sp>
    </p:spTree>
    <p:extLst>
      <p:ext uri="{BB962C8B-B14F-4D97-AF65-F5344CB8AC3E}">
        <p14:creationId xmlns:p14="http://schemas.microsoft.com/office/powerpoint/2010/main" val="784750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Rectangle 4"/>
          <p:cNvSpPr>
            <a:spLocks noGrp="1" noChangeArrowheads="1"/>
          </p:cNvSpPr>
          <p:nvPr>
            <p:ph type="dt" sz="half" idx="10"/>
          </p:nvPr>
        </p:nvSpPr>
        <p:spPr>
          <a:ln/>
        </p:spPr>
        <p:txBody>
          <a:bodyPr/>
          <a:lstStyle>
            <a:lvl1pPr>
              <a:defRPr/>
            </a:lvl1pPr>
          </a:lstStyle>
          <a:p>
            <a:pPr>
              <a:defRPr/>
            </a:pPr>
            <a:r>
              <a:rPr lang="de-AT">
                <a:solidFill>
                  <a:srgbClr val="000000"/>
                </a:solidFill>
              </a:rPr>
              <a:t>Version: </a:t>
            </a:r>
            <a:fld id="{0FBE61E3-00E6-4304-839E-EA8CF39FD27F}" type="datetime1">
              <a:rPr lang="de-AT">
                <a:solidFill>
                  <a:srgbClr val="000000"/>
                </a:solidFill>
              </a:rPr>
              <a:pPr>
                <a:defRPr/>
              </a:pPr>
              <a:t>17.05.2023</a:t>
            </a:fld>
            <a:endParaRPr lang="de-A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de-AT">
                <a:solidFill>
                  <a:srgbClr val="000000"/>
                </a:solidFill>
              </a:rPr>
              <a:t>Dokument/Ersteller: </a:t>
            </a:r>
          </a:p>
          <a:p>
            <a:pPr>
              <a:defRPr/>
            </a:pPr>
            <a:endParaRPr lang="de-A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endParaRPr lang="de-AT">
              <a:solidFill>
                <a:srgbClr val="000000"/>
              </a:solidFill>
            </a:endParaRPr>
          </a:p>
          <a:p>
            <a:pPr>
              <a:defRPr/>
            </a:pPr>
            <a:endParaRPr lang="de-AT">
              <a:solidFill>
                <a:srgbClr val="000000"/>
              </a:solidFill>
            </a:endParaRPr>
          </a:p>
          <a:p>
            <a:pPr>
              <a:defRPr/>
            </a:pPr>
            <a:r>
              <a:rPr lang="de-AT">
                <a:solidFill>
                  <a:srgbClr val="000000"/>
                </a:solidFill>
              </a:rPr>
              <a:t>Seite </a:t>
            </a:r>
            <a:fld id="{363F06E3-84AC-4B67-B59B-19051BEEE12C}" type="slidenum">
              <a:rPr lang="de-AT">
                <a:solidFill>
                  <a:srgbClr val="000000"/>
                </a:solidFill>
              </a:rPr>
              <a:pPr>
                <a:defRPr/>
              </a:pPr>
              <a:t>‹Nr.›</a:t>
            </a:fld>
            <a:endParaRPr lang="de-AT">
              <a:solidFill>
                <a:srgbClr val="000000"/>
              </a:solidFill>
            </a:endParaRPr>
          </a:p>
        </p:txBody>
      </p:sp>
    </p:spTree>
    <p:extLst>
      <p:ext uri="{BB962C8B-B14F-4D97-AF65-F5344CB8AC3E}">
        <p14:creationId xmlns:p14="http://schemas.microsoft.com/office/powerpoint/2010/main" val="34544292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de-AT">
                <a:solidFill>
                  <a:srgbClr val="000000"/>
                </a:solidFill>
              </a:rPr>
              <a:t>Version: </a:t>
            </a:r>
            <a:fld id="{9092BA59-C758-403A-A019-797D629719E6}" type="datetime1">
              <a:rPr lang="de-AT">
                <a:solidFill>
                  <a:srgbClr val="000000"/>
                </a:solidFill>
              </a:rPr>
              <a:pPr>
                <a:defRPr/>
              </a:pPr>
              <a:t>17.05.2023</a:t>
            </a:fld>
            <a:endParaRPr lang="de-A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de-AT">
                <a:solidFill>
                  <a:srgbClr val="000000"/>
                </a:solidFill>
              </a:rPr>
              <a:t>Dokument/Ersteller: </a:t>
            </a:r>
          </a:p>
          <a:p>
            <a:pPr>
              <a:defRPr/>
            </a:pPr>
            <a:endParaRPr lang="de-A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endParaRPr lang="de-AT">
              <a:solidFill>
                <a:srgbClr val="000000"/>
              </a:solidFill>
            </a:endParaRPr>
          </a:p>
          <a:p>
            <a:pPr>
              <a:defRPr/>
            </a:pPr>
            <a:endParaRPr lang="de-AT">
              <a:solidFill>
                <a:srgbClr val="000000"/>
              </a:solidFill>
            </a:endParaRPr>
          </a:p>
          <a:p>
            <a:pPr>
              <a:defRPr/>
            </a:pPr>
            <a:r>
              <a:rPr lang="de-AT">
                <a:solidFill>
                  <a:srgbClr val="000000"/>
                </a:solidFill>
              </a:rPr>
              <a:t>Seite </a:t>
            </a:r>
            <a:fld id="{C58A1F1F-949C-4D18-B204-E30465DD2121}" type="slidenum">
              <a:rPr lang="de-AT">
                <a:solidFill>
                  <a:srgbClr val="000000"/>
                </a:solidFill>
              </a:rPr>
              <a:pPr>
                <a:defRPr/>
              </a:pPr>
              <a:t>‹Nr.›</a:t>
            </a:fld>
            <a:endParaRPr lang="de-AT">
              <a:solidFill>
                <a:srgbClr val="000000"/>
              </a:solidFill>
            </a:endParaRPr>
          </a:p>
        </p:txBody>
      </p:sp>
    </p:spTree>
    <p:extLst>
      <p:ext uri="{BB962C8B-B14F-4D97-AF65-F5344CB8AC3E}">
        <p14:creationId xmlns:p14="http://schemas.microsoft.com/office/powerpoint/2010/main" val="35138041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endParaRPr lang="de-AT"/>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r>
              <a:rPr lang="de-AT">
                <a:solidFill>
                  <a:srgbClr val="000000"/>
                </a:solidFill>
              </a:rPr>
              <a:t>Version: </a:t>
            </a:r>
            <a:fld id="{8FED95F4-7598-4C87-8959-ED9BC2BAF1F0}" type="datetime1">
              <a:rPr lang="de-AT">
                <a:solidFill>
                  <a:srgbClr val="000000"/>
                </a:solidFill>
              </a:rPr>
              <a:pPr>
                <a:defRPr/>
              </a:pPr>
              <a:t>17.05.2023</a:t>
            </a:fld>
            <a:endParaRPr lang="de-A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de-AT">
                <a:solidFill>
                  <a:srgbClr val="000000"/>
                </a:solidFill>
              </a:rPr>
              <a:t>Dokument/Ersteller: </a:t>
            </a:r>
          </a:p>
          <a:p>
            <a:pPr>
              <a:defRPr/>
            </a:pPr>
            <a:endParaRPr lang="de-A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endParaRPr lang="de-AT">
              <a:solidFill>
                <a:srgbClr val="000000"/>
              </a:solidFill>
            </a:endParaRPr>
          </a:p>
          <a:p>
            <a:pPr>
              <a:defRPr/>
            </a:pPr>
            <a:endParaRPr lang="de-AT">
              <a:solidFill>
                <a:srgbClr val="000000"/>
              </a:solidFill>
            </a:endParaRPr>
          </a:p>
          <a:p>
            <a:pPr>
              <a:defRPr/>
            </a:pPr>
            <a:r>
              <a:rPr lang="de-AT">
                <a:solidFill>
                  <a:srgbClr val="000000"/>
                </a:solidFill>
              </a:rPr>
              <a:t>Seite </a:t>
            </a:r>
            <a:fld id="{CB57DCDD-69FF-4656-AA52-5F39CC6F1856}" type="slidenum">
              <a:rPr lang="de-AT">
                <a:solidFill>
                  <a:srgbClr val="000000"/>
                </a:solidFill>
              </a:rPr>
              <a:pPr>
                <a:defRPr/>
              </a:pPr>
              <a:t>‹Nr.›</a:t>
            </a:fld>
            <a:endParaRPr lang="de-AT">
              <a:solidFill>
                <a:srgbClr val="000000"/>
              </a:solidFill>
            </a:endParaRPr>
          </a:p>
        </p:txBody>
      </p:sp>
    </p:spTree>
    <p:extLst>
      <p:ext uri="{BB962C8B-B14F-4D97-AF65-F5344CB8AC3E}">
        <p14:creationId xmlns:p14="http://schemas.microsoft.com/office/powerpoint/2010/main" val="36597250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endParaRPr lang="de-AT"/>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endParaRPr lang="de-AT"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r>
              <a:rPr lang="de-AT">
                <a:solidFill>
                  <a:srgbClr val="000000"/>
                </a:solidFill>
              </a:rPr>
              <a:t>Version: </a:t>
            </a:r>
            <a:fld id="{7FA7E159-4FE3-424A-B320-00A570349740}" type="datetime1">
              <a:rPr lang="de-AT">
                <a:solidFill>
                  <a:srgbClr val="000000"/>
                </a:solidFill>
              </a:rPr>
              <a:pPr>
                <a:defRPr/>
              </a:pPr>
              <a:t>17.05.2023</a:t>
            </a:fld>
            <a:endParaRPr lang="de-A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de-AT">
                <a:solidFill>
                  <a:srgbClr val="000000"/>
                </a:solidFill>
              </a:rPr>
              <a:t>Dokument/Ersteller: </a:t>
            </a:r>
          </a:p>
          <a:p>
            <a:pPr>
              <a:defRPr/>
            </a:pPr>
            <a:endParaRPr lang="de-A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endParaRPr lang="de-AT">
              <a:solidFill>
                <a:srgbClr val="000000"/>
              </a:solidFill>
            </a:endParaRPr>
          </a:p>
          <a:p>
            <a:pPr>
              <a:defRPr/>
            </a:pPr>
            <a:endParaRPr lang="de-AT">
              <a:solidFill>
                <a:srgbClr val="000000"/>
              </a:solidFill>
            </a:endParaRPr>
          </a:p>
          <a:p>
            <a:pPr>
              <a:defRPr/>
            </a:pPr>
            <a:r>
              <a:rPr lang="de-AT">
                <a:solidFill>
                  <a:srgbClr val="000000"/>
                </a:solidFill>
              </a:rPr>
              <a:t>Seite </a:t>
            </a:r>
            <a:fld id="{3712AEB4-9C0D-471E-95A2-B7FCF9758483}" type="slidenum">
              <a:rPr lang="de-AT">
                <a:solidFill>
                  <a:srgbClr val="000000"/>
                </a:solidFill>
              </a:rPr>
              <a:pPr>
                <a:defRPr/>
              </a:pPr>
              <a:t>‹Nr.›</a:t>
            </a:fld>
            <a:endParaRPr lang="de-AT">
              <a:solidFill>
                <a:srgbClr val="000000"/>
              </a:solidFill>
            </a:endParaRPr>
          </a:p>
        </p:txBody>
      </p:sp>
    </p:spTree>
    <p:extLst>
      <p:ext uri="{BB962C8B-B14F-4D97-AF65-F5344CB8AC3E}">
        <p14:creationId xmlns:p14="http://schemas.microsoft.com/office/powerpoint/2010/main" val="39605436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4"/>
          <p:cNvSpPr>
            <a:spLocks noGrp="1" noChangeArrowheads="1"/>
          </p:cNvSpPr>
          <p:nvPr>
            <p:ph type="dt" sz="half" idx="10"/>
          </p:nvPr>
        </p:nvSpPr>
        <p:spPr>
          <a:ln/>
        </p:spPr>
        <p:txBody>
          <a:bodyPr/>
          <a:lstStyle>
            <a:lvl1pPr>
              <a:defRPr/>
            </a:lvl1pPr>
          </a:lstStyle>
          <a:p>
            <a:pPr>
              <a:defRPr/>
            </a:pPr>
            <a:r>
              <a:rPr lang="de-AT">
                <a:solidFill>
                  <a:srgbClr val="000000"/>
                </a:solidFill>
              </a:rPr>
              <a:t>Version: </a:t>
            </a:r>
            <a:fld id="{9C937524-0663-4974-A97B-58FBEDDF3B31}" type="datetime1">
              <a:rPr lang="de-AT">
                <a:solidFill>
                  <a:srgbClr val="000000"/>
                </a:solidFill>
              </a:rPr>
              <a:pPr>
                <a:defRPr/>
              </a:pPr>
              <a:t>17.05.2023</a:t>
            </a:fld>
            <a:endParaRPr lang="de-A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de-AT">
                <a:solidFill>
                  <a:srgbClr val="000000"/>
                </a:solidFill>
              </a:rPr>
              <a:t>Dokument/Ersteller: </a:t>
            </a:r>
          </a:p>
          <a:p>
            <a:pPr>
              <a:defRPr/>
            </a:pPr>
            <a:endParaRPr lang="de-A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endParaRPr lang="de-AT">
              <a:solidFill>
                <a:srgbClr val="000000"/>
              </a:solidFill>
            </a:endParaRPr>
          </a:p>
          <a:p>
            <a:pPr>
              <a:defRPr/>
            </a:pPr>
            <a:endParaRPr lang="de-AT">
              <a:solidFill>
                <a:srgbClr val="000000"/>
              </a:solidFill>
            </a:endParaRPr>
          </a:p>
          <a:p>
            <a:pPr>
              <a:defRPr/>
            </a:pPr>
            <a:r>
              <a:rPr lang="de-AT">
                <a:solidFill>
                  <a:srgbClr val="000000"/>
                </a:solidFill>
              </a:rPr>
              <a:t>Seite </a:t>
            </a:r>
            <a:fld id="{0B586BE7-B710-413C-825C-F8EAF548971B}" type="slidenum">
              <a:rPr lang="de-AT">
                <a:solidFill>
                  <a:srgbClr val="000000"/>
                </a:solidFill>
              </a:rPr>
              <a:pPr>
                <a:defRPr/>
              </a:pPr>
              <a:t>‹Nr.›</a:t>
            </a:fld>
            <a:endParaRPr lang="de-AT">
              <a:solidFill>
                <a:srgbClr val="000000"/>
              </a:solidFill>
            </a:endParaRPr>
          </a:p>
        </p:txBody>
      </p:sp>
    </p:spTree>
    <p:extLst>
      <p:ext uri="{BB962C8B-B14F-4D97-AF65-F5344CB8AC3E}">
        <p14:creationId xmlns:p14="http://schemas.microsoft.com/office/powerpoint/2010/main" val="3942990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04801" y="6570664"/>
            <a:ext cx="11137900" cy="287337"/>
          </a:xfrm>
          <a:prstGeom prst="rect">
            <a:avLst/>
          </a:prstGeom>
        </p:spPr>
        <p:txBody>
          <a:bodyPr/>
          <a:lstStyle>
            <a:lvl1pPr>
              <a:defRPr/>
            </a:lvl1pPr>
          </a:lstStyle>
          <a:p>
            <a:pPr fontAlgn="base">
              <a:spcBef>
                <a:spcPct val="0"/>
              </a:spcBef>
              <a:spcAft>
                <a:spcPct val="0"/>
              </a:spcAft>
            </a:pPr>
            <a:r>
              <a:rPr lang="de-DE" altLang="de-DE">
                <a:solidFill>
                  <a:prstClr val="black"/>
                </a:solidFill>
                <a:ea typeface="ＭＳ Ｐゴシック" charset="0"/>
              </a:rPr>
              <a:t>C. Eggers, Neurologie, KH Barmherzige Brüder Linz, „Neurologische Akutinfektionen</a:t>
            </a:r>
            <a:r>
              <a:rPr lang="ja-JP" altLang="de-DE">
                <a:solidFill>
                  <a:prstClr val="black"/>
                </a:solidFill>
              </a:rPr>
              <a:t>“</a:t>
            </a:r>
            <a:endParaRPr lang="de-DE" altLang="de-DE">
              <a:solidFill>
                <a:prstClr val="black"/>
              </a:solidFill>
              <a:ea typeface="ＭＳ Ｐゴシック" charset="0"/>
            </a:endParaRPr>
          </a:p>
        </p:txBody>
      </p:sp>
      <p:sp>
        <p:nvSpPr>
          <p:cNvPr id="3" name="Rectangle 6"/>
          <p:cNvSpPr>
            <a:spLocks noGrp="1" noChangeArrowheads="1"/>
          </p:cNvSpPr>
          <p:nvPr>
            <p:ph type="sldNum" sz="quarter" idx="11"/>
          </p:nvPr>
        </p:nvSpPr>
        <p:spPr>
          <a:xfrm>
            <a:off x="8737600" y="6245225"/>
            <a:ext cx="2844800" cy="476250"/>
          </a:xfrm>
          <a:prstGeom prst="rect">
            <a:avLst/>
          </a:prstGeom>
        </p:spPr>
        <p:txBody>
          <a:bodyPr/>
          <a:lstStyle>
            <a:lvl1pPr>
              <a:defRPr/>
            </a:lvl1pPr>
          </a:lstStyle>
          <a:p>
            <a:pPr fontAlgn="base">
              <a:spcBef>
                <a:spcPct val="0"/>
              </a:spcBef>
              <a:spcAft>
                <a:spcPct val="0"/>
              </a:spcAft>
            </a:pPr>
            <a:fld id="{1E66893F-9423-43C1-BAB7-38ED0AF18A37}" type="slidenum">
              <a:rPr lang="de-DE" altLang="de-DE">
                <a:solidFill>
                  <a:prstClr val="black"/>
                </a:solidFill>
                <a:ea typeface="ＭＳ Ｐゴシック" charset="0"/>
              </a:rPr>
              <a:pPr fontAlgn="base">
                <a:spcBef>
                  <a:spcPct val="0"/>
                </a:spcBef>
                <a:spcAft>
                  <a:spcPct val="0"/>
                </a:spcAft>
              </a:pPr>
              <a:t>‹Nr.›</a:t>
            </a:fld>
            <a:endParaRPr lang="de-DE" altLang="de-DE">
              <a:solidFill>
                <a:prstClr val="black"/>
              </a:solidFill>
              <a:ea typeface="ＭＳ Ｐゴシック" charset="0"/>
            </a:endParaRPr>
          </a:p>
        </p:txBody>
      </p:sp>
    </p:spTree>
    <p:extLst>
      <p:ext uri="{BB962C8B-B14F-4D97-AF65-F5344CB8AC3E}">
        <p14:creationId xmlns:p14="http://schemas.microsoft.com/office/powerpoint/2010/main" val="107428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9042400" y="152400"/>
            <a:ext cx="2946400" cy="5638800"/>
          </a:xfrm>
        </p:spPr>
        <p:txBody>
          <a:bodyPr vert="eaVert"/>
          <a:lstStyle/>
          <a:p>
            <a:r>
              <a:rPr lang="de-DE"/>
              <a:t>Titelmasterformat durch Klicken bearbeiten</a:t>
            </a:r>
            <a:endParaRPr lang="de-AT"/>
          </a:p>
        </p:txBody>
      </p:sp>
      <p:sp>
        <p:nvSpPr>
          <p:cNvPr id="3" name="Vertikaler Textplatzhalter 2"/>
          <p:cNvSpPr>
            <a:spLocks noGrp="1"/>
          </p:cNvSpPr>
          <p:nvPr>
            <p:ph type="body" orient="vert" idx="1"/>
          </p:nvPr>
        </p:nvSpPr>
        <p:spPr>
          <a:xfrm>
            <a:off x="203200" y="152400"/>
            <a:ext cx="8636000" cy="563880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4"/>
          <p:cNvSpPr>
            <a:spLocks noGrp="1" noChangeArrowheads="1"/>
          </p:cNvSpPr>
          <p:nvPr>
            <p:ph type="dt" sz="half" idx="10"/>
          </p:nvPr>
        </p:nvSpPr>
        <p:spPr>
          <a:ln/>
        </p:spPr>
        <p:txBody>
          <a:bodyPr/>
          <a:lstStyle>
            <a:lvl1pPr>
              <a:defRPr/>
            </a:lvl1pPr>
          </a:lstStyle>
          <a:p>
            <a:pPr>
              <a:defRPr/>
            </a:pPr>
            <a:r>
              <a:rPr lang="de-AT">
                <a:solidFill>
                  <a:srgbClr val="000000"/>
                </a:solidFill>
              </a:rPr>
              <a:t>Version: </a:t>
            </a:r>
            <a:fld id="{3E75B690-FD63-431B-8D9D-BCBE1628040E}" type="datetime1">
              <a:rPr lang="de-AT">
                <a:solidFill>
                  <a:srgbClr val="000000"/>
                </a:solidFill>
              </a:rPr>
              <a:pPr>
                <a:defRPr/>
              </a:pPr>
              <a:t>17.05.2023</a:t>
            </a:fld>
            <a:endParaRPr lang="de-A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de-AT">
                <a:solidFill>
                  <a:srgbClr val="000000"/>
                </a:solidFill>
              </a:rPr>
              <a:t>Dokument/Ersteller: </a:t>
            </a:r>
          </a:p>
          <a:p>
            <a:pPr>
              <a:defRPr/>
            </a:pPr>
            <a:endParaRPr lang="de-A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endParaRPr lang="de-AT">
              <a:solidFill>
                <a:srgbClr val="000000"/>
              </a:solidFill>
            </a:endParaRPr>
          </a:p>
          <a:p>
            <a:pPr>
              <a:defRPr/>
            </a:pPr>
            <a:endParaRPr lang="de-AT">
              <a:solidFill>
                <a:srgbClr val="000000"/>
              </a:solidFill>
            </a:endParaRPr>
          </a:p>
          <a:p>
            <a:pPr>
              <a:defRPr/>
            </a:pPr>
            <a:r>
              <a:rPr lang="de-AT">
                <a:solidFill>
                  <a:srgbClr val="000000"/>
                </a:solidFill>
              </a:rPr>
              <a:t>Seite </a:t>
            </a:r>
            <a:fld id="{EB2282BC-1402-4366-9B1A-820C83BA1AB8}" type="slidenum">
              <a:rPr lang="de-AT">
                <a:solidFill>
                  <a:srgbClr val="000000"/>
                </a:solidFill>
              </a:rPr>
              <a:pPr>
                <a:defRPr/>
              </a:pPr>
              <a:t>‹Nr.›</a:t>
            </a:fld>
            <a:endParaRPr lang="de-AT">
              <a:solidFill>
                <a:srgbClr val="000000"/>
              </a:solidFill>
            </a:endParaRPr>
          </a:p>
        </p:txBody>
      </p:sp>
    </p:spTree>
    <p:extLst>
      <p:ext uri="{BB962C8B-B14F-4D97-AF65-F5344CB8AC3E}">
        <p14:creationId xmlns:p14="http://schemas.microsoft.com/office/powerpoint/2010/main" val="20170398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39233" y="106364"/>
            <a:ext cx="8432800" cy="585787"/>
          </a:xfrm>
        </p:spPr>
        <p:txBody>
          <a:bodyPr/>
          <a:lstStyle/>
          <a:p>
            <a:r>
              <a:rPr lang="de-DE"/>
              <a:t>Titelmasterformat durch Klicken bearbeiten</a:t>
            </a:r>
            <a:endParaRPr lang="de-AT"/>
          </a:p>
        </p:txBody>
      </p:sp>
      <p:sp>
        <p:nvSpPr>
          <p:cNvPr id="3" name="Textplatzhalter 2"/>
          <p:cNvSpPr>
            <a:spLocks noGrp="1"/>
          </p:cNvSpPr>
          <p:nvPr>
            <p:ph type="body" sz="half" idx="1"/>
          </p:nvPr>
        </p:nvSpPr>
        <p:spPr>
          <a:xfrm>
            <a:off x="624417" y="1052513"/>
            <a:ext cx="5291667" cy="479266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6119285" y="1052513"/>
            <a:ext cx="5293783" cy="479266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2877981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cSld name="1_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39233" y="106364"/>
            <a:ext cx="8432800" cy="585787"/>
          </a:xfrm>
          <a:prstGeom prst="rect">
            <a:avLst/>
          </a:prstGeom>
        </p:spPr>
        <p:txBody>
          <a:bodyPr/>
          <a:lstStyle/>
          <a:p>
            <a:r>
              <a:rPr lang="de-DE"/>
              <a:t>Titelmasterformat durch Klicken bearbeiten</a:t>
            </a:r>
            <a:endParaRPr lang="de-AT"/>
          </a:p>
        </p:txBody>
      </p:sp>
      <p:sp>
        <p:nvSpPr>
          <p:cNvPr id="3" name="Textplatzhalter 2"/>
          <p:cNvSpPr>
            <a:spLocks noGrp="1"/>
          </p:cNvSpPr>
          <p:nvPr>
            <p:ph type="body" sz="half" idx="1"/>
          </p:nvPr>
        </p:nvSpPr>
        <p:spPr>
          <a:xfrm>
            <a:off x="624417" y="1052513"/>
            <a:ext cx="5291667" cy="4792662"/>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6119285" y="1052513"/>
            <a:ext cx="5293783" cy="4792662"/>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3403134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p>
            <a:r>
              <a:rPr lang="de-DE"/>
              <a:t>Titelmasterformat durch Klicken bearbeiten</a:t>
            </a:r>
            <a:endParaRPr lang="de-AT"/>
          </a:p>
        </p:txBody>
      </p:sp>
      <p:sp>
        <p:nvSpPr>
          <p:cNvPr id="3" name="Inhaltsplatzhalter 2"/>
          <p:cNvSpPr>
            <a:spLocks noGrp="1"/>
          </p:cNvSpPr>
          <p:nvPr>
            <p:ph sz="half" idx="1"/>
          </p:nvPr>
        </p:nvSpPr>
        <p:spPr>
          <a:xfrm>
            <a:off x="624417" y="1052513"/>
            <a:ext cx="5291667" cy="479266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6119285" y="1052513"/>
            <a:ext cx="5293783" cy="479266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2610629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624418" y="106363"/>
            <a:ext cx="10788649" cy="5738812"/>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4193912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lvl1pPr algn="l">
              <a:defRPr>
                <a:solidFill>
                  <a:srgbClr val="1E5492"/>
                </a:solidFill>
              </a:defRPr>
            </a:lvl1pPr>
          </a:lstStyle>
          <a:p>
            <a:r>
              <a:rPr lang="de-DE" dirty="0"/>
              <a:t>Mastertitelformat bearbeiten</a:t>
            </a:r>
          </a:p>
        </p:txBody>
      </p:sp>
      <p:sp>
        <p:nvSpPr>
          <p:cNvPr id="3" name="Rectangle 5"/>
          <p:cNvSpPr>
            <a:spLocks noGrp="1" noChangeArrowheads="1"/>
          </p:cNvSpPr>
          <p:nvPr>
            <p:ph type="ftr" sz="quarter" idx="10"/>
          </p:nvPr>
        </p:nvSpPr>
        <p:spPr>
          <a:xfrm>
            <a:off x="304801" y="6570664"/>
            <a:ext cx="11137900" cy="287337"/>
          </a:xfrm>
          <a:prstGeom prst="rect">
            <a:avLst/>
          </a:prstGeom>
        </p:spPr>
        <p:txBody>
          <a:bodyPr/>
          <a:lstStyle>
            <a:lvl1pPr>
              <a:defRPr/>
            </a:lvl1pPr>
          </a:lstStyle>
          <a:p>
            <a:pPr fontAlgn="base">
              <a:spcBef>
                <a:spcPct val="0"/>
              </a:spcBef>
              <a:spcAft>
                <a:spcPct val="0"/>
              </a:spcAft>
            </a:pPr>
            <a:r>
              <a:rPr lang="de-DE" altLang="de-DE">
                <a:solidFill>
                  <a:prstClr val="black"/>
                </a:solidFill>
                <a:ea typeface="ＭＳ Ｐゴシック" charset="0"/>
              </a:rPr>
              <a:t>C. Eggers, Neurologie, KH Barmherzige Brüder Linz, „Neurologische Akutinfektionen</a:t>
            </a:r>
            <a:r>
              <a:rPr lang="ja-JP" altLang="de-DE">
                <a:solidFill>
                  <a:prstClr val="black"/>
                </a:solidFill>
              </a:rPr>
              <a:t>“</a:t>
            </a:r>
            <a:endParaRPr lang="de-DE" altLang="de-DE">
              <a:solidFill>
                <a:prstClr val="black"/>
              </a:solidFill>
              <a:ea typeface="ＭＳ Ｐゴシック" charset="0"/>
            </a:endParaRPr>
          </a:p>
        </p:txBody>
      </p:sp>
      <p:sp>
        <p:nvSpPr>
          <p:cNvPr id="4" name="Rectangle 6"/>
          <p:cNvSpPr>
            <a:spLocks noGrp="1" noChangeArrowheads="1"/>
          </p:cNvSpPr>
          <p:nvPr>
            <p:ph type="sldNum" sz="quarter" idx="11"/>
          </p:nvPr>
        </p:nvSpPr>
        <p:spPr>
          <a:xfrm>
            <a:off x="8737600" y="6245225"/>
            <a:ext cx="2844800" cy="476250"/>
          </a:xfrm>
          <a:prstGeom prst="rect">
            <a:avLst/>
          </a:prstGeom>
        </p:spPr>
        <p:txBody>
          <a:bodyPr/>
          <a:lstStyle>
            <a:lvl1pPr>
              <a:defRPr/>
            </a:lvl1pPr>
          </a:lstStyle>
          <a:p>
            <a:pPr fontAlgn="base">
              <a:spcBef>
                <a:spcPct val="0"/>
              </a:spcBef>
              <a:spcAft>
                <a:spcPct val="0"/>
              </a:spcAft>
            </a:pPr>
            <a:fld id="{2AC40D52-F9B9-4B81-BDD6-9F1ECD6A92EC}" type="slidenum">
              <a:rPr lang="de-DE" altLang="de-DE">
                <a:solidFill>
                  <a:prstClr val="black"/>
                </a:solidFill>
                <a:ea typeface="ＭＳ Ｐゴシック" charset="0"/>
              </a:rPr>
              <a:pPr fontAlgn="base">
                <a:spcBef>
                  <a:spcPct val="0"/>
                </a:spcBef>
                <a:spcAft>
                  <a:spcPct val="0"/>
                </a:spcAft>
              </a:pPr>
              <a:t>‹Nr.›</a:t>
            </a:fld>
            <a:endParaRPr lang="de-DE" altLang="de-DE">
              <a:solidFill>
                <a:prstClr val="black"/>
              </a:solidFill>
              <a:ea typeface="ＭＳ Ｐゴシック" charset="0"/>
            </a:endParaRPr>
          </a:p>
        </p:txBody>
      </p:sp>
    </p:spTree>
    <p:extLst>
      <p:ext uri="{BB962C8B-B14F-4D97-AF65-F5344CB8AC3E}">
        <p14:creationId xmlns:p14="http://schemas.microsoft.com/office/powerpoint/2010/main" val="341358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theme" Target="../theme/theme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image" Target="../media/image7.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3.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1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Bild 8"/>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bwMode="auto">
          <a:xfrm>
            <a:off x="9169401" y="384227"/>
            <a:ext cx="2207684" cy="46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37037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1000" kern="1200">
          <a:solidFill>
            <a:schemeClr val="tx1"/>
          </a:solidFill>
          <a:latin typeface="Abadi MT Condensed Extra Bold"/>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000" kern="1200">
          <a:solidFill>
            <a:schemeClr val="tx1"/>
          </a:solidFill>
          <a:latin typeface="Abadi MT Condensed Extra Bold"/>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000" kern="1200">
          <a:solidFill>
            <a:schemeClr val="tx1"/>
          </a:solidFill>
          <a:latin typeface="Abadi MT Condensed Extra Bold"/>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000" kern="1200">
          <a:solidFill>
            <a:schemeClr val="tx1"/>
          </a:solidFill>
          <a:latin typeface="Abadi MT Condensed Extra Bold"/>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000" kern="1200">
          <a:solidFill>
            <a:schemeClr val="tx1"/>
          </a:solidFill>
          <a:latin typeface="Abadi MT Condensed Extra Bold"/>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e-DE" dirty="0"/>
              <a:t>xxx</a:t>
            </a:r>
          </a:p>
        </p:txBody>
      </p:sp>
      <p:sp>
        <p:nvSpPr>
          <p:cNvPr id="4" name="Datumsplatzhalter 3"/>
          <p:cNvSpPr>
            <a:spLocks noGrp="1"/>
          </p:cNvSpPr>
          <p:nvPr>
            <p:ph type="dt" sz="half" idx="2"/>
          </p:nvPr>
        </p:nvSpPr>
        <p:spPr>
          <a:xfrm>
            <a:off x="609600" y="6356351"/>
            <a:ext cx="2844800" cy="365125"/>
          </a:xfrm>
          <a:prstGeom prst="rect">
            <a:avLst/>
          </a:prstGeom>
        </p:spPr>
        <p:txBody>
          <a:bodyPr vert="horz" lIns="0" tIns="45720" rIns="91440" bIns="45720" rtlCol="0" anchor="ctr"/>
          <a:lstStyle>
            <a:lvl1pPr algn="l">
              <a:defRPr sz="1050">
                <a:solidFill>
                  <a:schemeClr val="tx1">
                    <a:tint val="75000"/>
                  </a:schemeClr>
                </a:solidFill>
              </a:defRPr>
            </a:lvl1pPr>
          </a:lstStyle>
          <a:p>
            <a:pPr defTabSz="457200"/>
            <a:fld id="{657F783B-BD98-BE4C-840C-BFD4805C2C83}" type="datetime1">
              <a:rPr lang="de-AT" smtClean="0">
                <a:solidFill>
                  <a:srgbClr val="1E5492">
                    <a:tint val="75000"/>
                  </a:srgbClr>
                </a:solidFill>
              </a:rPr>
              <a:pPr defTabSz="457200"/>
              <a:t>17.05.2023</a:t>
            </a:fld>
            <a:endParaRPr lang="de-DE">
              <a:solidFill>
                <a:srgbClr val="1E5492">
                  <a:tint val="75000"/>
                </a:srgbClr>
              </a:solidFill>
            </a:endParaRPr>
          </a:p>
        </p:txBody>
      </p:sp>
      <p:sp>
        <p:nvSpPr>
          <p:cNvPr id="5" name="Fußzeilenplatzhalt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050">
                <a:solidFill>
                  <a:schemeClr val="tx1">
                    <a:tint val="75000"/>
                  </a:schemeClr>
                </a:solidFill>
              </a:defRPr>
            </a:lvl1pPr>
          </a:lstStyle>
          <a:p>
            <a:pPr defTabSz="457200"/>
            <a:endParaRPr lang="de-DE">
              <a:solidFill>
                <a:srgbClr val="1E5492">
                  <a:tint val="75000"/>
                </a:srgbClr>
              </a:solidFill>
            </a:endParaRPr>
          </a:p>
        </p:txBody>
      </p:sp>
      <p:sp>
        <p:nvSpPr>
          <p:cNvPr id="6" name="Foliennummernplatzhalter 5"/>
          <p:cNvSpPr>
            <a:spLocks noGrp="1"/>
          </p:cNvSpPr>
          <p:nvPr>
            <p:ph type="sldNum" sz="quarter" idx="4"/>
          </p:nvPr>
        </p:nvSpPr>
        <p:spPr>
          <a:xfrm>
            <a:off x="8737600" y="6356351"/>
            <a:ext cx="2844800" cy="365125"/>
          </a:xfrm>
          <a:prstGeom prst="rect">
            <a:avLst/>
          </a:prstGeom>
        </p:spPr>
        <p:txBody>
          <a:bodyPr vert="horz" lIns="91440" tIns="45720" rIns="0" bIns="45720" rtlCol="0" anchor="ctr"/>
          <a:lstStyle>
            <a:lvl1pPr algn="r">
              <a:defRPr sz="1050">
                <a:solidFill>
                  <a:schemeClr val="tx1">
                    <a:tint val="75000"/>
                  </a:schemeClr>
                </a:solidFill>
              </a:defRPr>
            </a:lvl1pPr>
          </a:lstStyle>
          <a:p>
            <a:pPr defTabSz="457200"/>
            <a:fld id="{D5E49341-B7DE-E44A-9787-2E0CABFCF165}" type="slidenum">
              <a:rPr lang="de-DE" smtClean="0">
                <a:solidFill>
                  <a:srgbClr val="1E5492">
                    <a:tint val="75000"/>
                  </a:srgbClr>
                </a:solidFill>
              </a:rPr>
              <a:pPr defTabSz="457200"/>
              <a:t>‹Nr.›</a:t>
            </a:fld>
            <a:endParaRPr lang="de-DE">
              <a:solidFill>
                <a:srgbClr val="1E5492">
                  <a:tint val="75000"/>
                </a:srgbClr>
              </a:solidFill>
            </a:endParaRPr>
          </a:p>
        </p:txBody>
      </p:sp>
      <p:pic>
        <p:nvPicPr>
          <p:cNvPr id="3" name="Bild 2" descr="logo_big.jpg"/>
          <p:cNvPicPr>
            <a:picLocks noChangeAspect="1"/>
          </p:cNvPicPr>
          <p:nvPr/>
        </p:nvPicPr>
        <p:blipFill>
          <a:blip r:embed="rId27" cstate="screen">
            <a:extLst>
              <a:ext uri="{28A0092B-C50C-407E-A947-70E740481C1C}">
                <a14:useLocalDpi xmlns:a14="http://schemas.microsoft.com/office/drawing/2010/main" val="0"/>
              </a:ext>
            </a:extLst>
          </a:blip>
          <a:stretch>
            <a:fillRect/>
          </a:stretch>
        </p:blipFill>
        <p:spPr>
          <a:xfrm>
            <a:off x="9396333" y="332851"/>
            <a:ext cx="2186067" cy="457440"/>
          </a:xfrm>
          <a:prstGeom prst="rect">
            <a:avLst/>
          </a:prstGeom>
        </p:spPr>
      </p:pic>
    </p:spTree>
    <p:extLst>
      <p:ext uri="{BB962C8B-B14F-4D97-AF65-F5344CB8AC3E}">
        <p14:creationId xmlns:p14="http://schemas.microsoft.com/office/powerpoint/2010/main" val="322565694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2" r:id="rId25"/>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982663" indent="-623888"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03200" y="152400"/>
            <a:ext cx="8432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AT"/>
              <a:t>Mastertitelformat bearbeiten</a:t>
            </a:r>
          </a:p>
        </p:txBody>
      </p:sp>
      <p:sp>
        <p:nvSpPr>
          <p:cNvPr id="1027" name="Rectangle 3"/>
          <p:cNvSpPr>
            <a:spLocks noGrp="1" noChangeArrowheads="1"/>
          </p:cNvSpPr>
          <p:nvPr>
            <p:ph type="body" idx="1"/>
          </p:nvPr>
        </p:nvSpPr>
        <p:spPr bwMode="auto">
          <a:xfrm>
            <a:off x="203200" y="1143000"/>
            <a:ext cx="11785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p>
        </p:txBody>
      </p:sp>
      <p:sp>
        <p:nvSpPr>
          <p:cNvPr id="2" name="Rectangle 4"/>
          <p:cNvSpPr>
            <a:spLocks noGrp="1" noChangeArrowheads="1"/>
          </p:cNvSpPr>
          <p:nvPr>
            <p:ph type="dt" sz="half" idx="2"/>
          </p:nvPr>
        </p:nvSpPr>
        <p:spPr bwMode="auto">
          <a:xfrm>
            <a:off x="203200" y="6553200"/>
            <a:ext cx="2540000" cy="2159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800">
                <a:latin typeface="+mn-lt"/>
              </a:defRPr>
            </a:lvl1pPr>
          </a:lstStyle>
          <a:p>
            <a:pPr fontAlgn="base">
              <a:spcBef>
                <a:spcPct val="0"/>
              </a:spcBef>
              <a:spcAft>
                <a:spcPct val="0"/>
              </a:spcAft>
              <a:defRPr/>
            </a:pPr>
            <a:r>
              <a:rPr lang="de-AT">
                <a:solidFill>
                  <a:srgbClr val="000000"/>
                </a:solidFill>
              </a:rPr>
              <a:t>Version: </a:t>
            </a:r>
            <a:fld id="{E15DAF5D-B891-46BC-86DF-2B611C869FEC}" type="datetime1">
              <a:rPr lang="de-AT">
                <a:solidFill>
                  <a:srgbClr val="000000"/>
                </a:solidFill>
              </a:rPr>
              <a:pPr fontAlgn="base">
                <a:spcBef>
                  <a:spcPct val="0"/>
                </a:spcBef>
                <a:spcAft>
                  <a:spcPct val="0"/>
                </a:spcAft>
                <a:defRPr/>
              </a:pPr>
              <a:t>17.05.2023</a:t>
            </a:fld>
            <a:endParaRPr lang="de-AT">
              <a:solidFill>
                <a:srgbClr val="000000"/>
              </a:solidFill>
            </a:endParaRPr>
          </a:p>
        </p:txBody>
      </p:sp>
      <p:sp>
        <p:nvSpPr>
          <p:cNvPr id="1029" name="Rectangle 5"/>
          <p:cNvSpPr>
            <a:spLocks noGrp="1" noChangeArrowheads="1"/>
          </p:cNvSpPr>
          <p:nvPr>
            <p:ph type="ftr" sz="quarter" idx="3"/>
          </p:nvPr>
        </p:nvSpPr>
        <p:spPr bwMode="auto">
          <a:xfrm>
            <a:off x="2946400" y="6553200"/>
            <a:ext cx="3860800" cy="2159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800">
                <a:latin typeface="+mn-lt"/>
              </a:defRPr>
            </a:lvl1pPr>
          </a:lstStyle>
          <a:p>
            <a:pPr fontAlgn="base">
              <a:spcBef>
                <a:spcPct val="0"/>
              </a:spcBef>
              <a:spcAft>
                <a:spcPct val="0"/>
              </a:spcAft>
              <a:defRPr/>
            </a:pPr>
            <a:r>
              <a:rPr lang="de-AT">
                <a:solidFill>
                  <a:srgbClr val="000000"/>
                </a:solidFill>
              </a:rPr>
              <a:t>Dokument/Ersteller: </a:t>
            </a:r>
          </a:p>
          <a:p>
            <a:pPr fontAlgn="base">
              <a:spcBef>
                <a:spcPct val="0"/>
              </a:spcBef>
              <a:spcAft>
                <a:spcPct val="0"/>
              </a:spcAft>
              <a:defRPr/>
            </a:pPr>
            <a:endParaRPr lang="de-AT">
              <a:solidFill>
                <a:srgbClr val="000000"/>
              </a:solidFill>
            </a:endParaRPr>
          </a:p>
        </p:txBody>
      </p:sp>
      <p:sp>
        <p:nvSpPr>
          <p:cNvPr id="1030" name="Rectangle 6"/>
          <p:cNvSpPr>
            <a:spLocks noGrp="1" noChangeArrowheads="1"/>
          </p:cNvSpPr>
          <p:nvPr>
            <p:ph type="sldNum" sz="quarter" idx="4"/>
          </p:nvPr>
        </p:nvSpPr>
        <p:spPr bwMode="auto">
          <a:xfrm>
            <a:off x="9448800" y="6553200"/>
            <a:ext cx="2540000" cy="2159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800">
                <a:latin typeface="+mn-lt"/>
              </a:defRPr>
            </a:lvl1pPr>
          </a:lstStyle>
          <a:p>
            <a:pPr fontAlgn="base">
              <a:spcBef>
                <a:spcPct val="0"/>
              </a:spcBef>
              <a:spcAft>
                <a:spcPct val="0"/>
              </a:spcAft>
              <a:defRPr/>
            </a:pPr>
            <a:endParaRPr lang="de-AT">
              <a:solidFill>
                <a:srgbClr val="000000"/>
              </a:solidFill>
            </a:endParaRPr>
          </a:p>
          <a:p>
            <a:pPr fontAlgn="base">
              <a:spcBef>
                <a:spcPct val="0"/>
              </a:spcBef>
              <a:spcAft>
                <a:spcPct val="0"/>
              </a:spcAft>
              <a:defRPr/>
            </a:pPr>
            <a:endParaRPr lang="de-AT">
              <a:solidFill>
                <a:srgbClr val="000000"/>
              </a:solidFill>
            </a:endParaRPr>
          </a:p>
          <a:p>
            <a:pPr fontAlgn="base">
              <a:spcBef>
                <a:spcPct val="0"/>
              </a:spcBef>
              <a:spcAft>
                <a:spcPct val="0"/>
              </a:spcAft>
              <a:defRPr/>
            </a:pPr>
            <a:r>
              <a:rPr lang="de-AT">
                <a:solidFill>
                  <a:srgbClr val="000000"/>
                </a:solidFill>
              </a:rPr>
              <a:t>Seite </a:t>
            </a:r>
            <a:fld id="{A52535E5-FDED-466B-B92C-1AC54ED8F1B1}" type="slidenum">
              <a:rPr lang="de-AT">
                <a:solidFill>
                  <a:srgbClr val="000000"/>
                </a:solidFill>
              </a:rPr>
              <a:pPr fontAlgn="base">
                <a:spcBef>
                  <a:spcPct val="0"/>
                </a:spcBef>
                <a:spcAft>
                  <a:spcPct val="0"/>
                </a:spcAft>
                <a:defRPr/>
              </a:pPr>
              <a:t>‹Nr.›</a:t>
            </a:fld>
            <a:endParaRPr lang="de-AT">
              <a:solidFill>
                <a:srgbClr val="000000"/>
              </a:solidFill>
            </a:endParaRPr>
          </a:p>
        </p:txBody>
      </p:sp>
      <p:sp>
        <p:nvSpPr>
          <p:cNvPr id="1031" name="Rectangle 17"/>
          <p:cNvSpPr>
            <a:spLocks noChangeArrowheads="1"/>
          </p:cNvSpPr>
          <p:nvPr/>
        </p:nvSpPr>
        <p:spPr bwMode="auto">
          <a:xfrm flipV="1">
            <a:off x="0" y="857250"/>
            <a:ext cx="12192000" cy="133350"/>
          </a:xfrm>
          <a:prstGeom prst="rect">
            <a:avLst/>
          </a:prstGeom>
          <a:gradFill rotWithShape="0">
            <a:gsLst>
              <a:gs pos="0">
                <a:srgbClr val="BCD5EC"/>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pPr algn="ctr" eaLnBrk="0" fontAlgn="base" hangingPunct="0">
              <a:spcBef>
                <a:spcPct val="0"/>
              </a:spcBef>
              <a:spcAft>
                <a:spcPct val="0"/>
              </a:spcAft>
            </a:pPr>
            <a:r>
              <a:rPr lang="de-DE" sz="2400">
                <a:solidFill>
                  <a:srgbClr val="000000"/>
                </a:solidFill>
                <a:latin typeface="Times New Roman" pitchFamily="18" charset="0"/>
                <a:ea typeface="ＭＳ Ｐゴシック" pitchFamily="34" charset="-128"/>
              </a:rPr>
              <a:t> </a:t>
            </a:r>
          </a:p>
        </p:txBody>
      </p:sp>
      <p:pic>
        <p:nvPicPr>
          <p:cNvPr id="1032" name="Picture 19" descr="Logo"/>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43534" y="0"/>
            <a:ext cx="248073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327790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hf hdr="0"/>
  <p:txStyles>
    <p:title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defRPr>
      </a:lvl2pPr>
      <a:lvl3pPr algn="l" rtl="0" eaLnBrk="0" fontAlgn="base" hangingPunct="0">
        <a:spcBef>
          <a:spcPct val="0"/>
        </a:spcBef>
        <a:spcAft>
          <a:spcPct val="0"/>
        </a:spcAft>
        <a:defRPr sz="2800">
          <a:solidFill>
            <a:schemeClr val="tx2"/>
          </a:solidFill>
          <a:latin typeface="Arial" charset="0"/>
        </a:defRPr>
      </a:lvl3pPr>
      <a:lvl4pPr algn="l" rtl="0" eaLnBrk="0" fontAlgn="base" hangingPunct="0">
        <a:spcBef>
          <a:spcPct val="0"/>
        </a:spcBef>
        <a:spcAft>
          <a:spcPct val="0"/>
        </a:spcAft>
        <a:defRPr sz="2800">
          <a:solidFill>
            <a:schemeClr val="tx2"/>
          </a:solidFill>
          <a:latin typeface="Arial" charset="0"/>
        </a:defRPr>
      </a:lvl4pPr>
      <a:lvl5pPr algn="l" rtl="0" eaLnBrk="0" fontAlgn="base" hangingPunct="0">
        <a:spcBef>
          <a:spcPct val="0"/>
        </a:spcBef>
        <a:spcAft>
          <a:spcPct val="0"/>
        </a:spcAft>
        <a:defRPr sz="2800">
          <a:solidFill>
            <a:schemeClr val="tx2"/>
          </a:solidFill>
          <a:latin typeface="Arial" charset="0"/>
        </a:defRPr>
      </a:lvl5pPr>
      <a:lvl6pPr marL="457200" algn="l" rtl="0" eaLnBrk="1" fontAlgn="base" hangingPunct="1">
        <a:spcBef>
          <a:spcPct val="0"/>
        </a:spcBef>
        <a:spcAft>
          <a:spcPct val="0"/>
        </a:spcAft>
        <a:defRPr sz="2800">
          <a:solidFill>
            <a:schemeClr val="tx2"/>
          </a:solidFill>
          <a:latin typeface="Arial" charset="0"/>
        </a:defRPr>
      </a:lvl6pPr>
      <a:lvl7pPr marL="914400" algn="l" rtl="0" eaLnBrk="1" fontAlgn="base" hangingPunct="1">
        <a:spcBef>
          <a:spcPct val="0"/>
        </a:spcBef>
        <a:spcAft>
          <a:spcPct val="0"/>
        </a:spcAft>
        <a:defRPr sz="2800">
          <a:solidFill>
            <a:schemeClr val="tx2"/>
          </a:solidFill>
          <a:latin typeface="Arial" charset="0"/>
        </a:defRPr>
      </a:lvl7pPr>
      <a:lvl8pPr marL="1371600" algn="l" rtl="0" eaLnBrk="1" fontAlgn="base" hangingPunct="1">
        <a:spcBef>
          <a:spcPct val="0"/>
        </a:spcBef>
        <a:spcAft>
          <a:spcPct val="0"/>
        </a:spcAft>
        <a:defRPr sz="2800">
          <a:solidFill>
            <a:schemeClr val="tx2"/>
          </a:solidFill>
          <a:latin typeface="Arial" charset="0"/>
        </a:defRPr>
      </a:lvl8pPr>
      <a:lvl9pPr marL="1828800" algn="l" rtl="0" eaLnBrk="1" fontAlgn="base" hangingPunct="1">
        <a:spcBef>
          <a:spcPct val="0"/>
        </a:spcBef>
        <a:spcAft>
          <a:spcPct val="0"/>
        </a:spcAft>
        <a:defRPr sz="28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hyperlink" Target="http://www.libmutov.be/cms/Mut407/pillen.jpg"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0.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4538980" y="-1742992"/>
            <a:ext cx="4224020" cy="4492311"/>
          </a:xfrm>
          <a:prstGeom prst="rect">
            <a:avLst/>
          </a:prstGeom>
        </p:spPr>
      </p:pic>
      <p:sp>
        <p:nvSpPr>
          <p:cNvPr id="4" name="Title 3"/>
          <p:cNvSpPr>
            <a:spLocks noGrp="1"/>
          </p:cNvSpPr>
          <p:nvPr>
            <p:ph type="ctrTitle"/>
          </p:nvPr>
        </p:nvSpPr>
        <p:spPr>
          <a:xfrm>
            <a:off x="2711624" y="908721"/>
            <a:ext cx="6906982" cy="1186129"/>
          </a:xfrm>
        </p:spPr>
        <p:txBody>
          <a:bodyPr>
            <a:normAutofit/>
          </a:bodyPr>
          <a:lstStyle/>
          <a:p>
            <a:pPr algn="ctr"/>
            <a:r>
              <a:rPr lang="de-AT" dirty="0"/>
              <a:t>Depression – Einführung in </a:t>
            </a:r>
            <a:br>
              <a:rPr lang="de-AT" dirty="0"/>
            </a:br>
            <a:r>
              <a:rPr lang="de-AT" dirty="0"/>
              <a:t>Diagnostik und Therapie</a:t>
            </a:r>
          </a:p>
        </p:txBody>
      </p:sp>
      <p:sp>
        <p:nvSpPr>
          <p:cNvPr id="5" name="Subtitle 4"/>
          <p:cNvSpPr>
            <a:spLocks noGrp="1"/>
          </p:cNvSpPr>
          <p:nvPr>
            <p:ph type="subTitle" idx="1"/>
          </p:nvPr>
        </p:nvSpPr>
        <p:spPr/>
        <p:txBody>
          <a:bodyPr>
            <a:normAutofit fontScale="77500" lnSpcReduction="20000"/>
          </a:bodyPr>
          <a:lstStyle/>
          <a:p>
            <a:r>
              <a:rPr lang="de-AT" dirty="0"/>
              <a:t>Dr. Christian Behr</a:t>
            </a:r>
          </a:p>
          <a:p>
            <a:r>
              <a:rPr lang="de-AT" b="0" dirty="0"/>
              <a:t>Abteilung für Psychiatrie </a:t>
            </a:r>
          </a:p>
          <a:p>
            <a:r>
              <a:rPr lang="de-AT" b="0" dirty="0"/>
              <a:t>und psychotherapeutische Medizin</a:t>
            </a:r>
            <a:endParaRPr lang="de-AT" dirty="0"/>
          </a:p>
        </p:txBody>
      </p:sp>
    </p:spTree>
    <p:extLst>
      <p:ext uri="{BB962C8B-B14F-4D97-AF65-F5344CB8AC3E}">
        <p14:creationId xmlns:p14="http://schemas.microsoft.com/office/powerpoint/2010/main" val="2540412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14855" name="Rectangle 7"/>
          <p:cNvSpPr>
            <a:spLocks noChangeArrowheads="1"/>
          </p:cNvSpPr>
          <p:nvPr/>
        </p:nvSpPr>
        <p:spPr bwMode="auto">
          <a:xfrm>
            <a:off x="1524000" y="3933825"/>
            <a:ext cx="9144000" cy="1582738"/>
          </a:xfrm>
          <a:prstGeom prst="rect">
            <a:avLst/>
          </a:prstGeom>
          <a:gradFill rotWithShape="0">
            <a:gsLst>
              <a:gs pos="0">
                <a:srgbClr val="FEF7CE">
                  <a:alpha val="50000"/>
                </a:srgbClr>
              </a:gs>
              <a:gs pos="100000">
                <a:srgbClr val="B9D0FF">
                  <a:alpha val="50000"/>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pPr>
            <a:endParaRPr lang="de-AT" altLang="de-DE">
              <a:solidFill>
                <a:srgbClr val="000000"/>
              </a:solidFill>
            </a:endParaRPr>
          </a:p>
        </p:txBody>
      </p:sp>
      <p:pic>
        <p:nvPicPr>
          <p:cNvPr id="1614850" name="Picture 2" descr="pille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2988" y="4581526"/>
            <a:ext cx="3275012" cy="226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Rectangle 3"/>
          <p:cNvSpPr>
            <a:spLocks noGrp="1" noChangeArrowheads="1"/>
          </p:cNvSpPr>
          <p:nvPr>
            <p:ph type="title"/>
          </p:nvPr>
        </p:nvSpPr>
        <p:spPr>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algn="l" eaLnBrk="1" hangingPunct="1"/>
            <a:r>
              <a:rPr lang="de-DE" altLang="de-DE" sz="3600" dirty="0"/>
              <a:t>Antidepressive Therapie </a:t>
            </a:r>
          </a:p>
        </p:txBody>
      </p:sp>
      <p:sp>
        <p:nvSpPr>
          <p:cNvPr id="1614852" name="Rectangle 4"/>
          <p:cNvSpPr>
            <a:spLocks noGrp="1" noChangeArrowheads="1"/>
          </p:cNvSpPr>
          <p:nvPr>
            <p:ph type="body" idx="4294967295"/>
          </p:nvPr>
        </p:nvSpPr>
        <p:spPr>
          <a:xfrm>
            <a:off x="2030413" y="1340768"/>
            <a:ext cx="8131175" cy="4267200"/>
          </a:xfrm>
          <a:prstGeom prst="rect">
            <a:avLst/>
          </a:prstGeo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buClr>
                <a:srgbClr val="FCFEB9"/>
              </a:buClr>
              <a:buFont typeface="Wingdings" pitchFamily="2" charset="2"/>
              <a:buNone/>
            </a:pPr>
            <a:r>
              <a:rPr lang="de-AT" altLang="de-DE" sz="2800" b="1" dirty="0">
                <a:solidFill>
                  <a:srgbClr val="5F5F5F"/>
                </a:solidFill>
                <a:sym typeface="Wingdings" pitchFamily="2" charset="2"/>
              </a:rPr>
              <a:t>immer schon dabei: Alkohol, Cannabis, Opiate</a:t>
            </a:r>
            <a:r>
              <a:rPr lang="de-AT" altLang="de-DE" sz="2800" b="1" dirty="0">
                <a:sym typeface="Wingdings" pitchFamily="2" charset="2"/>
              </a:rPr>
              <a:t> </a:t>
            </a:r>
          </a:p>
          <a:p>
            <a:pPr eaLnBrk="1" hangingPunct="1">
              <a:buClr>
                <a:srgbClr val="FCFEB9"/>
              </a:buClr>
              <a:buFont typeface="Wingdings" pitchFamily="2" charset="2"/>
              <a:buNone/>
            </a:pPr>
            <a:r>
              <a:rPr lang="de-AT" altLang="de-DE" sz="2800" b="1" dirty="0">
                <a:sym typeface="Wingdings" pitchFamily="2" charset="2"/>
              </a:rPr>
              <a:t>Antike: in Ägypten über 80 Heilpflanzen</a:t>
            </a:r>
          </a:p>
          <a:p>
            <a:pPr eaLnBrk="1" hangingPunct="1">
              <a:buClr>
                <a:srgbClr val="FCFEB9"/>
              </a:buClr>
              <a:buFont typeface="Wingdings" pitchFamily="2" charset="2"/>
              <a:buNone/>
            </a:pPr>
            <a:r>
              <a:rPr lang="de-AT" altLang="de-DE" sz="2800" b="1" dirty="0">
                <a:sym typeface="Wingdings" pitchFamily="2" charset="2"/>
              </a:rPr>
              <a:t>Mittelalter: Aqua Vita, Heilkräuter</a:t>
            </a:r>
          </a:p>
          <a:p>
            <a:pPr eaLnBrk="1" hangingPunct="1">
              <a:buClr>
                <a:srgbClr val="FCFEB9"/>
              </a:buClr>
              <a:buFont typeface="Wingdings" pitchFamily="2" charset="2"/>
              <a:buNone/>
            </a:pPr>
            <a:r>
              <a:rPr lang="de-AT" altLang="de-DE" sz="2800" b="1" dirty="0">
                <a:sym typeface="Wingdings" pitchFamily="2" charset="2"/>
              </a:rPr>
              <a:t>17.Jhdt.: Koffein, Nikotin, </a:t>
            </a:r>
          </a:p>
          <a:p>
            <a:pPr eaLnBrk="1" hangingPunct="1">
              <a:buClr>
                <a:srgbClr val="FCFEB9"/>
              </a:buClr>
              <a:buFont typeface="Wingdings" pitchFamily="2" charset="2"/>
              <a:buNone/>
            </a:pPr>
            <a:r>
              <a:rPr lang="de-AT" altLang="de-DE" sz="2800" b="1" dirty="0">
                <a:sym typeface="Wingdings" pitchFamily="2" charset="2"/>
              </a:rPr>
              <a:t>19. Jhdt.: Brom, Kokain, Morphin, Heroin    </a:t>
            </a:r>
          </a:p>
          <a:p>
            <a:pPr eaLnBrk="1" hangingPunct="1">
              <a:buClr>
                <a:srgbClr val="FCFEB9"/>
              </a:buClr>
              <a:buFont typeface="Wingdings" pitchFamily="2" charset="2"/>
              <a:buNone/>
            </a:pPr>
            <a:r>
              <a:rPr lang="de-AT" altLang="de-DE" sz="2800" b="1" dirty="0">
                <a:sym typeface="Wingdings" pitchFamily="2" charset="2"/>
              </a:rPr>
              <a:t>20. Jhdt.: synthetische Medikamente </a:t>
            </a:r>
          </a:p>
          <a:p>
            <a:pPr eaLnBrk="1" hangingPunct="1">
              <a:buClr>
                <a:srgbClr val="FCFEB9"/>
              </a:buClr>
              <a:buFont typeface="Wingdings" pitchFamily="2" charset="2"/>
              <a:buNone/>
            </a:pPr>
            <a:r>
              <a:rPr lang="de-AT" altLang="de-DE" sz="2800" b="1" dirty="0">
                <a:solidFill>
                  <a:srgbClr val="5F5F5F"/>
                </a:solidFill>
                <a:sym typeface="Wingdings" pitchFamily="2" charset="2"/>
              </a:rPr>
              <a:t>1958 erstes Antidepressivum</a:t>
            </a:r>
            <a:r>
              <a:rPr lang="de-AT" altLang="de-DE" sz="2800" b="1" dirty="0">
                <a:sym typeface="Wingdings" pitchFamily="2" charset="2"/>
              </a:rPr>
              <a:t> </a:t>
            </a:r>
          </a:p>
          <a:p>
            <a:pPr eaLnBrk="1" hangingPunct="1">
              <a:buClr>
                <a:srgbClr val="FCFEB9"/>
              </a:buClr>
              <a:buFont typeface="Wingdings" pitchFamily="2" charset="2"/>
              <a:buNone/>
            </a:pPr>
            <a:r>
              <a:rPr lang="de-AT" altLang="de-DE" sz="2800" b="1" dirty="0">
                <a:sym typeface="Wingdings" pitchFamily="2" charset="2"/>
              </a:rPr>
              <a:t>2023: 28 Substanzen </a:t>
            </a:r>
            <a:r>
              <a:rPr lang="de-AT" altLang="de-DE" sz="2800" b="1" dirty="0">
                <a:solidFill>
                  <a:srgbClr val="5F5F5F"/>
                </a:solidFill>
                <a:sym typeface="Wingdings" pitchFamily="2" charset="2"/>
              </a:rPr>
              <a:t>*</a:t>
            </a:r>
            <a:r>
              <a:rPr lang="de-AT" altLang="de-DE" sz="2800" b="1" dirty="0">
                <a:sym typeface="Wingdings" pitchFamily="2" charset="2"/>
              </a:rPr>
              <a:t> </a:t>
            </a:r>
          </a:p>
        </p:txBody>
      </p:sp>
      <p:sp>
        <p:nvSpPr>
          <p:cNvPr id="94214" name="Rectangle 6"/>
          <p:cNvSpPr>
            <a:spLocks noChangeArrowheads="1"/>
          </p:cNvSpPr>
          <p:nvPr/>
        </p:nvSpPr>
        <p:spPr bwMode="auto">
          <a:xfrm>
            <a:off x="2460625" y="6165850"/>
            <a:ext cx="3779838"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20000"/>
              </a:spcBef>
              <a:spcAft>
                <a:spcPct val="0"/>
              </a:spcAft>
            </a:pPr>
            <a:r>
              <a:rPr lang="de-DE" altLang="de-DE" sz="2000" dirty="0">
                <a:solidFill>
                  <a:srgbClr val="4D4D4D"/>
                </a:solidFill>
              </a:rPr>
              <a:t>* Austria Codex  4 / 2023</a:t>
            </a:r>
          </a:p>
        </p:txBody>
      </p:sp>
    </p:spTree>
    <p:extLst>
      <p:ext uri="{BB962C8B-B14F-4D97-AF65-F5344CB8AC3E}">
        <p14:creationId xmlns:p14="http://schemas.microsoft.com/office/powerpoint/2010/main" val="1106227982"/>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14852">
                                            <p:txEl>
                                              <p:pRg st="0" end="0"/>
                                            </p:txEl>
                                          </p:spTgt>
                                        </p:tgtEl>
                                        <p:attrNameLst>
                                          <p:attrName>style.visibility</p:attrName>
                                        </p:attrNameLst>
                                      </p:cBhvr>
                                      <p:to>
                                        <p:strVal val="visible"/>
                                      </p:to>
                                    </p:set>
                                    <p:anim calcmode="lin" valueType="num">
                                      <p:cBhvr additive="base">
                                        <p:cTn id="7" dur="1000" fill="hold"/>
                                        <p:tgtEl>
                                          <p:spTgt spid="1614852">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1614852">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614852">
                                            <p:txEl>
                                              <p:pRg st="1" end="1"/>
                                            </p:txEl>
                                          </p:spTgt>
                                        </p:tgtEl>
                                        <p:attrNameLst>
                                          <p:attrName>style.visibility</p:attrName>
                                        </p:attrNameLst>
                                      </p:cBhvr>
                                      <p:to>
                                        <p:strVal val="visible"/>
                                      </p:to>
                                    </p:set>
                                    <p:anim calcmode="lin" valueType="num">
                                      <p:cBhvr additive="base">
                                        <p:cTn id="12" dur="1000" fill="hold"/>
                                        <p:tgtEl>
                                          <p:spTgt spid="1614852">
                                            <p:txEl>
                                              <p:pRg st="1" end="1"/>
                                            </p:txEl>
                                          </p:spTgt>
                                        </p:tgtEl>
                                        <p:attrNameLst>
                                          <p:attrName>ppt_x</p:attrName>
                                        </p:attrNameLst>
                                      </p:cBhvr>
                                      <p:tavLst>
                                        <p:tav tm="0">
                                          <p:val>
                                            <p:strVal val="#ppt_x"/>
                                          </p:val>
                                        </p:tav>
                                        <p:tav tm="100000">
                                          <p:val>
                                            <p:strVal val="#ppt_x"/>
                                          </p:val>
                                        </p:tav>
                                      </p:tavLst>
                                    </p:anim>
                                    <p:anim calcmode="lin" valueType="num">
                                      <p:cBhvr additive="base">
                                        <p:cTn id="13" dur="1000" fill="hold"/>
                                        <p:tgtEl>
                                          <p:spTgt spid="1614852">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2000"/>
                            </p:stCondLst>
                            <p:childTnLst>
                              <p:par>
                                <p:cTn id="15" presetID="2" presetClass="entr" presetSubtype="4" fill="hold" grpId="0" nodeType="afterEffect">
                                  <p:stCondLst>
                                    <p:cond delay="0"/>
                                  </p:stCondLst>
                                  <p:childTnLst>
                                    <p:set>
                                      <p:cBhvr>
                                        <p:cTn id="16" dur="1" fill="hold">
                                          <p:stCondLst>
                                            <p:cond delay="0"/>
                                          </p:stCondLst>
                                        </p:cTn>
                                        <p:tgtEl>
                                          <p:spTgt spid="1614852">
                                            <p:txEl>
                                              <p:pRg st="2" end="2"/>
                                            </p:txEl>
                                          </p:spTgt>
                                        </p:tgtEl>
                                        <p:attrNameLst>
                                          <p:attrName>style.visibility</p:attrName>
                                        </p:attrNameLst>
                                      </p:cBhvr>
                                      <p:to>
                                        <p:strVal val="visible"/>
                                      </p:to>
                                    </p:set>
                                    <p:anim calcmode="lin" valueType="num">
                                      <p:cBhvr additive="base">
                                        <p:cTn id="17" dur="1000" fill="hold"/>
                                        <p:tgtEl>
                                          <p:spTgt spid="1614852">
                                            <p:txEl>
                                              <p:pRg st="2" end="2"/>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1614852">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3000"/>
                            </p:stCondLst>
                            <p:childTnLst>
                              <p:par>
                                <p:cTn id="20" presetID="2" presetClass="entr" presetSubtype="4" fill="hold" grpId="0" nodeType="afterEffect">
                                  <p:stCondLst>
                                    <p:cond delay="0"/>
                                  </p:stCondLst>
                                  <p:childTnLst>
                                    <p:set>
                                      <p:cBhvr>
                                        <p:cTn id="21" dur="1" fill="hold">
                                          <p:stCondLst>
                                            <p:cond delay="0"/>
                                          </p:stCondLst>
                                        </p:cTn>
                                        <p:tgtEl>
                                          <p:spTgt spid="1614852">
                                            <p:txEl>
                                              <p:pRg st="3" end="3"/>
                                            </p:txEl>
                                          </p:spTgt>
                                        </p:tgtEl>
                                        <p:attrNameLst>
                                          <p:attrName>style.visibility</p:attrName>
                                        </p:attrNameLst>
                                      </p:cBhvr>
                                      <p:to>
                                        <p:strVal val="visible"/>
                                      </p:to>
                                    </p:set>
                                    <p:anim calcmode="lin" valueType="num">
                                      <p:cBhvr additive="base">
                                        <p:cTn id="22" dur="1000" fill="hold"/>
                                        <p:tgtEl>
                                          <p:spTgt spid="1614852">
                                            <p:txEl>
                                              <p:pRg st="3" end="3"/>
                                            </p:txEl>
                                          </p:spTgt>
                                        </p:tgtEl>
                                        <p:attrNameLst>
                                          <p:attrName>ppt_x</p:attrName>
                                        </p:attrNameLst>
                                      </p:cBhvr>
                                      <p:tavLst>
                                        <p:tav tm="0">
                                          <p:val>
                                            <p:strVal val="#ppt_x"/>
                                          </p:val>
                                        </p:tav>
                                        <p:tav tm="100000">
                                          <p:val>
                                            <p:strVal val="#ppt_x"/>
                                          </p:val>
                                        </p:tav>
                                      </p:tavLst>
                                    </p:anim>
                                    <p:anim calcmode="lin" valueType="num">
                                      <p:cBhvr additive="base">
                                        <p:cTn id="23" dur="1000" fill="hold"/>
                                        <p:tgtEl>
                                          <p:spTgt spid="1614852">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4000"/>
                            </p:stCondLst>
                            <p:childTnLst>
                              <p:par>
                                <p:cTn id="25" presetID="2" presetClass="entr" presetSubtype="4" fill="hold" grpId="0" nodeType="afterEffect">
                                  <p:stCondLst>
                                    <p:cond delay="0"/>
                                  </p:stCondLst>
                                  <p:childTnLst>
                                    <p:set>
                                      <p:cBhvr>
                                        <p:cTn id="26" dur="1" fill="hold">
                                          <p:stCondLst>
                                            <p:cond delay="0"/>
                                          </p:stCondLst>
                                        </p:cTn>
                                        <p:tgtEl>
                                          <p:spTgt spid="1614852">
                                            <p:txEl>
                                              <p:pRg st="4" end="4"/>
                                            </p:txEl>
                                          </p:spTgt>
                                        </p:tgtEl>
                                        <p:attrNameLst>
                                          <p:attrName>style.visibility</p:attrName>
                                        </p:attrNameLst>
                                      </p:cBhvr>
                                      <p:to>
                                        <p:strVal val="visible"/>
                                      </p:to>
                                    </p:set>
                                    <p:anim calcmode="lin" valueType="num">
                                      <p:cBhvr additive="base">
                                        <p:cTn id="27" dur="1000" fill="hold"/>
                                        <p:tgtEl>
                                          <p:spTgt spid="1614852">
                                            <p:txEl>
                                              <p:pRg st="4" end="4"/>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1614852">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5000"/>
                            </p:stCondLst>
                            <p:childTnLst>
                              <p:par>
                                <p:cTn id="30" presetID="2" presetClass="entr" presetSubtype="4" fill="hold" grpId="0" nodeType="afterEffect">
                                  <p:stCondLst>
                                    <p:cond delay="0"/>
                                  </p:stCondLst>
                                  <p:childTnLst>
                                    <p:set>
                                      <p:cBhvr>
                                        <p:cTn id="31" dur="1" fill="hold">
                                          <p:stCondLst>
                                            <p:cond delay="0"/>
                                          </p:stCondLst>
                                        </p:cTn>
                                        <p:tgtEl>
                                          <p:spTgt spid="1614852">
                                            <p:txEl>
                                              <p:pRg st="5" end="5"/>
                                            </p:txEl>
                                          </p:spTgt>
                                        </p:tgtEl>
                                        <p:attrNameLst>
                                          <p:attrName>style.visibility</p:attrName>
                                        </p:attrNameLst>
                                      </p:cBhvr>
                                      <p:to>
                                        <p:strVal val="visible"/>
                                      </p:to>
                                    </p:set>
                                    <p:anim calcmode="lin" valueType="num">
                                      <p:cBhvr additive="base">
                                        <p:cTn id="32" dur="1000" fill="hold"/>
                                        <p:tgtEl>
                                          <p:spTgt spid="1614852">
                                            <p:txEl>
                                              <p:pRg st="5" end="5"/>
                                            </p:txEl>
                                          </p:spTgt>
                                        </p:tgtEl>
                                        <p:attrNameLst>
                                          <p:attrName>ppt_x</p:attrName>
                                        </p:attrNameLst>
                                      </p:cBhvr>
                                      <p:tavLst>
                                        <p:tav tm="0">
                                          <p:val>
                                            <p:strVal val="#ppt_x"/>
                                          </p:val>
                                        </p:tav>
                                        <p:tav tm="100000">
                                          <p:val>
                                            <p:strVal val="#ppt_x"/>
                                          </p:val>
                                        </p:tav>
                                      </p:tavLst>
                                    </p:anim>
                                    <p:anim calcmode="lin" valueType="num">
                                      <p:cBhvr additive="base">
                                        <p:cTn id="33" dur="1000" fill="hold"/>
                                        <p:tgtEl>
                                          <p:spTgt spid="1614852">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6000"/>
                            </p:stCondLst>
                            <p:childTnLst>
                              <p:par>
                                <p:cTn id="35" presetID="2" presetClass="entr" presetSubtype="4" fill="hold" grpId="0" nodeType="afterEffect">
                                  <p:stCondLst>
                                    <p:cond delay="0"/>
                                  </p:stCondLst>
                                  <p:childTnLst>
                                    <p:set>
                                      <p:cBhvr>
                                        <p:cTn id="36" dur="1" fill="hold">
                                          <p:stCondLst>
                                            <p:cond delay="0"/>
                                          </p:stCondLst>
                                        </p:cTn>
                                        <p:tgtEl>
                                          <p:spTgt spid="1614852">
                                            <p:txEl>
                                              <p:pRg st="6" end="6"/>
                                            </p:txEl>
                                          </p:spTgt>
                                        </p:tgtEl>
                                        <p:attrNameLst>
                                          <p:attrName>style.visibility</p:attrName>
                                        </p:attrNameLst>
                                      </p:cBhvr>
                                      <p:to>
                                        <p:strVal val="visible"/>
                                      </p:to>
                                    </p:set>
                                    <p:anim calcmode="lin" valueType="num">
                                      <p:cBhvr additive="base">
                                        <p:cTn id="37" dur="1000" fill="hold"/>
                                        <p:tgtEl>
                                          <p:spTgt spid="1614852">
                                            <p:txEl>
                                              <p:pRg st="6" end="6"/>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1614852">
                                            <p:txEl>
                                              <p:pRg st="6" end="6"/>
                                            </p:txEl>
                                          </p:spTgt>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7000"/>
                            </p:stCondLst>
                            <p:childTnLst>
                              <p:par>
                                <p:cTn id="40" presetID="2" presetClass="entr" presetSubtype="4" fill="hold" grpId="0" nodeType="afterEffect">
                                  <p:stCondLst>
                                    <p:cond delay="0"/>
                                  </p:stCondLst>
                                  <p:childTnLst>
                                    <p:set>
                                      <p:cBhvr>
                                        <p:cTn id="41" dur="1" fill="hold">
                                          <p:stCondLst>
                                            <p:cond delay="0"/>
                                          </p:stCondLst>
                                        </p:cTn>
                                        <p:tgtEl>
                                          <p:spTgt spid="1614852">
                                            <p:txEl>
                                              <p:pRg st="7" end="7"/>
                                            </p:txEl>
                                          </p:spTgt>
                                        </p:tgtEl>
                                        <p:attrNameLst>
                                          <p:attrName>style.visibility</p:attrName>
                                        </p:attrNameLst>
                                      </p:cBhvr>
                                      <p:to>
                                        <p:strVal val="visible"/>
                                      </p:to>
                                    </p:set>
                                    <p:anim calcmode="lin" valueType="num">
                                      <p:cBhvr additive="base">
                                        <p:cTn id="42" dur="1000" fill="hold"/>
                                        <p:tgtEl>
                                          <p:spTgt spid="1614852">
                                            <p:txEl>
                                              <p:pRg st="7" end="7"/>
                                            </p:txEl>
                                          </p:spTgt>
                                        </p:tgtEl>
                                        <p:attrNameLst>
                                          <p:attrName>ppt_x</p:attrName>
                                        </p:attrNameLst>
                                      </p:cBhvr>
                                      <p:tavLst>
                                        <p:tav tm="0">
                                          <p:val>
                                            <p:strVal val="#ppt_x"/>
                                          </p:val>
                                        </p:tav>
                                        <p:tav tm="100000">
                                          <p:val>
                                            <p:strVal val="#ppt_x"/>
                                          </p:val>
                                        </p:tav>
                                      </p:tavLst>
                                    </p:anim>
                                    <p:anim calcmode="lin" valueType="num">
                                      <p:cBhvr additive="base">
                                        <p:cTn id="43" dur="1000" fill="hold"/>
                                        <p:tgtEl>
                                          <p:spTgt spid="1614852">
                                            <p:txEl>
                                              <p:pRg st="7" end="7"/>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8000"/>
                            </p:stCondLst>
                            <p:childTnLst>
                              <p:par>
                                <p:cTn id="45" presetID="5" presetClass="entr" presetSubtype="10" fill="hold" nodeType="afterEffect">
                                  <p:stCondLst>
                                    <p:cond delay="0"/>
                                  </p:stCondLst>
                                  <p:childTnLst>
                                    <p:set>
                                      <p:cBhvr>
                                        <p:cTn id="46" dur="1" fill="hold">
                                          <p:stCondLst>
                                            <p:cond delay="0"/>
                                          </p:stCondLst>
                                        </p:cTn>
                                        <p:tgtEl>
                                          <p:spTgt spid="1614850"/>
                                        </p:tgtEl>
                                        <p:attrNameLst>
                                          <p:attrName>style.visibility</p:attrName>
                                        </p:attrNameLst>
                                      </p:cBhvr>
                                      <p:to>
                                        <p:strVal val="visible"/>
                                      </p:to>
                                    </p:set>
                                    <p:animEffect transition="in" filter="checkerboard(across)">
                                      <p:cBhvr>
                                        <p:cTn id="47" dur="2000"/>
                                        <p:tgtEl>
                                          <p:spTgt spid="1614850"/>
                                        </p:tgtEl>
                                      </p:cBhvr>
                                    </p:animEffect>
                                  </p:childTnLst>
                                </p:cTn>
                              </p:par>
                            </p:childTnLst>
                          </p:cTn>
                        </p:par>
                        <p:par>
                          <p:cTn id="48" fill="hold" nodeType="afterGroup">
                            <p:stCondLst>
                              <p:cond delay="10000"/>
                            </p:stCondLst>
                            <p:childTnLst>
                              <p:par>
                                <p:cTn id="49" presetID="4" presetClass="entr" presetSubtype="32" fill="hold" grpId="0" nodeType="afterEffect">
                                  <p:stCondLst>
                                    <p:cond delay="1000"/>
                                  </p:stCondLst>
                                  <p:childTnLst>
                                    <p:set>
                                      <p:cBhvr>
                                        <p:cTn id="50" dur="1" fill="hold">
                                          <p:stCondLst>
                                            <p:cond delay="0"/>
                                          </p:stCondLst>
                                        </p:cTn>
                                        <p:tgtEl>
                                          <p:spTgt spid="1614855"/>
                                        </p:tgtEl>
                                        <p:attrNameLst>
                                          <p:attrName>style.visibility</p:attrName>
                                        </p:attrNameLst>
                                      </p:cBhvr>
                                      <p:to>
                                        <p:strVal val="visible"/>
                                      </p:to>
                                    </p:set>
                                    <p:animEffect transition="in" filter="box(out)">
                                      <p:cBhvr>
                                        <p:cTn id="51" dur="500"/>
                                        <p:tgtEl>
                                          <p:spTgt spid="1614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4855" grpId="0" animBg="1"/>
      <p:bldP spid="1614852" grpId="0" build="p" autoUpdateAnimBg="0"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Vign-Tabletten-gross"/>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6000"/>
                    </a14:imgEffect>
                    <a14:imgEffect>
                      <a14:saturation sat="0"/>
                    </a14:imgEffect>
                    <a14:imgEffect>
                      <a14:brightnessContrast bright="-3000"/>
                    </a14:imgEffect>
                  </a14:imgLayer>
                </a14:imgProps>
              </a:ext>
              <a:ext uri="{28A0092B-C50C-407E-A947-70E740481C1C}">
                <a14:useLocalDpi xmlns:a14="http://schemas.microsoft.com/office/drawing/2010/main" val="0"/>
              </a:ext>
            </a:extLst>
          </a:blip>
          <a:srcRect/>
          <a:stretch>
            <a:fillRect/>
          </a:stretch>
        </p:blipFill>
        <p:spPr bwMode="auto">
          <a:xfrm>
            <a:off x="3098800" y="4653137"/>
            <a:ext cx="3067050"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Rectangle 3"/>
          <p:cNvSpPr>
            <a:spLocks noGrp="1" noChangeArrowheads="1"/>
          </p:cNvSpPr>
          <p:nvPr>
            <p:ph type="title"/>
          </p:nvPr>
        </p:nvSpPr>
        <p:spPr>
          <a:xfrm>
            <a:off x="1926483" y="620688"/>
            <a:ext cx="8229600" cy="1143000"/>
          </a:xfrm>
        </p:spPr>
        <p:txBody>
          <a:bodyPr/>
          <a:lstStyle/>
          <a:p>
            <a:pPr eaLnBrk="1" hangingPunct="1"/>
            <a:r>
              <a:rPr lang="de-DE" altLang="de-DE" dirty="0"/>
              <a:t>Entwicklung der Antidepressiva</a:t>
            </a:r>
            <a:endParaRPr lang="en-US" altLang="de-DE" dirty="0"/>
          </a:p>
        </p:txBody>
      </p:sp>
      <p:sp>
        <p:nvSpPr>
          <p:cNvPr id="95236" name="Rectangle 4"/>
          <p:cNvSpPr>
            <a:spLocks noChangeArrowheads="1"/>
          </p:cNvSpPr>
          <p:nvPr/>
        </p:nvSpPr>
        <p:spPr bwMode="invGray">
          <a:xfrm>
            <a:off x="1671638" y="2479675"/>
            <a:ext cx="8539162" cy="304800"/>
          </a:xfrm>
          <a:prstGeom prst="rect">
            <a:avLst/>
          </a:prstGeom>
          <a:gradFill rotWithShape="0">
            <a:gsLst>
              <a:gs pos="0">
                <a:srgbClr val="99CCFF"/>
              </a:gs>
              <a:gs pos="100000">
                <a:srgbClr val="FFFF99"/>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pPr>
            <a:endParaRPr lang="de-AT" altLang="de-DE">
              <a:solidFill>
                <a:srgbClr val="000000"/>
              </a:solidFill>
            </a:endParaRPr>
          </a:p>
        </p:txBody>
      </p:sp>
      <p:sp>
        <p:nvSpPr>
          <p:cNvPr id="95237" name="Text Box 5"/>
          <p:cNvSpPr txBox="1">
            <a:spLocks noChangeArrowheads="1"/>
          </p:cNvSpPr>
          <p:nvPr/>
        </p:nvSpPr>
        <p:spPr bwMode="auto">
          <a:xfrm>
            <a:off x="1955800" y="2035175"/>
            <a:ext cx="7112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fontAlgn="base">
              <a:spcBef>
                <a:spcPct val="0"/>
              </a:spcBef>
              <a:spcAft>
                <a:spcPct val="0"/>
              </a:spcAft>
            </a:pPr>
            <a:r>
              <a:rPr lang="en-US" altLang="de-DE" sz="1800" dirty="0">
                <a:solidFill>
                  <a:srgbClr val="808080"/>
                </a:solidFill>
              </a:rPr>
              <a:t>1950er</a:t>
            </a:r>
          </a:p>
        </p:txBody>
      </p:sp>
      <p:sp>
        <p:nvSpPr>
          <p:cNvPr id="95238" name="Text Box 6"/>
          <p:cNvSpPr txBox="1">
            <a:spLocks noChangeArrowheads="1"/>
          </p:cNvSpPr>
          <p:nvPr/>
        </p:nvSpPr>
        <p:spPr bwMode="auto">
          <a:xfrm>
            <a:off x="3098800" y="2035176"/>
            <a:ext cx="1625600" cy="334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fontAlgn="base">
              <a:spcBef>
                <a:spcPct val="0"/>
              </a:spcBef>
              <a:spcAft>
                <a:spcPct val="0"/>
              </a:spcAft>
            </a:pPr>
            <a:r>
              <a:rPr lang="en-US" altLang="de-DE" sz="1800" dirty="0">
                <a:solidFill>
                  <a:srgbClr val="808080"/>
                </a:solidFill>
              </a:rPr>
              <a:t>1960er</a:t>
            </a:r>
          </a:p>
        </p:txBody>
      </p:sp>
      <p:sp>
        <p:nvSpPr>
          <p:cNvPr id="95239" name="Text Box 7"/>
          <p:cNvSpPr txBox="1">
            <a:spLocks noChangeArrowheads="1"/>
          </p:cNvSpPr>
          <p:nvPr/>
        </p:nvSpPr>
        <p:spPr bwMode="auto">
          <a:xfrm>
            <a:off x="5216525" y="2035175"/>
            <a:ext cx="7112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fontAlgn="base">
              <a:spcBef>
                <a:spcPct val="0"/>
              </a:spcBef>
              <a:spcAft>
                <a:spcPct val="0"/>
              </a:spcAft>
            </a:pPr>
            <a:r>
              <a:rPr lang="en-US" altLang="de-DE" sz="1800">
                <a:solidFill>
                  <a:srgbClr val="808080"/>
                </a:solidFill>
              </a:rPr>
              <a:t>1970er</a:t>
            </a:r>
          </a:p>
        </p:txBody>
      </p:sp>
      <p:sp>
        <p:nvSpPr>
          <p:cNvPr id="95240" name="Text Box 8"/>
          <p:cNvSpPr txBox="1">
            <a:spLocks noChangeArrowheads="1"/>
          </p:cNvSpPr>
          <p:nvPr/>
        </p:nvSpPr>
        <p:spPr bwMode="auto">
          <a:xfrm>
            <a:off x="6591300" y="2035175"/>
            <a:ext cx="7112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fontAlgn="base">
              <a:spcBef>
                <a:spcPct val="0"/>
              </a:spcBef>
              <a:spcAft>
                <a:spcPct val="0"/>
              </a:spcAft>
            </a:pPr>
            <a:r>
              <a:rPr lang="en-US" altLang="de-DE" sz="1800">
                <a:solidFill>
                  <a:srgbClr val="808080"/>
                </a:solidFill>
              </a:rPr>
              <a:t>1980er</a:t>
            </a:r>
          </a:p>
        </p:txBody>
      </p:sp>
      <p:sp>
        <p:nvSpPr>
          <p:cNvPr id="95241" name="Text Box 9"/>
          <p:cNvSpPr txBox="1">
            <a:spLocks noChangeArrowheads="1"/>
          </p:cNvSpPr>
          <p:nvPr/>
        </p:nvSpPr>
        <p:spPr bwMode="auto">
          <a:xfrm>
            <a:off x="8051800" y="2035175"/>
            <a:ext cx="7112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fontAlgn="base">
              <a:spcBef>
                <a:spcPct val="0"/>
              </a:spcBef>
              <a:spcAft>
                <a:spcPct val="0"/>
              </a:spcAft>
            </a:pPr>
            <a:r>
              <a:rPr lang="en-US" altLang="de-DE" sz="1800">
                <a:solidFill>
                  <a:srgbClr val="808080"/>
                </a:solidFill>
              </a:rPr>
              <a:t>1990er</a:t>
            </a:r>
          </a:p>
        </p:txBody>
      </p:sp>
      <p:sp>
        <p:nvSpPr>
          <p:cNvPr id="95242" name="Text Box 10"/>
          <p:cNvSpPr txBox="1">
            <a:spLocks noChangeArrowheads="1"/>
          </p:cNvSpPr>
          <p:nvPr/>
        </p:nvSpPr>
        <p:spPr bwMode="auto">
          <a:xfrm>
            <a:off x="1752600" y="2924175"/>
            <a:ext cx="1981200" cy="1106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fontAlgn="base">
              <a:lnSpc>
                <a:spcPct val="80000"/>
              </a:lnSpc>
              <a:spcBef>
                <a:spcPct val="40000"/>
              </a:spcBef>
              <a:spcAft>
                <a:spcPct val="0"/>
              </a:spcAft>
            </a:pPr>
            <a:r>
              <a:rPr lang="en-US" altLang="de-DE" sz="1800">
                <a:solidFill>
                  <a:srgbClr val="4D4D4D"/>
                </a:solidFill>
              </a:rPr>
              <a:t>Phenelzin</a:t>
            </a:r>
          </a:p>
          <a:p>
            <a:pPr fontAlgn="base">
              <a:lnSpc>
                <a:spcPct val="80000"/>
              </a:lnSpc>
              <a:spcBef>
                <a:spcPct val="40000"/>
              </a:spcBef>
              <a:spcAft>
                <a:spcPct val="0"/>
              </a:spcAft>
            </a:pPr>
            <a:r>
              <a:rPr lang="en-US" altLang="de-DE" sz="1800">
                <a:solidFill>
                  <a:srgbClr val="4D4D4D"/>
                </a:solidFill>
              </a:rPr>
              <a:t>Isocarboxazid</a:t>
            </a:r>
          </a:p>
          <a:p>
            <a:pPr fontAlgn="base">
              <a:lnSpc>
                <a:spcPct val="80000"/>
              </a:lnSpc>
              <a:spcBef>
                <a:spcPct val="40000"/>
              </a:spcBef>
              <a:spcAft>
                <a:spcPct val="0"/>
              </a:spcAft>
            </a:pPr>
            <a:r>
              <a:rPr lang="en-US" altLang="de-DE" sz="1800">
                <a:solidFill>
                  <a:srgbClr val="4D4D4D"/>
                </a:solidFill>
              </a:rPr>
              <a:t>Tranylcypromin</a:t>
            </a:r>
          </a:p>
        </p:txBody>
      </p:sp>
      <p:sp>
        <p:nvSpPr>
          <p:cNvPr id="95243" name="Text Box 11"/>
          <p:cNvSpPr txBox="1">
            <a:spLocks noChangeArrowheads="1"/>
          </p:cNvSpPr>
          <p:nvPr/>
        </p:nvSpPr>
        <p:spPr bwMode="auto">
          <a:xfrm>
            <a:off x="3470276" y="2924175"/>
            <a:ext cx="1762125" cy="236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fontAlgn="base">
              <a:lnSpc>
                <a:spcPct val="80000"/>
              </a:lnSpc>
              <a:spcBef>
                <a:spcPct val="40000"/>
              </a:spcBef>
              <a:spcAft>
                <a:spcPct val="0"/>
              </a:spcAft>
            </a:pPr>
            <a:r>
              <a:rPr lang="en-US" altLang="de-DE" sz="1800" dirty="0" err="1">
                <a:solidFill>
                  <a:srgbClr val="4D4D4D"/>
                </a:solidFill>
              </a:rPr>
              <a:t>Imipramin</a:t>
            </a:r>
            <a:endParaRPr lang="en-US" altLang="de-DE" sz="1800" dirty="0">
              <a:solidFill>
                <a:srgbClr val="4D4D4D"/>
              </a:solidFill>
            </a:endParaRPr>
          </a:p>
          <a:p>
            <a:pPr fontAlgn="base">
              <a:lnSpc>
                <a:spcPct val="80000"/>
              </a:lnSpc>
              <a:spcBef>
                <a:spcPct val="40000"/>
              </a:spcBef>
              <a:spcAft>
                <a:spcPct val="0"/>
              </a:spcAft>
            </a:pPr>
            <a:r>
              <a:rPr lang="en-US" altLang="de-DE" sz="1800" dirty="0" err="1">
                <a:solidFill>
                  <a:srgbClr val="4D4D4D"/>
                </a:solidFill>
              </a:rPr>
              <a:t>Clomipramin</a:t>
            </a:r>
            <a:endParaRPr lang="en-US" altLang="de-DE" sz="1800" dirty="0">
              <a:solidFill>
                <a:srgbClr val="4D4D4D"/>
              </a:solidFill>
            </a:endParaRPr>
          </a:p>
          <a:p>
            <a:pPr fontAlgn="base">
              <a:lnSpc>
                <a:spcPct val="80000"/>
              </a:lnSpc>
              <a:spcBef>
                <a:spcPct val="40000"/>
              </a:spcBef>
              <a:spcAft>
                <a:spcPct val="0"/>
              </a:spcAft>
            </a:pPr>
            <a:r>
              <a:rPr lang="en-US" altLang="de-DE" sz="1800" dirty="0">
                <a:solidFill>
                  <a:srgbClr val="4D4D4D"/>
                </a:solidFill>
              </a:rPr>
              <a:t>Nortriptyline</a:t>
            </a:r>
          </a:p>
          <a:p>
            <a:pPr fontAlgn="base">
              <a:lnSpc>
                <a:spcPct val="80000"/>
              </a:lnSpc>
              <a:spcBef>
                <a:spcPct val="40000"/>
              </a:spcBef>
              <a:spcAft>
                <a:spcPct val="0"/>
              </a:spcAft>
            </a:pPr>
            <a:r>
              <a:rPr lang="en-US" altLang="de-DE" sz="1800" dirty="0" err="1">
                <a:solidFill>
                  <a:srgbClr val="4D4D4D"/>
                </a:solidFill>
              </a:rPr>
              <a:t>Amitriptylin</a:t>
            </a:r>
            <a:endParaRPr lang="en-US" altLang="de-DE" sz="1800" dirty="0">
              <a:solidFill>
                <a:srgbClr val="4D4D4D"/>
              </a:solidFill>
            </a:endParaRPr>
          </a:p>
          <a:p>
            <a:pPr fontAlgn="base">
              <a:lnSpc>
                <a:spcPct val="80000"/>
              </a:lnSpc>
              <a:spcBef>
                <a:spcPct val="40000"/>
              </a:spcBef>
              <a:spcAft>
                <a:spcPct val="0"/>
              </a:spcAft>
            </a:pPr>
            <a:r>
              <a:rPr lang="en-US" altLang="de-DE" sz="1800" dirty="0" err="1">
                <a:solidFill>
                  <a:srgbClr val="4D4D4D"/>
                </a:solidFill>
              </a:rPr>
              <a:t>Desipramin</a:t>
            </a:r>
            <a:endParaRPr lang="en-US" altLang="de-DE" sz="1800" dirty="0">
              <a:solidFill>
                <a:srgbClr val="4D4D4D"/>
              </a:solidFill>
            </a:endParaRPr>
          </a:p>
        </p:txBody>
      </p:sp>
      <p:sp>
        <p:nvSpPr>
          <p:cNvPr id="95244" name="Text Box 12"/>
          <p:cNvSpPr txBox="1">
            <a:spLocks noChangeArrowheads="1"/>
          </p:cNvSpPr>
          <p:nvPr/>
        </p:nvSpPr>
        <p:spPr bwMode="auto">
          <a:xfrm>
            <a:off x="6457950" y="2924176"/>
            <a:ext cx="1466850" cy="2028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fontAlgn="base">
              <a:lnSpc>
                <a:spcPct val="80000"/>
              </a:lnSpc>
              <a:spcBef>
                <a:spcPct val="40000"/>
              </a:spcBef>
              <a:spcAft>
                <a:spcPct val="0"/>
              </a:spcAft>
            </a:pPr>
            <a:r>
              <a:rPr lang="en-US" altLang="de-DE" sz="1800" dirty="0" err="1">
                <a:solidFill>
                  <a:srgbClr val="4D4D4D"/>
                </a:solidFill>
              </a:rPr>
              <a:t>Fluoxetin</a:t>
            </a:r>
            <a:endParaRPr lang="en-US" altLang="de-DE" sz="1800" dirty="0">
              <a:solidFill>
                <a:srgbClr val="4D4D4D"/>
              </a:solidFill>
            </a:endParaRPr>
          </a:p>
          <a:p>
            <a:pPr fontAlgn="base">
              <a:lnSpc>
                <a:spcPct val="80000"/>
              </a:lnSpc>
              <a:spcBef>
                <a:spcPct val="40000"/>
              </a:spcBef>
              <a:spcAft>
                <a:spcPct val="0"/>
              </a:spcAft>
            </a:pPr>
            <a:r>
              <a:rPr lang="en-US" altLang="de-DE" sz="1800" dirty="0" err="1">
                <a:solidFill>
                  <a:srgbClr val="4D4D4D"/>
                </a:solidFill>
              </a:rPr>
              <a:t>Sertralin</a:t>
            </a:r>
            <a:endParaRPr lang="en-US" altLang="de-DE" sz="1800" dirty="0">
              <a:solidFill>
                <a:srgbClr val="4D4D4D"/>
              </a:solidFill>
            </a:endParaRPr>
          </a:p>
          <a:p>
            <a:pPr fontAlgn="base">
              <a:lnSpc>
                <a:spcPct val="80000"/>
              </a:lnSpc>
              <a:spcBef>
                <a:spcPct val="40000"/>
              </a:spcBef>
              <a:spcAft>
                <a:spcPct val="0"/>
              </a:spcAft>
            </a:pPr>
            <a:r>
              <a:rPr lang="en-US" altLang="de-DE" sz="1800" dirty="0" err="1">
                <a:solidFill>
                  <a:srgbClr val="4D4D4D"/>
                </a:solidFill>
              </a:rPr>
              <a:t>Paroxetin</a:t>
            </a:r>
            <a:endParaRPr lang="en-US" altLang="de-DE" sz="1800" dirty="0">
              <a:solidFill>
                <a:srgbClr val="4D4D4D"/>
              </a:solidFill>
            </a:endParaRPr>
          </a:p>
          <a:p>
            <a:pPr fontAlgn="base">
              <a:lnSpc>
                <a:spcPct val="80000"/>
              </a:lnSpc>
              <a:spcBef>
                <a:spcPct val="40000"/>
              </a:spcBef>
              <a:spcAft>
                <a:spcPct val="0"/>
              </a:spcAft>
            </a:pPr>
            <a:r>
              <a:rPr lang="en-US" altLang="de-DE" sz="1800" dirty="0" err="1">
                <a:solidFill>
                  <a:srgbClr val="4D4D4D"/>
                </a:solidFill>
              </a:rPr>
              <a:t>Fluvoxamin</a:t>
            </a:r>
            <a:endParaRPr lang="en-US" altLang="de-DE" sz="1800" dirty="0">
              <a:solidFill>
                <a:srgbClr val="4D4D4D"/>
              </a:solidFill>
            </a:endParaRPr>
          </a:p>
          <a:p>
            <a:pPr fontAlgn="base">
              <a:lnSpc>
                <a:spcPct val="80000"/>
              </a:lnSpc>
              <a:spcBef>
                <a:spcPct val="40000"/>
              </a:spcBef>
              <a:spcAft>
                <a:spcPct val="0"/>
              </a:spcAft>
            </a:pPr>
            <a:r>
              <a:rPr lang="en-US" altLang="de-DE" sz="1800" dirty="0">
                <a:solidFill>
                  <a:srgbClr val="4D4D4D"/>
                </a:solidFill>
              </a:rPr>
              <a:t>Citalopram</a:t>
            </a:r>
          </a:p>
          <a:p>
            <a:pPr fontAlgn="base">
              <a:lnSpc>
                <a:spcPct val="80000"/>
              </a:lnSpc>
              <a:spcBef>
                <a:spcPct val="40000"/>
              </a:spcBef>
              <a:spcAft>
                <a:spcPct val="0"/>
              </a:spcAft>
            </a:pPr>
            <a:r>
              <a:rPr lang="en-US" altLang="de-DE" sz="1800" dirty="0">
                <a:solidFill>
                  <a:srgbClr val="4D4D4D"/>
                </a:solidFill>
              </a:rPr>
              <a:t>Bupropion</a:t>
            </a:r>
          </a:p>
          <a:p>
            <a:pPr fontAlgn="base">
              <a:lnSpc>
                <a:spcPct val="80000"/>
              </a:lnSpc>
              <a:spcBef>
                <a:spcPct val="40000"/>
              </a:spcBef>
              <a:spcAft>
                <a:spcPct val="0"/>
              </a:spcAft>
            </a:pPr>
            <a:r>
              <a:rPr lang="en-US" altLang="de-DE" sz="1800" dirty="0" err="1">
                <a:solidFill>
                  <a:srgbClr val="4D4D4D"/>
                </a:solidFill>
              </a:rPr>
              <a:t>Moclobemid</a:t>
            </a:r>
            <a:endParaRPr lang="en-US" altLang="de-DE" sz="1800" dirty="0">
              <a:solidFill>
                <a:srgbClr val="4D4D4D"/>
              </a:solidFill>
            </a:endParaRPr>
          </a:p>
        </p:txBody>
      </p:sp>
      <p:sp>
        <p:nvSpPr>
          <p:cNvPr id="95245" name="Text Box 13"/>
          <p:cNvSpPr txBox="1">
            <a:spLocks noChangeArrowheads="1"/>
          </p:cNvSpPr>
          <p:nvPr/>
        </p:nvSpPr>
        <p:spPr bwMode="auto">
          <a:xfrm>
            <a:off x="7902576" y="2924175"/>
            <a:ext cx="1381125"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fontAlgn="base">
              <a:lnSpc>
                <a:spcPct val="80000"/>
              </a:lnSpc>
              <a:spcBef>
                <a:spcPct val="40000"/>
              </a:spcBef>
              <a:spcAft>
                <a:spcPct val="0"/>
              </a:spcAft>
            </a:pPr>
            <a:r>
              <a:rPr lang="en-US" altLang="de-DE" sz="1800">
                <a:solidFill>
                  <a:srgbClr val="4D4D4D"/>
                </a:solidFill>
              </a:rPr>
              <a:t>Mirtazapin</a:t>
            </a:r>
          </a:p>
          <a:p>
            <a:pPr fontAlgn="base">
              <a:lnSpc>
                <a:spcPct val="80000"/>
              </a:lnSpc>
              <a:spcBef>
                <a:spcPct val="40000"/>
              </a:spcBef>
              <a:spcAft>
                <a:spcPct val="0"/>
              </a:spcAft>
            </a:pPr>
            <a:r>
              <a:rPr lang="en-US" altLang="de-DE" sz="1800">
                <a:solidFill>
                  <a:srgbClr val="4D4D4D"/>
                </a:solidFill>
              </a:rPr>
              <a:t>Venlafaxin</a:t>
            </a:r>
          </a:p>
          <a:p>
            <a:pPr fontAlgn="base">
              <a:lnSpc>
                <a:spcPct val="80000"/>
              </a:lnSpc>
              <a:spcBef>
                <a:spcPct val="40000"/>
              </a:spcBef>
              <a:spcAft>
                <a:spcPct val="0"/>
              </a:spcAft>
            </a:pPr>
            <a:r>
              <a:rPr lang="en-US" altLang="de-DE" sz="1800">
                <a:solidFill>
                  <a:srgbClr val="4D4D4D"/>
                </a:solidFill>
              </a:rPr>
              <a:t>Reboxetin</a:t>
            </a:r>
          </a:p>
          <a:p>
            <a:pPr fontAlgn="base">
              <a:lnSpc>
                <a:spcPct val="80000"/>
              </a:lnSpc>
              <a:spcBef>
                <a:spcPct val="40000"/>
              </a:spcBef>
              <a:spcAft>
                <a:spcPct val="0"/>
              </a:spcAft>
            </a:pPr>
            <a:r>
              <a:rPr lang="en-US" altLang="de-DE" sz="1800">
                <a:solidFill>
                  <a:srgbClr val="4D4D4D"/>
                </a:solidFill>
              </a:rPr>
              <a:t>Tianeptin</a:t>
            </a:r>
          </a:p>
          <a:p>
            <a:pPr fontAlgn="base">
              <a:lnSpc>
                <a:spcPct val="80000"/>
              </a:lnSpc>
              <a:spcBef>
                <a:spcPct val="40000"/>
              </a:spcBef>
              <a:spcAft>
                <a:spcPct val="0"/>
              </a:spcAft>
            </a:pPr>
            <a:r>
              <a:rPr lang="en-US" altLang="de-DE" sz="1800">
                <a:solidFill>
                  <a:srgbClr val="4D4D4D"/>
                </a:solidFill>
              </a:rPr>
              <a:t>Trazodon</a:t>
            </a:r>
          </a:p>
          <a:p>
            <a:pPr fontAlgn="base">
              <a:lnSpc>
                <a:spcPct val="80000"/>
              </a:lnSpc>
              <a:spcBef>
                <a:spcPct val="40000"/>
              </a:spcBef>
              <a:spcAft>
                <a:spcPct val="0"/>
              </a:spcAft>
            </a:pPr>
            <a:r>
              <a:rPr lang="en-US" altLang="de-DE" sz="1800">
                <a:solidFill>
                  <a:srgbClr val="4D4D4D"/>
                </a:solidFill>
              </a:rPr>
              <a:t>Milnacipran</a:t>
            </a:r>
          </a:p>
        </p:txBody>
      </p:sp>
      <p:sp>
        <p:nvSpPr>
          <p:cNvPr id="95246" name="Line 14"/>
          <p:cNvSpPr>
            <a:spLocks noChangeShapeType="1"/>
          </p:cNvSpPr>
          <p:nvPr/>
        </p:nvSpPr>
        <p:spPr bwMode="auto">
          <a:xfrm>
            <a:off x="3886200" y="2413001"/>
            <a:ext cx="0" cy="358775"/>
          </a:xfrm>
          <a:prstGeom prst="line">
            <a:avLst/>
          </a:prstGeom>
          <a:noFill/>
          <a:ln w="12700" cap="rnd">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AT" sz="1600">
              <a:solidFill>
                <a:srgbClr val="000000"/>
              </a:solidFill>
            </a:endParaRPr>
          </a:p>
        </p:txBody>
      </p:sp>
      <p:sp>
        <p:nvSpPr>
          <p:cNvPr id="95247" name="Line 15"/>
          <p:cNvSpPr>
            <a:spLocks noChangeShapeType="1"/>
          </p:cNvSpPr>
          <p:nvPr/>
        </p:nvSpPr>
        <p:spPr bwMode="auto">
          <a:xfrm>
            <a:off x="8397875" y="2419351"/>
            <a:ext cx="1588" cy="365125"/>
          </a:xfrm>
          <a:prstGeom prst="line">
            <a:avLst/>
          </a:prstGeom>
          <a:noFill/>
          <a:ln w="12700" cap="rnd">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AT" sz="1600">
              <a:solidFill>
                <a:srgbClr val="000000"/>
              </a:solidFill>
            </a:endParaRPr>
          </a:p>
        </p:txBody>
      </p:sp>
      <p:sp>
        <p:nvSpPr>
          <p:cNvPr id="95248" name="Line 16"/>
          <p:cNvSpPr>
            <a:spLocks noChangeShapeType="1"/>
          </p:cNvSpPr>
          <p:nvPr/>
        </p:nvSpPr>
        <p:spPr bwMode="auto">
          <a:xfrm>
            <a:off x="2292350" y="2401889"/>
            <a:ext cx="1588" cy="365125"/>
          </a:xfrm>
          <a:prstGeom prst="line">
            <a:avLst/>
          </a:prstGeom>
          <a:noFill/>
          <a:ln w="12700" cap="rnd">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AT" sz="1600">
              <a:solidFill>
                <a:srgbClr val="000000"/>
              </a:solidFill>
            </a:endParaRPr>
          </a:p>
        </p:txBody>
      </p:sp>
      <p:sp>
        <p:nvSpPr>
          <p:cNvPr id="95249" name="Line 17"/>
          <p:cNvSpPr>
            <a:spLocks noChangeShapeType="1"/>
          </p:cNvSpPr>
          <p:nvPr/>
        </p:nvSpPr>
        <p:spPr bwMode="auto">
          <a:xfrm>
            <a:off x="5581650" y="2400301"/>
            <a:ext cx="1588" cy="365125"/>
          </a:xfrm>
          <a:prstGeom prst="line">
            <a:avLst/>
          </a:prstGeom>
          <a:noFill/>
          <a:ln w="12700" cap="rnd">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AT" sz="1600">
              <a:solidFill>
                <a:srgbClr val="000000"/>
              </a:solidFill>
            </a:endParaRPr>
          </a:p>
        </p:txBody>
      </p:sp>
      <p:sp>
        <p:nvSpPr>
          <p:cNvPr id="95250" name="Line 18"/>
          <p:cNvSpPr>
            <a:spLocks noChangeShapeType="1"/>
          </p:cNvSpPr>
          <p:nvPr/>
        </p:nvSpPr>
        <p:spPr bwMode="auto">
          <a:xfrm>
            <a:off x="6932614" y="2406651"/>
            <a:ext cx="1587" cy="365125"/>
          </a:xfrm>
          <a:prstGeom prst="line">
            <a:avLst/>
          </a:prstGeom>
          <a:noFill/>
          <a:ln w="12700" cap="rnd">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AT" sz="1600">
              <a:solidFill>
                <a:srgbClr val="000000"/>
              </a:solidFill>
            </a:endParaRPr>
          </a:p>
        </p:txBody>
      </p:sp>
      <p:sp>
        <p:nvSpPr>
          <p:cNvPr id="95251" name="Text Box 19"/>
          <p:cNvSpPr txBox="1">
            <a:spLocks noChangeArrowheads="1"/>
          </p:cNvSpPr>
          <p:nvPr/>
        </p:nvSpPr>
        <p:spPr bwMode="auto">
          <a:xfrm>
            <a:off x="5092700" y="2924175"/>
            <a:ext cx="1295400" cy="673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fontAlgn="base">
              <a:lnSpc>
                <a:spcPct val="80000"/>
              </a:lnSpc>
              <a:spcBef>
                <a:spcPct val="40000"/>
              </a:spcBef>
              <a:spcAft>
                <a:spcPct val="0"/>
              </a:spcAft>
            </a:pPr>
            <a:r>
              <a:rPr lang="en-US" altLang="de-DE" sz="1800" dirty="0" err="1">
                <a:solidFill>
                  <a:srgbClr val="4D4D4D"/>
                </a:solidFill>
              </a:rPr>
              <a:t>Maprotilin</a:t>
            </a:r>
            <a:endParaRPr lang="en-US" altLang="de-DE" sz="1800" dirty="0">
              <a:solidFill>
                <a:srgbClr val="4D4D4D"/>
              </a:solidFill>
            </a:endParaRPr>
          </a:p>
          <a:p>
            <a:pPr fontAlgn="base">
              <a:lnSpc>
                <a:spcPct val="80000"/>
              </a:lnSpc>
              <a:spcBef>
                <a:spcPct val="40000"/>
              </a:spcBef>
              <a:spcAft>
                <a:spcPct val="0"/>
              </a:spcAft>
            </a:pPr>
            <a:r>
              <a:rPr lang="en-US" altLang="de-DE" sz="1800" dirty="0" err="1">
                <a:solidFill>
                  <a:srgbClr val="4D4D4D"/>
                </a:solidFill>
              </a:rPr>
              <a:t>Mianserin</a:t>
            </a:r>
            <a:endParaRPr lang="en-US" altLang="de-DE" sz="1800" dirty="0">
              <a:solidFill>
                <a:srgbClr val="4D4D4D"/>
              </a:solidFill>
            </a:endParaRPr>
          </a:p>
        </p:txBody>
      </p:sp>
      <p:sp>
        <p:nvSpPr>
          <p:cNvPr id="95252" name="Line 20"/>
          <p:cNvSpPr>
            <a:spLocks noChangeShapeType="1"/>
          </p:cNvSpPr>
          <p:nvPr/>
        </p:nvSpPr>
        <p:spPr bwMode="auto">
          <a:xfrm>
            <a:off x="9753600" y="2390775"/>
            <a:ext cx="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AT" sz="1600">
              <a:solidFill>
                <a:srgbClr val="000000"/>
              </a:solidFill>
            </a:endParaRPr>
          </a:p>
        </p:txBody>
      </p:sp>
      <p:sp>
        <p:nvSpPr>
          <p:cNvPr id="95253" name="Text Box 21"/>
          <p:cNvSpPr txBox="1">
            <a:spLocks noChangeArrowheads="1"/>
          </p:cNvSpPr>
          <p:nvPr/>
        </p:nvSpPr>
        <p:spPr bwMode="auto">
          <a:xfrm>
            <a:off x="9409113" y="1989138"/>
            <a:ext cx="11557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50000"/>
              </a:spcBef>
              <a:spcAft>
                <a:spcPct val="0"/>
              </a:spcAft>
            </a:pPr>
            <a:r>
              <a:rPr lang="en-US" altLang="de-DE" sz="1800">
                <a:solidFill>
                  <a:srgbClr val="808080"/>
                </a:solidFill>
              </a:rPr>
              <a:t>2000er</a:t>
            </a:r>
          </a:p>
        </p:txBody>
      </p:sp>
      <p:sp>
        <p:nvSpPr>
          <p:cNvPr id="95254" name="Text Box 22"/>
          <p:cNvSpPr txBox="1">
            <a:spLocks noChangeArrowheads="1"/>
          </p:cNvSpPr>
          <p:nvPr/>
        </p:nvSpPr>
        <p:spPr bwMode="auto">
          <a:xfrm>
            <a:off x="9323389" y="2933700"/>
            <a:ext cx="1381125"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fontAlgn="base">
              <a:lnSpc>
                <a:spcPct val="80000"/>
              </a:lnSpc>
              <a:spcBef>
                <a:spcPct val="40000"/>
              </a:spcBef>
              <a:spcAft>
                <a:spcPct val="0"/>
              </a:spcAft>
            </a:pPr>
            <a:r>
              <a:rPr lang="en-US" altLang="de-DE" sz="1800" dirty="0">
                <a:solidFill>
                  <a:srgbClr val="4D4D4D"/>
                </a:solidFill>
              </a:rPr>
              <a:t>Escitalopram</a:t>
            </a:r>
          </a:p>
          <a:p>
            <a:pPr fontAlgn="base">
              <a:lnSpc>
                <a:spcPct val="80000"/>
              </a:lnSpc>
              <a:spcBef>
                <a:spcPct val="40000"/>
              </a:spcBef>
              <a:spcAft>
                <a:spcPct val="0"/>
              </a:spcAft>
            </a:pPr>
            <a:r>
              <a:rPr lang="en-US" altLang="de-DE" sz="1800" dirty="0" err="1">
                <a:solidFill>
                  <a:srgbClr val="4D4D4D"/>
                </a:solidFill>
              </a:rPr>
              <a:t>Duloxetin</a:t>
            </a:r>
            <a:endParaRPr lang="en-US" altLang="de-DE" sz="1800" dirty="0">
              <a:solidFill>
                <a:srgbClr val="4D4D4D"/>
              </a:solidFill>
            </a:endParaRPr>
          </a:p>
          <a:p>
            <a:pPr fontAlgn="base">
              <a:lnSpc>
                <a:spcPct val="80000"/>
              </a:lnSpc>
              <a:spcBef>
                <a:spcPct val="40000"/>
              </a:spcBef>
              <a:spcAft>
                <a:spcPct val="0"/>
              </a:spcAft>
            </a:pPr>
            <a:r>
              <a:rPr lang="en-US" altLang="de-DE" sz="1800" dirty="0" err="1">
                <a:solidFill>
                  <a:srgbClr val="4D4D4D"/>
                </a:solidFill>
              </a:rPr>
              <a:t>Agomelatin</a:t>
            </a:r>
            <a:r>
              <a:rPr lang="en-US" altLang="de-DE" sz="1800" dirty="0">
                <a:solidFill>
                  <a:srgbClr val="4D4D4D"/>
                </a:solidFill>
              </a:rPr>
              <a:t> (2013) </a:t>
            </a:r>
          </a:p>
          <a:p>
            <a:pPr fontAlgn="base">
              <a:lnSpc>
                <a:spcPct val="80000"/>
              </a:lnSpc>
              <a:spcBef>
                <a:spcPct val="40000"/>
              </a:spcBef>
              <a:spcAft>
                <a:spcPct val="0"/>
              </a:spcAft>
            </a:pPr>
            <a:r>
              <a:rPr lang="en-US" altLang="de-DE" sz="1800" dirty="0" err="1">
                <a:solidFill>
                  <a:srgbClr val="4D4D4D"/>
                </a:solidFill>
              </a:rPr>
              <a:t>Vortioxetin</a:t>
            </a:r>
            <a:r>
              <a:rPr lang="en-US" altLang="de-DE" sz="1800" dirty="0">
                <a:solidFill>
                  <a:srgbClr val="4D4D4D"/>
                </a:solidFill>
              </a:rPr>
              <a:t> (2017)</a:t>
            </a:r>
          </a:p>
          <a:p>
            <a:pPr fontAlgn="base">
              <a:lnSpc>
                <a:spcPct val="80000"/>
              </a:lnSpc>
              <a:spcBef>
                <a:spcPct val="40000"/>
              </a:spcBef>
              <a:spcAft>
                <a:spcPct val="0"/>
              </a:spcAft>
            </a:pPr>
            <a:r>
              <a:rPr lang="en-US" altLang="de-DE" sz="1800" dirty="0" err="1">
                <a:solidFill>
                  <a:srgbClr val="4D4D4D"/>
                </a:solidFill>
              </a:rPr>
              <a:t>Esketamin</a:t>
            </a:r>
            <a:r>
              <a:rPr lang="en-US" altLang="de-DE" sz="1800" dirty="0">
                <a:solidFill>
                  <a:srgbClr val="4D4D4D"/>
                </a:solidFill>
              </a:rPr>
              <a:t> (2020)</a:t>
            </a:r>
          </a:p>
        </p:txBody>
      </p:sp>
    </p:spTree>
    <p:extLst>
      <p:ext uri="{BB962C8B-B14F-4D97-AF65-F5344CB8AC3E}">
        <p14:creationId xmlns:p14="http://schemas.microsoft.com/office/powerpoint/2010/main" val="403170950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3432" y="476672"/>
            <a:ext cx="8229600" cy="1129924"/>
          </a:xfrm>
        </p:spPr>
        <p:txBody>
          <a:bodyPr/>
          <a:lstStyle/>
          <a:p>
            <a:r>
              <a:rPr lang="de-AT" dirty="0"/>
              <a:t>Medikamentöse Therapie</a:t>
            </a:r>
            <a:endParaRPr lang="en-GB" dirty="0"/>
          </a:p>
        </p:txBody>
      </p:sp>
      <p:sp>
        <p:nvSpPr>
          <p:cNvPr id="3" name="Textplatzhalter 2"/>
          <p:cNvSpPr>
            <a:spLocks noGrp="1"/>
          </p:cNvSpPr>
          <p:nvPr>
            <p:ph type="body" sz="quarter" idx="13"/>
          </p:nvPr>
        </p:nvSpPr>
        <p:spPr>
          <a:xfrm>
            <a:off x="983432" y="1268760"/>
            <a:ext cx="8229600" cy="5364440"/>
          </a:xfrm>
        </p:spPr>
        <p:txBody>
          <a:bodyPr/>
          <a:lstStyle/>
          <a:p>
            <a:r>
              <a:rPr lang="en-GB" b="1" dirty="0"/>
              <a:t>TZA- </a:t>
            </a:r>
            <a:r>
              <a:rPr lang="en-GB" dirty="0" err="1"/>
              <a:t>Trizyklische</a:t>
            </a:r>
            <a:r>
              <a:rPr lang="en-GB" dirty="0"/>
              <a:t> (und </a:t>
            </a:r>
            <a:r>
              <a:rPr lang="en-GB" dirty="0" err="1"/>
              <a:t>tetrazyklische</a:t>
            </a:r>
            <a:r>
              <a:rPr lang="en-GB" dirty="0"/>
              <a:t>) </a:t>
            </a:r>
            <a:r>
              <a:rPr lang="en-GB" dirty="0" err="1"/>
              <a:t>Antidepressiva</a:t>
            </a:r>
            <a:r>
              <a:rPr lang="en-GB" dirty="0"/>
              <a:t> </a:t>
            </a:r>
          </a:p>
          <a:p>
            <a:r>
              <a:rPr lang="en-GB" b="1" dirty="0"/>
              <a:t>SSRI-</a:t>
            </a:r>
            <a:r>
              <a:rPr lang="en-GB" dirty="0"/>
              <a:t> </a:t>
            </a:r>
            <a:r>
              <a:rPr lang="en-GB" dirty="0" err="1"/>
              <a:t>Selektive</a:t>
            </a:r>
            <a:r>
              <a:rPr lang="en-GB" dirty="0"/>
              <a:t> Serotonin-</a:t>
            </a:r>
            <a:r>
              <a:rPr lang="en-GB" dirty="0" err="1"/>
              <a:t>Rückaufnahme</a:t>
            </a:r>
            <a:r>
              <a:rPr lang="en-GB" dirty="0"/>
              <a:t>-</a:t>
            </a:r>
            <a:r>
              <a:rPr lang="en-GB" dirty="0" err="1"/>
              <a:t>Inhibitoren</a:t>
            </a:r>
            <a:endParaRPr lang="en-GB" dirty="0"/>
          </a:p>
          <a:p>
            <a:r>
              <a:rPr lang="en-GB" b="1" dirty="0"/>
              <a:t>SNRI-</a:t>
            </a:r>
            <a:r>
              <a:rPr lang="en-GB" dirty="0"/>
              <a:t> Serotonin-/Noradrenalin-</a:t>
            </a:r>
            <a:r>
              <a:rPr lang="en-GB" dirty="0" err="1"/>
              <a:t>Rückaufnahme</a:t>
            </a:r>
            <a:r>
              <a:rPr lang="en-GB" dirty="0"/>
              <a:t>-</a:t>
            </a:r>
            <a:r>
              <a:rPr lang="en-GB" dirty="0" err="1"/>
              <a:t>Inhibitoren</a:t>
            </a:r>
            <a:r>
              <a:rPr lang="en-GB" dirty="0"/>
              <a:t> </a:t>
            </a:r>
          </a:p>
          <a:p>
            <a:r>
              <a:rPr lang="en-GB" b="1" dirty="0"/>
              <a:t>NARI</a:t>
            </a:r>
            <a:r>
              <a:rPr lang="en-GB" dirty="0"/>
              <a:t> – Noradrenalin Reuptake Inhibitor (</a:t>
            </a:r>
            <a:r>
              <a:rPr lang="en-GB" dirty="0" err="1"/>
              <a:t>Reboxetin</a:t>
            </a:r>
            <a:r>
              <a:rPr lang="en-GB" dirty="0"/>
              <a:t>)</a:t>
            </a:r>
          </a:p>
          <a:p>
            <a:r>
              <a:rPr lang="en-GB" b="1" dirty="0"/>
              <a:t>NDRI </a:t>
            </a:r>
            <a:r>
              <a:rPr lang="en-GB" dirty="0"/>
              <a:t>- Noradrenalin-</a:t>
            </a:r>
            <a:r>
              <a:rPr lang="en-GB" dirty="0" err="1"/>
              <a:t>Dopamin</a:t>
            </a:r>
            <a:r>
              <a:rPr lang="en-GB" dirty="0"/>
              <a:t>-</a:t>
            </a:r>
            <a:r>
              <a:rPr lang="en-GB" dirty="0" err="1"/>
              <a:t>Rückaufnahme-Inhibitoren</a:t>
            </a:r>
            <a:r>
              <a:rPr lang="en-GB" dirty="0"/>
              <a:t> (Bupropion)</a:t>
            </a:r>
          </a:p>
          <a:p>
            <a:r>
              <a:rPr lang="en-GB" b="1" dirty="0"/>
              <a:t>RIMA-</a:t>
            </a:r>
            <a:r>
              <a:rPr lang="en-GB" dirty="0"/>
              <a:t> </a:t>
            </a:r>
            <a:r>
              <a:rPr lang="en-GB" dirty="0" err="1"/>
              <a:t>Monoaminoxidase</a:t>
            </a:r>
            <a:r>
              <a:rPr lang="en-GB" dirty="0"/>
              <a:t> -</a:t>
            </a:r>
            <a:r>
              <a:rPr lang="en-GB" dirty="0" err="1"/>
              <a:t>Inhibitoren</a:t>
            </a:r>
            <a:r>
              <a:rPr lang="en-GB" dirty="0"/>
              <a:t> (</a:t>
            </a:r>
            <a:r>
              <a:rPr lang="en-GB" dirty="0" err="1"/>
              <a:t>Moclobemid</a:t>
            </a:r>
            <a:r>
              <a:rPr lang="en-GB" dirty="0"/>
              <a:t>)</a:t>
            </a:r>
          </a:p>
          <a:p>
            <a:r>
              <a:rPr lang="en-GB" b="1" dirty="0"/>
              <a:t>NASSA-</a:t>
            </a:r>
            <a:r>
              <a:rPr lang="en-GB" dirty="0"/>
              <a:t> Noradrenalin- und Serotonin- </a:t>
            </a:r>
            <a:r>
              <a:rPr lang="en-GB" dirty="0" err="1"/>
              <a:t>spezifisches</a:t>
            </a:r>
            <a:r>
              <a:rPr lang="en-GB" dirty="0"/>
              <a:t>  AD</a:t>
            </a:r>
          </a:p>
          <a:p>
            <a:r>
              <a:rPr lang="en-GB" b="1" dirty="0"/>
              <a:t>MT1/MT-</a:t>
            </a:r>
            <a:r>
              <a:rPr lang="en-GB" dirty="0"/>
              <a:t> Melatonin-</a:t>
            </a:r>
            <a:r>
              <a:rPr lang="en-GB" dirty="0" err="1"/>
              <a:t>Rezeptor</a:t>
            </a:r>
            <a:r>
              <a:rPr lang="en-GB" dirty="0"/>
              <a:t>-</a:t>
            </a:r>
            <a:r>
              <a:rPr lang="en-GB" dirty="0" err="1"/>
              <a:t>Agonisten</a:t>
            </a:r>
            <a:r>
              <a:rPr lang="en-GB" dirty="0"/>
              <a:t> und Serotonin 5-HT2C-Rezeptor-Antagonisten (</a:t>
            </a:r>
            <a:r>
              <a:rPr lang="en-GB" dirty="0" err="1"/>
              <a:t>Agomelatin</a:t>
            </a:r>
            <a:r>
              <a:rPr lang="en-GB" dirty="0"/>
              <a:t>)</a:t>
            </a:r>
          </a:p>
          <a:p>
            <a:r>
              <a:rPr lang="en-GB" dirty="0" err="1"/>
              <a:t>nicht</a:t>
            </a:r>
            <a:r>
              <a:rPr lang="en-GB" dirty="0"/>
              <a:t> </a:t>
            </a:r>
            <a:r>
              <a:rPr lang="en-GB" dirty="0" err="1"/>
              <a:t>klassifizierte</a:t>
            </a:r>
            <a:r>
              <a:rPr lang="en-GB" dirty="0"/>
              <a:t> </a:t>
            </a:r>
            <a:r>
              <a:rPr lang="en-GB" dirty="0" err="1"/>
              <a:t>Antidepressiva</a:t>
            </a:r>
            <a:r>
              <a:rPr lang="en-GB" dirty="0"/>
              <a:t> (</a:t>
            </a:r>
            <a:r>
              <a:rPr lang="en-GB" dirty="0" err="1"/>
              <a:t>Trazodon</a:t>
            </a:r>
            <a:r>
              <a:rPr lang="en-GB" dirty="0"/>
              <a:t>, </a:t>
            </a:r>
            <a:r>
              <a:rPr lang="en-GB" dirty="0" err="1"/>
              <a:t>Vortioxetin</a:t>
            </a:r>
            <a:r>
              <a:rPr lang="en-GB" dirty="0"/>
              <a:t>), </a:t>
            </a:r>
            <a:r>
              <a:rPr lang="en-GB" dirty="0" err="1"/>
              <a:t>Lithiumsalze</a:t>
            </a:r>
            <a:r>
              <a:rPr lang="en-GB" dirty="0"/>
              <a:t> und </a:t>
            </a:r>
            <a:r>
              <a:rPr lang="en-GB" dirty="0" err="1"/>
              <a:t>Phytopharmaka</a:t>
            </a:r>
            <a:r>
              <a:rPr lang="en-GB" dirty="0"/>
              <a:t> (</a:t>
            </a:r>
            <a:r>
              <a:rPr lang="en-GB" dirty="0" err="1"/>
              <a:t>Johanniskraut</a:t>
            </a:r>
            <a:r>
              <a:rPr lang="en-GB" dirty="0"/>
              <a:t>)</a:t>
            </a:r>
          </a:p>
        </p:txBody>
      </p:sp>
    </p:spTree>
    <p:extLst>
      <p:ext uri="{BB962C8B-B14F-4D97-AF65-F5344CB8AC3E}">
        <p14:creationId xmlns:p14="http://schemas.microsoft.com/office/powerpoint/2010/main" val="643797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Grp="1" noChangeArrowheads="1"/>
          </p:cNvSpPr>
          <p:nvPr>
            <p:ph type="title"/>
          </p:nvPr>
        </p:nvSpPr>
        <p:spPr>
          <a:xfrm>
            <a:off x="623392" y="1196752"/>
            <a:ext cx="8432800" cy="585787"/>
          </a:xfrm>
        </p:spPr>
        <p:txBody>
          <a:bodyPr/>
          <a:lstStyle/>
          <a:p>
            <a:pPr marL="286856" algn="l"/>
            <a:r>
              <a:rPr lang="en-US" altLang="de-DE" dirty="0" err="1"/>
              <a:t>Rezept</a:t>
            </a:r>
            <a:r>
              <a:rPr lang="en-US" altLang="de-DE" dirty="0"/>
              <a:t> 1: Depression</a:t>
            </a:r>
          </a:p>
        </p:txBody>
      </p:sp>
      <p:sp>
        <p:nvSpPr>
          <p:cNvPr id="28675" name="Rectangle 2"/>
          <p:cNvSpPr>
            <a:spLocks noGrp="1" noChangeArrowheads="1"/>
          </p:cNvSpPr>
          <p:nvPr>
            <p:ph type="body" idx="1"/>
          </p:nvPr>
        </p:nvSpPr>
        <p:spPr>
          <a:xfrm>
            <a:off x="551384" y="2636912"/>
            <a:ext cx="10788649" cy="4792662"/>
          </a:xfrm>
        </p:spPr>
        <p:txBody>
          <a:bodyPr/>
          <a:lstStyle/>
          <a:p>
            <a:pPr eaLnBrk="1" hangingPunct="1">
              <a:buFontTx/>
              <a:buBlip>
                <a:blip r:embed="rId2"/>
              </a:buBlip>
            </a:pPr>
            <a:r>
              <a:rPr lang="en-US" altLang="de-DE" sz="2800" dirty="0">
                <a:latin typeface="+mj-lt"/>
              </a:rPr>
              <a:t>Man </a:t>
            </a:r>
            <a:r>
              <a:rPr lang="en-US" altLang="de-DE" sz="2800" dirty="0" err="1">
                <a:latin typeface="+mj-lt"/>
              </a:rPr>
              <a:t>bereite</a:t>
            </a:r>
            <a:r>
              <a:rPr lang="en-US" altLang="de-DE" sz="2800" dirty="0">
                <a:latin typeface="+mj-lt"/>
              </a:rPr>
              <a:t> </a:t>
            </a:r>
            <a:r>
              <a:rPr lang="en-US" altLang="de-DE" sz="2800" dirty="0" err="1">
                <a:latin typeface="+mj-lt"/>
              </a:rPr>
              <a:t>eine</a:t>
            </a:r>
            <a:r>
              <a:rPr lang="en-US" altLang="de-DE" sz="2800" dirty="0">
                <a:latin typeface="+mj-lt"/>
              </a:rPr>
              <a:t> </a:t>
            </a:r>
            <a:r>
              <a:rPr lang="en-US" altLang="de-DE" sz="2800" dirty="0" err="1">
                <a:latin typeface="+mj-lt"/>
              </a:rPr>
              <a:t>übliche</a:t>
            </a:r>
            <a:r>
              <a:rPr lang="en-US" altLang="de-DE" sz="2800" dirty="0">
                <a:latin typeface="+mj-lt"/>
              </a:rPr>
              <a:t> </a:t>
            </a:r>
            <a:r>
              <a:rPr lang="en-US" altLang="de-DE" sz="2800" dirty="0" err="1">
                <a:latin typeface="+mj-lt"/>
              </a:rPr>
              <a:t>Depressionsbehandlung</a:t>
            </a:r>
            <a:r>
              <a:rPr lang="en-US" altLang="de-DE" sz="2800" dirty="0">
                <a:latin typeface="+mj-lt"/>
              </a:rPr>
              <a:t> </a:t>
            </a:r>
            <a:r>
              <a:rPr lang="en-US" altLang="de-DE" sz="2800" dirty="0" err="1">
                <a:latin typeface="+mj-lt"/>
              </a:rPr>
              <a:t>vor</a:t>
            </a:r>
            <a:r>
              <a:rPr lang="en-US" altLang="de-DE" sz="2800" dirty="0">
                <a:latin typeface="+mj-lt"/>
              </a:rPr>
              <a:t> </a:t>
            </a:r>
            <a:r>
              <a:rPr lang="en-US" altLang="de-DE" sz="2800" dirty="0" err="1">
                <a:latin typeface="+mj-lt"/>
              </a:rPr>
              <a:t>mit</a:t>
            </a:r>
            <a:r>
              <a:rPr lang="en-US" altLang="de-DE" sz="2800" dirty="0">
                <a:latin typeface="+mj-lt"/>
              </a:rPr>
              <a:t> </a:t>
            </a:r>
            <a:r>
              <a:rPr lang="en-US" altLang="de-DE" sz="2800" dirty="0" err="1">
                <a:latin typeface="+mj-lt"/>
              </a:rPr>
              <a:t>einem</a:t>
            </a:r>
            <a:endParaRPr lang="en-US" altLang="de-DE" sz="2800" dirty="0">
              <a:latin typeface="+mj-lt"/>
            </a:endParaRPr>
          </a:p>
          <a:p>
            <a:pPr eaLnBrk="1" hangingPunct="1">
              <a:buFontTx/>
              <a:buBlip>
                <a:blip r:embed="rId2"/>
              </a:buBlip>
            </a:pPr>
            <a:r>
              <a:rPr lang="en-US" altLang="de-DE" sz="2800" dirty="0">
                <a:latin typeface="+mj-lt"/>
              </a:rPr>
              <a:t>SSRI - </a:t>
            </a:r>
            <a:r>
              <a:rPr lang="en-US" altLang="de-DE" sz="2800" dirty="0" err="1">
                <a:latin typeface="+mj-lt"/>
              </a:rPr>
              <a:t>langsam</a:t>
            </a:r>
            <a:r>
              <a:rPr lang="en-US" altLang="de-DE" sz="2800" dirty="0">
                <a:latin typeface="+mj-lt"/>
              </a:rPr>
              <a:t> </a:t>
            </a:r>
            <a:r>
              <a:rPr lang="en-US" altLang="de-DE" sz="2800" dirty="0" err="1">
                <a:latin typeface="+mj-lt"/>
              </a:rPr>
              <a:t>beginnen</a:t>
            </a:r>
            <a:r>
              <a:rPr lang="en-US" altLang="de-DE" sz="2800" dirty="0">
                <a:latin typeface="+mj-lt"/>
              </a:rPr>
              <a:t>, </a:t>
            </a:r>
            <a:r>
              <a:rPr lang="en-US" altLang="de-DE" sz="2800" dirty="0" err="1">
                <a:latin typeface="+mj-lt"/>
              </a:rPr>
              <a:t>Dosis</a:t>
            </a:r>
            <a:r>
              <a:rPr lang="en-US" altLang="de-DE" sz="2800" dirty="0">
                <a:latin typeface="+mj-lt"/>
              </a:rPr>
              <a:t> </a:t>
            </a:r>
            <a:r>
              <a:rPr lang="en-US" altLang="de-DE" sz="2800" dirty="0" err="1">
                <a:latin typeface="+mj-lt"/>
              </a:rPr>
              <a:t>steigern</a:t>
            </a:r>
            <a:r>
              <a:rPr lang="en-US" altLang="de-DE" sz="2800" dirty="0">
                <a:latin typeface="+mj-lt"/>
              </a:rPr>
              <a:t>, NW </a:t>
            </a:r>
            <a:r>
              <a:rPr lang="en-US" altLang="de-DE" sz="2800" dirty="0" err="1">
                <a:latin typeface="+mj-lt"/>
              </a:rPr>
              <a:t>beachten</a:t>
            </a:r>
            <a:endParaRPr lang="en-US" altLang="de-DE" sz="2800" dirty="0">
              <a:latin typeface="+mj-lt"/>
            </a:endParaRPr>
          </a:p>
          <a:p>
            <a:pPr eaLnBrk="1" hangingPunct="1">
              <a:buFontTx/>
              <a:buBlip>
                <a:blip r:embed="rId2"/>
              </a:buBlip>
            </a:pPr>
            <a:r>
              <a:rPr lang="en-US" altLang="de-DE" sz="2800" dirty="0" err="1">
                <a:latin typeface="+mj-lt"/>
              </a:rPr>
              <a:t>zur</a:t>
            </a:r>
            <a:r>
              <a:rPr lang="en-US" altLang="de-DE" sz="2800" dirty="0">
                <a:latin typeface="+mj-lt"/>
              </a:rPr>
              <a:t> </a:t>
            </a:r>
            <a:r>
              <a:rPr lang="en-US" altLang="de-DE" sz="2800" dirty="0" err="1">
                <a:latin typeface="+mj-lt"/>
              </a:rPr>
              <a:t>Schlafförderung</a:t>
            </a:r>
            <a:r>
              <a:rPr lang="en-US" altLang="de-DE" sz="2800" dirty="0">
                <a:latin typeface="+mj-lt"/>
              </a:rPr>
              <a:t> </a:t>
            </a:r>
            <a:r>
              <a:rPr lang="en-US" altLang="de-DE" sz="2800" dirty="0" err="1">
                <a:latin typeface="+mj-lt"/>
              </a:rPr>
              <a:t>nehme</a:t>
            </a:r>
            <a:r>
              <a:rPr lang="en-US" altLang="de-DE" sz="2800" dirty="0">
                <a:latin typeface="+mj-lt"/>
              </a:rPr>
              <a:t> man </a:t>
            </a:r>
            <a:r>
              <a:rPr lang="en-US" altLang="de-DE" sz="2800" dirty="0" err="1">
                <a:latin typeface="+mj-lt"/>
              </a:rPr>
              <a:t>Antihistaminka</a:t>
            </a:r>
            <a:r>
              <a:rPr lang="en-US" altLang="de-DE" sz="2800" dirty="0">
                <a:latin typeface="+mj-lt"/>
              </a:rPr>
              <a:t> der </a:t>
            </a:r>
            <a:r>
              <a:rPr lang="en-US" altLang="de-DE" sz="2800" dirty="0" err="1">
                <a:latin typeface="+mj-lt"/>
              </a:rPr>
              <a:t>ersten</a:t>
            </a:r>
            <a:r>
              <a:rPr lang="en-US" altLang="de-DE" sz="2800" dirty="0">
                <a:latin typeface="+mj-lt"/>
              </a:rPr>
              <a:t> Generation (</a:t>
            </a:r>
            <a:r>
              <a:rPr lang="en-US" altLang="de-DE" sz="2800" dirty="0" err="1">
                <a:latin typeface="+mj-lt"/>
              </a:rPr>
              <a:t>z.B</a:t>
            </a:r>
            <a:r>
              <a:rPr lang="en-US" altLang="de-DE" sz="2800" dirty="0">
                <a:latin typeface="+mj-lt"/>
              </a:rPr>
              <a:t>.: </a:t>
            </a:r>
            <a:r>
              <a:rPr lang="en-US" altLang="de-DE" sz="2800" dirty="0" err="1">
                <a:latin typeface="+mj-lt"/>
              </a:rPr>
              <a:t>Hydroxyzin</a:t>
            </a:r>
            <a:r>
              <a:rPr lang="en-US" altLang="de-DE" sz="2800" dirty="0">
                <a:latin typeface="+mj-lt"/>
              </a:rPr>
              <a:t>, </a:t>
            </a:r>
            <a:r>
              <a:rPr lang="en-US" altLang="de-DE" sz="2800" dirty="0" err="1">
                <a:latin typeface="+mj-lt"/>
              </a:rPr>
              <a:t>Diphenhydramin</a:t>
            </a:r>
            <a:r>
              <a:rPr lang="en-US" altLang="de-DE" sz="2800" dirty="0">
                <a:latin typeface="+mj-lt"/>
              </a:rPr>
              <a:t>), </a:t>
            </a:r>
            <a:r>
              <a:rPr lang="en-US" altLang="de-DE" sz="2800" dirty="0" err="1">
                <a:latin typeface="+mj-lt"/>
              </a:rPr>
              <a:t>Trazodon</a:t>
            </a:r>
            <a:r>
              <a:rPr lang="en-US" altLang="de-DE" sz="2800" dirty="0">
                <a:latin typeface="+mj-lt"/>
              </a:rPr>
              <a:t> </a:t>
            </a:r>
            <a:r>
              <a:rPr lang="en-US" altLang="de-DE" sz="2800" dirty="0" err="1">
                <a:latin typeface="+mj-lt"/>
              </a:rPr>
              <a:t>oder</a:t>
            </a:r>
            <a:r>
              <a:rPr lang="en-US" altLang="de-DE" sz="2800" dirty="0">
                <a:latin typeface="+mj-lt"/>
              </a:rPr>
              <a:t> Benzodiazepine (</a:t>
            </a:r>
            <a:r>
              <a:rPr lang="en-US" altLang="de-DE" sz="2800" dirty="0" err="1">
                <a:latin typeface="+mj-lt"/>
              </a:rPr>
              <a:t>Oxazepam</a:t>
            </a:r>
            <a:r>
              <a:rPr lang="en-US" altLang="de-DE" sz="2800" dirty="0">
                <a:latin typeface="+mj-lt"/>
              </a:rPr>
              <a:t> </a:t>
            </a:r>
            <a:r>
              <a:rPr lang="en-US" altLang="de-DE" sz="2800" dirty="0" err="1">
                <a:latin typeface="+mj-lt"/>
              </a:rPr>
              <a:t>oder</a:t>
            </a:r>
            <a:r>
              <a:rPr lang="en-US" altLang="de-DE" sz="2800" dirty="0">
                <a:latin typeface="+mj-lt"/>
              </a:rPr>
              <a:t> Lorazepam)</a:t>
            </a:r>
          </a:p>
          <a:p>
            <a:pPr eaLnBrk="1" hangingPunct="1">
              <a:buFontTx/>
              <a:buBlip>
                <a:blip r:embed="rId2"/>
              </a:buBlip>
            </a:pPr>
            <a:r>
              <a:rPr lang="en-US" altLang="de-DE" sz="2800" dirty="0" err="1">
                <a:latin typeface="+mj-lt"/>
              </a:rPr>
              <a:t>ergänze</a:t>
            </a:r>
            <a:r>
              <a:rPr lang="en-US" altLang="de-DE" sz="2800" dirty="0">
                <a:latin typeface="+mj-lt"/>
              </a:rPr>
              <a:t> </a:t>
            </a:r>
            <a:r>
              <a:rPr lang="en-US" altLang="de-DE" sz="2800" dirty="0" err="1">
                <a:latin typeface="+mj-lt"/>
              </a:rPr>
              <a:t>mit</a:t>
            </a:r>
            <a:r>
              <a:rPr lang="en-US" altLang="de-DE" sz="2800" dirty="0">
                <a:latin typeface="+mj-lt"/>
              </a:rPr>
              <a:t> </a:t>
            </a:r>
            <a:r>
              <a:rPr lang="en-US" altLang="de-DE" sz="2800" dirty="0" err="1">
                <a:latin typeface="+mj-lt"/>
              </a:rPr>
              <a:t>einer</a:t>
            </a:r>
            <a:r>
              <a:rPr lang="en-US" altLang="de-DE" sz="2800" dirty="0">
                <a:latin typeface="+mj-lt"/>
              </a:rPr>
              <a:t> </a:t>
            </a:r>
            <a:r>
              <a:rPr lang="en-US" altLang="de-DE" sz="2800" dirty="0" err="1">
                <a:latin typeface="+mj-lt"/>
              </a:rPr>
              <a:t>Psychotherapie</a:t>
            </a:r>
            <a:endParaRPr lang="en-US" altLang="de-DE" sz="2800" dirty="0">
              <a:latin typeface="+mj-lt"/>
            </a:endParaRPr>
          </a:p>
          <a:p>
            <a:pPr eaLnBrk="1" hangingPunct="1">
              <a:buFontTx/>
              <a:buBlip>
                <a:blip r:embed="rId2"/>
              </a:buBlip>
            </a:pPr>
            <a:r>
              <a:rPr lang="en-US" altLang="de-DE" sz="2800" dirty="0" err="1">
                <a:latin typeface="+mj-lt"/>
              </a:rPr>
              <a:t>schmecke</a:t>
            </a:r>
            <a:r>
              <a:rPr lang="en-US" altLang="de-DE" sz="2800" dirty="0">
                <a:latin typeface="+mj-lt"/>
              </a:rPr>
              <a:t> das </a:t>
            </a:r>
            <a:r>
              <a:rPr lang="en-US" altLang="de-DE" sz="2800" dirty="0" err="1">
                <a:latin typeface="+mj-lt"/>
              </a:rPr>
              <a:t>Ganze</a:t>
            </a:r>
            <a:r>
              <a:rPr lang="en-US" altLang="de-DE" sz="2800" dirty="0">
                <a:latin typeface="+mj-lt"/>
              </a:rPr>
              <a:t> </a:t>
            </a:r>
            <a:r>
              <a:rPr lang="en-US" altLang="de-DE" sz="2800" dirty="0" err="1">
                <a:latin typeface="+mj-lt"/>
              </a:rPr>
              <a:t>mit</a:t>
            </a:r>
            <a:r>
              <a:rPr lang="en-US" altLang="de-DE" sz="2800" dirty="0">
                <a:latin typeface="+mj-lt"/>
              </a:rPr>
              <a:t> </a:t>
            </a:r>
            <a:r>
              <a:rPr lang="en-US" altLang="de-DE" sz="2800" dirty="0" err="1">
                <a:latin typeface="+mj-lt"/>
              </a:rPr>
              <a:t>soziotherapeutischen</a:t>
            </a:r>
            <a:r>
              <a:rPr lang="en-US" altLang="de-DE" sz="2800" dirty="0">
                <a:latin typeface="+mj-lt"/>
              </a:rPr>
              <a:t> </a:t>
            </a:r>
            <a:r>
              <a:rPr lang="en-US" altLang="de-DE" sz="2800" dirty="0" err="1">
                <a:latin typeface="+mj-lt"/>
              </a:rPr>
              <a:t>Maßmahmen</a:t>
            </a:r>
            <a:r>
              <a:rPr lang="en-US" altLang="de-DE" sz="2800" dirty="0">
                <a:latin typeface="+mj-lt"/>
              </a:rPr>
              <a:t> ab</a:t>
            </a:r>
          </a:p>
        </p:txBody>
      </p:sp>
    </p:spTree>
    <p:extLst>
      <p:ext uri="{BB962C8B-B14F-4D97-AF65-F5344CB8AC3E}">
        <p14:creationId xmlns:p14="http://schemas.microsoft.com/office/powerpoint/2010/main" val="409984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695400" y="908720"/>
            <a:ext cx="8432800" cy="585787"/>
          </a:xfrm>
        </p:spPr>
        <p:txBody>
          <a:bodyPr>
            <a:normAutofit fontScale="90000"/>
          </a:bodyPr>
          <a:lstStyle/>
          <a:p>
            <a:pPr marL="286856"/>
            <a:r>
              <a:rPr lang="en-US" altLang="de-DE" dirty="0" err="1"/>
              <a:t>Rezept</a:t>
            </a:r>
            <a:r>
              <a:rPr lang="en-US" altLang="de-DE" dirty="0"/>
              <a:t> 2: </a:t>
            </a:r>
            <a:r>
              <a:rPr lang="en-US" altLang="de-DE" dirty="0" err="1"/>
              <a:t>bei</a:t>
            </a:r>
            <a:r>
              <a:rPr lang="en-US" altLang="de-DE" dirty="0"/>
              <a:t> </a:t>
            </a:r>
            <a:r>
              <a:rPr lang="en-US" altLang="de-DE" dirty="0" err="1"/>
              <a:t>Mißlingen</a:t>
            </a:r>
            <a:r>
              <a:rPr lang="en-US" altLang="de-DE" dirty="0"/>
              <a:t> von </a:t>
            </a:r>
            <a:r>
              <a:rPr lang="en-US" altLang="de-DE" dirty="0" err="1"/>
              <a:t>Rezept</a:t>
            </a:r>
            <a:r>
              <a:rPr lang="en-US" altLang="de-DE" dirty="0"/>
              <a:t> 1</a:t>
            </a:r>
          </a:p>
        </p:txBody>
      </p:sp>
      <p:sp>
        <p:nvSpPr>
          <p:cNvPr id="29699" name="Rectangle 2"/>
          <p:cNvSpPr>
            <a:spLocks noGrp="1" noChangeArrowheads="1"/>
          </p:cNvSpPr>
          <p:nvPr>
            <p:ph type="body" idx="1"/>
          </p:nvPr>
        </p:nvSpPr>
        <p:spPr>
          <a:xfrm>
            <a:off x="839416" y="2132856"/>
            <a:ext cx="7884914" cy="5184576"/>
          </a:xfrm>
        </p:spPr>
        <p:txBody>
          <a:bodyPr/>
          <a:lstStyle/>
          <a:p>
            <a:pPr eaLnBrk="1" hangingPunct="1">
              <a:buFontTx/>
              <a:buBlip>
                <a:blip r:embed="rId2"/>
              </a:buBlip>
            </a:pPr>
            <a:r>
              <a:rPr lang="en-US" altLang="de-DE" sz="2800" dirty="0" err="1">
                <a:latin typeface="+mn-lt"/>
              </a:rPr>
              <a:t>Bei</a:t>
            </a:r>
            <a:r>
              <a:rPr lang="en-US" altLang="de-DE" sz="2800" dirty="0">
                <a:latin typeface="+mn-lt"/>
              </a:rPr>
              <a:t> </a:t>
            </a:r>
            <a:r>
              <a:rPr lang="en-US" altLang="de-DE" sz="2800" b="1" dirty="0" err="1">
                <a:latin typeface="+mn-lt"/>
              </a:rPr>
              <a:t>Suizidalität</a:t>
            </a:r>
            <a:r>
              <a:rPr lang="en-US" altLang="de-DE" sz="2800" b="1" dirty="0">
                <a:latin typeface="+mn-lt"/>
              </a:rPr>
              <a:t>:</a:t>
            </a:r>
            <a:r>
              <a:rPr lang="en-US" altLang="de-DE" sz="2800" dirty="0">
                <a:latin typeface="+mn-lt"/>
              </a:rPr>
              <a:t> (IMMER </a:t>
            </a:r>
            <a:r>
              <a:rPr lang="en-US" altLang="de-DE" sz="2800" dirty="0" err="1">
                <a:latin typeface="+mn-lt"/>
              </a:rPr>
              <a:t>fragen</a:t>
            </a:r>
            <a:r>
              <a:rPr lang="en-US" altLang="de-DE" sz="2800" dirty="0">
                <a:latin typeface="+mn-lt"/>
              </a:rPr>
              <a:t>!): </a:t>
            </a:r>
            <a:r>
              <a:rPr lang="en-US" altLang="de-DE" sz="2800" dirty="0" err="1">
                <a:latin typeface="+mn-lt"/>
              </a:rPr>
              <a:t>Einweisung</a:t>
            </a:r>
            <a:r>
              <a:rPr lang="en-US" altLang="de-DE" sz="2800" dirty="0">
                <a:latin typeface="+mn-lt"/>
              </a:rPr>
              <a:t> ins KH</a:t>
            </a:r>
          </a:p>
          <a:p>
            <a:pPr eaLnBrk="1" hangingPunct="1">
              <a:buFontTx/>
              <a:buBlip>
                <a:blip r:embed="rId2"/>
              </a:buBlip>
            </a:pPr>
            <a:r>
              <a:rPr lang="en-US" altLang="de-DE" sz="2800" dirty="0" err="1">
                <a:latin typeface="+mn-lt"/>
              </a:rPr>
              <a:t>Bei</a:t>
            </a:r>
            <a:r>
              <a:rPr lang="en-US" altLang="de-DE" sz="2800" dirty="0">
                <a:latin typeface="+mn-lt"/>
              </a:rPr>
              <a:t> </a:t>
            </a:r>
            <a:r>
              <a:rPr lang="en-US" altLang="de-DE" sz="2800" dirty="0" err="1">
                <a:latin typeface="+mn-lt"/>
              </a:rPr>
              <a:t>Nebenwirkung</a:t>
            </a:r>
            <a:r>
              <a:rPr lang="en-US" altLang="de-DE" sz="2800" dirty="0">
                <a:latin typeface="+mn-lt"/>
              </a:rPr>
              <a:t> </a:t>
            </a:r>
            <a:r>
              <a:rPr lang="en-US" altLang="de-DE" sz="2800" b="1" dirty="0" err="1">
                <a:latin typeface="+mn-lt"/>
              </a:rPr>
              <a:t>ohne</a:t>
            </a:r>
            <a:r>
              <a:rPr lang="en-US" altLang="de-DE" sz="2800" b="1" dirty="0">
                <a:latin typeface="+mn-lt"/>
              </a:rPr>
              <a:t> </a:t>
            </a:r>
            <a:r>
              <a:rPr lang="en-US" altLang="de-DE" sz="2800" dirty="0" err="1">
                <a:latin typeface="+mn-lt"/>
              </a:rPr>
              <a:t>Wirkung</a:t>
            </a:r>
            <a:r>
              <a:rPr lang="en-US" altLang="de-DE" sz="2800" dirty="0">
                <a:latin typeface="+mn-lt"/>
              </a:rPr>
              <a:t>: </a:t>
            </a:r>
            <a:r>
              <a:rPr lang="en-US" altLang="de-DE" sz="2800" dirty="0" err="1">
                <a:latin typeface="+mn-lt"/>
              </a:rPr>
              <a:t>Substanzwechsel</a:t>
            </a:r>
            <a:r>
              <a:rPr lang="en-US" altLang="de-DE" sz="2800" dirty="0">
                <a:latin typeface="+mn-lt"/>
              </a:rPr>
              <a:t> </a:t>
            </a:r>
            <a:r>
              <a:rPr lang="en-US" altLang="de-DE" sz="2800" dirty="0" err="1">
                <a:latin typeface="+mn-lt"/>
              </a:rPr>
              <a:t>oder</a:t>
            </a:r>
            <a:r>
              <a:rPr lang="en-US" altLang="de-DE" sz="2800" dirty="0">
                <a:latin typeface="+mn-lt"/>
              </a:rPr>
              <a:t> </a:t>
            </a:r>
            <a:r>
              <a:rPr lang="en-US" altLang="de-DE" sz="2800" dirty="0" err="1">
                <a:latin typeface="+mn-lt"/>
              </a:rPr>
              <a:t>Facharztüberweisung</a:t>
            </a:r>
            <a:endParaRPr lang="en-US" altLang="de-DE" sz="2800" dirty="0">
              <a:latin typeface="+mn-lt"/>
            </a:endParaRPr>
          </a:p>
          <a:p>
            <a:pPr eaLnBrk="1" hangingPunct="1">
              <a:buFontTx/>
              <a:buBlip>
                <a:blip r:embed="rId2"/>
              </a:buBlip>
            </a:pPr>
            <a:r>
              <a:rPr lang="en-US" altLang="de-DE" sz="2800" dirty="0" err="1">
                <a:latin typeface="+mn-lt"/>
              </a:rPr>
              <a:t>Bei</a:t>
            </a:r>
            <a:r>
              <a:rPr lang="en-US" altLang="de-DE" sz="2800" dirty="0">
                <a:latin typeface="+mn-lt"/>
              </a:rPr>
              <a:t> </a:t>
            </a:r>
            <a:r>
              <a:rPr lang="en-US" altLang="de-DE" sz="2800" b="1" dirty="0" err="1">
                <a:latin typeface="+mn-lt"/>
              </a:rPr>
              <a:t>Verschlechterung</a:t>
            </a:r>
            <a:r>
              <a:rPr lang="en-US" altLang="de-DE" sz="2800" b="1" dirty="0">
                <a:latin typeface="+mn-lt"/>
              </a:rPr>
              <a:t>:</a:t>
            </a:r>
            <a:r>
              <a:rPr lang="en-US" altLang="de-DE" sz="2800" dirty="0">
                <a:latin typeface="+mn-lt"/>
              </a:rPr>
              <a:t> </a:t>
            </a:r>
            <a:r>
              <a:rPr lang="en-US" altLang="de-DE" sz="2800" dirty="0" err="1">
                <a:latin typeface="+mn-lt"/>
              </a:rPr>
              <a:t>Facharztüberweisung</a:t>
            </a:r>
            <a:r>
              <a:rPr lang="en-US" altLang="de-DE" sz="2800" dirty="0">
                <a:latin typeface="+mn-lt"/>
              </a:rPr>
              <a:t> </a:t>
            </a:r>
            <a:r>
              <a:rPr lang="en-US" altLang="de-DE" sz="2800" dirty="0" err="1">
                <a:latin typeface="+mn-lt"/>
              </a:rPr>
              <a:t>oder</a:t>
            </a:r>
            <a:r>
              <a:rPr lang="en-US" altLang="de-DE" sz="2800" dirty="0">
                <a:latin typeface="+mn-lt"/>
              </a:rPr>
              <a:t> KH</a:t>
            </a:r>
          </a:p>
          <a:p>
            <a:pPr eaLnBrk="1" hangingPunct="1">
              <a:buFontTx/>
              <a:buBlip>
                <a:blip r:embed="rId2"/>
              </a:buBlip>
            </a:pPr>
            <a:r>
              <a:rPr lang="en-US" altLang="de-DE" sz="2800" dirty="0" err="1">
                <a:latin typeface="+mn-lt"/>
              </a:rPr>
              <a:t>Bei</a:t>
            </a:r>
            <a:r>
              <a:rPr lang="en-US" altLang="de-DE" sz="2800" dirty="0">
                <a:latin typeface="+mn-lt"/>
              </a:rPr>
              <a:t> </a:t>
            </a:r>
            <a:r>
              <a:rPr lang="en-US" altLang="de-DE" sz="2800" b="1" dirty="0" err="1">
                <a:latin typeface="+mn-lt"/>
              </a:rPr>
              <a:t>unzureichender</a:t>
            </a:r>
            <a:r>
              <a:rPr lang="en-US" altLang="de-DE" sz="2800" dirty="0">
                <a:latin typeface="+mn-lt"/>
              </a:rPr>
              <a:t> </a:t>
            </a:r>
            <a:r>
              <a:rPr lang="en-US" altLang="de-DE" sz="2800" dirty="0" err="1">
                <a:latin typeface="+mn-lt"/>
              </a:rPr>
              <a:t>Wirkung</a:t>
            </a:r>
            <a:r>
              <a:rPr lang="en-US" altLang="de-DE" sz="2800" dirty="0">
                <a:latin typeface="+mn-lt"/>
              </a:rPr>
              <a:t>: </a:t>
            </a:r>
            <a:r>
              <a:rPr lang="en-US" altLang="de-DE" sz="2800" dirty="0" err="1">
                <a:latin typeface="+mn-lt"/>
              </a:rPr>
              <a:t>Dosissteigerung</a:t>
            </a:r>
            <a:r>
              <a:rPr lang="en-US" altLang="de-DE" sz="2800" dirty="0">
                <a:latin typeface="+mn-lt"/>
              </a:rPr>
              <a:t> </a:t>
            </a:r>
            <a:r>
              <a:rPr lang="en-US" altLang="de-DE" sz="2800" dirty="0" err="1">
                <a:latin typeface="+mn-lt"/>
              </a:rPr>
              <a:t>oder</a:t>
            </a:r>
            <a:r>
              <a:rPr lang="en-US" altLang="de-DE" sz="2800" dirty="0">
                <a:latin typeface="+mn-lt"/>
              </a:rPr>
              <a:t> </a:t>
            </a:r>
            <a:r>
              <a:rPr lang="en-US" altLang="de-DE" sz="2800" dirty="0" err="1">
                <a:latin typeface="+mn-lt"/>
              </a:rPr>
              <a:t>Kombination</a:t>
            </a:r>
            <a:r>
              <a:rPr lang="en-US" altLang="de-DE" sz="2800" dirty="0">
                <a:latin typeface="+mn-lt"/>
              </a:rPr>
              <a:t> </a:t>
            </a:r>
            <a:r>
              <a:rPr lang="en-US" altLang="de-DE" sz="2800" dirty="0" err="1">
                <a:latin typeface="+mn-lt"/>
              </a:rPr>
              <a:t>bzw</a:t>
            </a:r>
            <a:r>
              <a:rPr lang="en-US" altLang="de-DE" sz="2800" dirty="0">
                <a:latin typeface="+mn-lt"/>
              </a:rPr>
              <a:t>. Augmentation</a:t>
            </a:r>
          </a:p>
        </p:txBody>
      </p:sp>
    </p:spTree>
    <p:extLst>
      <p:ext uri="{BB962C8B-B14F-4D97-AF65-F5344CB8AC3E}">
        <p14:creationId xmlns:p14="http://schemas.microsoft.com/office/powerpoint/2010/main" val="132568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
          <p:cNvSpPr>
            <a:spLocks noGrp="1" noChangeArrowheads="1"/>
          </p:cNvSpPr>
          <p:nvPr>
            <p:ph type="title"/>
          </p:nvPr>
        </p:nvSpPr>
        <p:spPr>
          <a:xfrm>
            <a:off x="1711524" y="178595"/>
            <a:ext cx="8152805" cy="2321719"/>
          </a:xfrm>
        </p:spPr>
        <p:txBody>
          <a:bodyPr/>
          <a:lstStyle/>
          <a:p>
            <a:pPr marL="286856"/>
            <a:r>
              <a:rPr lang="en-US" altLang="de-DE"/>
              <a:t>Therapie-Algorithmus bei Depression: </a:t>
            </a:r>
            <a:r>
              <a:rPr lang="en-US" altLang="de-DE" sz="3400">
                <a:ea typeface="Helvetica Neue Bold Condensed" charset="0"/>
                <a:cs typeface="Helvetica Neue Bold Condensed" charset="0"/>
              </a:rPr>
              <a:t>WFSBP-Guidelines</a:t>
            </a:r>
            <a:endParaRPr lang="en-US" altLang="de-DE" sz="3400"/>
          </a:p>
        </p:txBody>
      </p:sp>
      <p:sp>
        <p:nvSpPr>
          <p:cNvPr id="34819" name="AutoShape 2"/>
          <p:cNvSpPr>
            <a:spLocks/>
          </p:cNvSpPr>
          <p:nvPr/>
        </p:nvSpPr>
        <p:spPr bwMode="auto">
          <a:xfrm>
            <a:off x="3193852" y="2312789"/>
            <a:ext cx="5813227" cy="687586"/>
          </a:xfrm>
          <a:prstGeom prst="roundRect">
            <a:avLst>
              <a:gd name="adj" fmla="val 19477"/>
            </a:avLst>
          </a:prstGeom>
          <a:blipFill dpi="0" rotWithShape="0">
            <a:blip r:embed="rId2"/>
            <a:srcRect/>
            <a:tile tx="0" ty="0" sx="100000" sy="100000" flip="none" algn="tl"/>
          </a:blip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1pPr>
            <a:lvl2pPr marL="742950" indent="-28575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2pPr>
            <a:lvl3pPr marL="11430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3pPr>
            <a:lvl4pPr marL="16002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4pPr>
            <a:lvl5pPr marL="20574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5pPr>
            <a:lvl6pPr marL="25146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6pPr>
            <a:lvl7pPr marL="29718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7pPr>
            <a:lvl8pPr marL="34290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8pPr>
            <a:lvl9pPr marL="38862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9pPr>
          </a:lstStyle>
          <a:p>
            <a:pPr eaLnBrk="1" hangingPunct="1"/>
            <a:endParaRPr lang="de-AT" altLang="de-DE"/>
          </a:p>
        </p:txBody>
      </p:sp>
      <p:sp>
        <p:nvSpPr>
          <p:cNvPr id="34820" name="AutoShape 3"/>
          <p:cNvSpPr>
            <a:spLocks/>
          </p:cNvSpPr>
          <p:nvPr/>
        </p:nvSpPr>
        <p:spPr bwMode="auto">
          <a:xfrm>
            <a:off x="4551165" y="3339704"/>
            <a:ext cx="3107531" cy="491133"/>
          </a:xfrm>
          <a:prstGeom prst="roundRect">
            <a:avLst>
              <a:gd name="adj" fmla="val 27269"/>
            </a:avLst>
          </a:prstGeom>
          <a:solidFill>
            <a:schemeClr val="accent6">
              <a:lumMod val="20000"/>
              <a:lumOff val="80000"/>
            </a:schemeClr>
          </a:solidFill>
          <a:ln>
            <a:noFill/>
          </a:ln>
        </p:spPr>
        <p:txBody>
          <a:bodyPr lIns="0" tIns="0" rIns="0" bIns="0"/>
          <a:lstStyle>
            <a:lvl1pPr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1pPr>
            <a:lvl2pPr marL="742950" indent="-28575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2pPr>
            <a:lvl3pPr marL="11430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3pPr>
            <a:lvl4pPr marL="16002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4pPr>
            <a:lvl5pPr marL="20574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5pPr>
            <a:lvl6pPr marL="25146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6pPr>
            <a:lvl7pPr marL="29718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7pPr>
            <a:lvl8pPr marL="34290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8pPr>
            <a:lvl9pPr marL="38862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9pPr>
          </a:lstStyle>
          <a:p>
            <a:pPr eaLnBrk="1" hangingPunct="1"/>
            <a:endParaRPr lang="de-AT" altLang="de-DE"/>
          </a:p>
        </p:txBody>
      </p:sp>
      <p:sp>
        <p:nvSpPr>
          <p:cNvPr id="34821" name="AutoShape 4"/>
          <p:cNvSpPr>
            <a:spLocks/>
          </p:cNvSpPr>
          <p:nvPr/>
        </p:nvSpPr>
        <p:spPr bwMode="auto">
          <a:xfrm>
            <a:off x="7801571" y="4205884"/>
            <a:ext cx="1973461" cy="892969"/>
          </a:xfrm>
          <a:prstGeom prst="roundRect">
            <a:avLst>
              <a:gd name="adj" fmla="val 15000"/>
            </a:avLst>
          </a:prstGeom>
          <a:solidFill>
            <a:schemeClr val="bg2"/>
          </a:solidFill>
          <a:ln>
            <a:noFill/>
          </a:ln>
        </p:spPr>
        <p:txBody>
          <a:bodyPr lIns="0" tIns="0" rIns="0" bIns="0"/>
          <a:lstStyle>
            <a:lvl1pPr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1pPr>
            <a:lvl2pPr marL="742950" indent="-28575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2pPr>
            <a:lvl3pPr marL="11430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3pPr>
            <a:lvl4pPr marL="16002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4pPr>
            <a:lvl5pPr marL="20574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5pPr>
            <a:lvl6pPr marL="25146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6pPr>
            <a:lvl7pPr marL="29718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7pPr>
            <a:lvl8pPr marL="34290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8pPr>
            <a:lvl9pPr marL="38862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9pPr>
          </a:lstStyle>
          <a:p>
            <a:pPr eaLnBrk="1" hangingPunct="1"/>
            <a:endParaRPr lang="de-AT" altLang="de-DE"/>
          </a:p>
        </p:txBody>
      </p:sp>
      <p:sp>
        <p:nvSpPr>
          <p:cNvPr id="34822" name="AutoShape 5"/>
          <p:cNvSpPr>
            <a:spLocks/>
          </p:cNvSpPr>
          <p:nvPr/>
        </p:nvSpPr>
        <p:spPr bwMode="auto">
          <a:xfrm>
            <a:off x="8272612" y="5555383"/>
            <a:ext cx="1113979" cy="892969"/>
          </a:xfrm>
          <a:prstGeom prst="roundRect">
            <a:avLst>
              <a:gd name="adj" fmla="val 15000"/>
            </a:avLst>
          </a:prstGeom>
          <a:solidFill>
            <a:schemeClr val="accent3">
              <a:lumMod val="60000"/>
              <a:lumOff val="40000"/>
            </a:schemeClr>
          </a:solidFill>
          <a:ln>
            <a:noFill/>
          </a:ln>
        </p:spPr>
        <p:txBody>
          <a:bodyPr lIns="0" tIns="0" rIns="0" bIns="0"/>
          <a:lstStyle>
            <a:lvl1pPr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1pPr>
            <a:lvl2pPr marL="742950" indent="-28575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2pPr>
            <a:lvl3pPr marL="11430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3pPr>
            <a:lvl4pPr marL="16002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4pPr>
            <a:lvl5pPr marL="20574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5pPr>
            <a:lvl6pPr marL="25146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6pPr>
            <a:lvl7pPr marL="29718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7pPr>
            <a:lvl8pPr marL="34290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8pPr>
            <a:lvl9pPr marL="38862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9pPr>
          </a:lstStyle>
          <a:p>
            <a:pPr eaLnBrk="1" hangingPunct="1"/>
            <a:endParaRPr lang="de-AT" altLang="de-DE"/>
          </a:p>
        </p:txBody>
      </p:sp>
      <p:sp>
        <p:nvSpPr>
          <p:cNvPr id="34823" name="AutoShape 6"/>
          <p:cNvSpPr>
            <a:spLocks/>
          </p:cNvSpPr>
          <p:nvPr/>
        </p:nvSpPr>
        <p:spPr bwMode="auto">
          <a:xfrm>
            <a:off x="8069462" y="7125891"/>
            <a:ext cx="892969" cy="892969"/>
          </a:xfrm>
          <a:prstGeom prst="roundRect">
            <a:avLst>
              <a:gd name="adj" fmla="val 15000"/>
            </a:avLst>
          </a:prstGeom>
          <a:blipFill dpi="0" rotWithShape="0">
            <a:blip r:embed="rId3"/>
            <a:srcRect/>
            <a:tile tx="0" ty="0" sx="100000" sy="100000" flip="none" algn="tl"/>
          </a:blip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1pPr>
            <a:lvl2pPr marL="742950" indent="-28575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2pPr>
            <a:lvl3pPr marL="11430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3pPr>
            <a:lvl4pPr marL="16002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4pPr>
            <a:lvl5pPr marL="20574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5pPr>
            <a:lvl6pPr marL="25146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6pPr>
            <a:lvl7pPr marL="29718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7pPr>
            <a:lvl8pPr marL="34290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8pPr>
            <a:lvl9pPr marL="38862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9pPr>
          </a:lstStyle>
          <a:p>
            <a:pPr eaLnBrk="1" hangingPunct="1"/>
            <a:endParaRPr lang="de-AT" altLang="de-DE"/>
          </a:p>
        </p:txBody>
      </p:sp>
      <p:sp>
        <p:nvSpPr>
          <p:cNvPr id="34824" name="AutoShape 7"/>
          <p:cNvSpPr>
            <a:spLocks/>
          </p:cNvSpPr>
          <p:nvPr/>
        </p:nvSpPr>
        <p:spPr bwMode="auto">
          <a:xfrm>
            <a:off x="5522267" y="4179527"/>
            <a:ext cx="1417588" cy="892969"/>
          </a:xfrm>
          <a:prstGeom prst="roundRect">
            <a:avLst>
              <a:gd name="adj" fmla="val 15000"/>
            </a:avLst>
          </a:prstGeom>
          <a:solidFill>
            <a:schemeClr val="bg2"/>
          </a:solidFill>
          <a:ln>
            <a:noFill/>
          </a:ln>
        </p:spPr>
        <p:txBody>
          <a:bodyPr lIns="0" tIns="0" rIns="0" bIns="0"/>
          <a:lstStyle>
            <a:lvl1pPr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1pPr>
            <a:lvl2pPr marL="742950" indent="-28575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2pPr>
            <a:lvl3pPr marL="11430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3pPr>
            <a:lvl4pPr marL="16002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4pPr>
            <a:lvl5pPr marL="20574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5pPr>
            <a:lvl6pPr marL="25146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6pPr>
            <a:lvl7pPr marL="29718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7pPr>
            <a:lvl8pPr marL="34290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8pPr>
            <a:lvl9pPr marL="38862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9pPr>
          </a:lstStyle>
          <a:p>
            <a:pPr eaLnBrk="1" hangingPunct="1"/>
            <a:endParaRPr lang="de-AT" altLang="de-DE"/>
          </a:p>
        </p:txBody>
      </p:sp>
      <p:sp>
        <p:nvSpPr>
          <p:cNvPr id="34825" name="AutoShape 8"/>
          <p:cNvSpPr>
            <a:spLocks/>
          </p:cNvSpPr>
          <p:nvPr/>
        </p:nvSpPr>
        <p:spPr bwMode="auto">
          <a:xfrm>
            <a:off x="2988470" y="4170164"/>
            <a:ext cx="1687711" cy="928688"/>
          </a:xfrm>
          <a:prstGeom prst="roundRect">
            <a:avLst>
              <a:gd name="adj" fmla="val 14421"/>
            </a:avLst>
          </a:prstGeom>
          <a:solidFill>
            <a:schemeClr val="bg2"/>
          </a:solidFill>
          <a:ln>
            <a:noFill/>
          </a:ln>
        </p:spPr>
        <p:txBody>
          <a:bodyPr lIns="0" tIns="0" rIns="0" bIns="0"/>
          <a:lstStyle>
            <a:lvl1pPr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1pPr>
            <a:lvl2pPr marL="742950" indent="-28575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2pPr>
            <a:lvl3pPr marL="11430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3pPr>
            <a:lvl4pPr marL="16002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4pPr>
            <a:lvl5pPr marL="20574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5pPr>
            <a:lvl6pPr marL="25146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6pPr>
            <a:lvl7pPr marL="29718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7pPr>
            <a:lvl8pPr marL="34290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8pPr>
            <a:lvl9pPr marL="38862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9pPr>
          </a:lstStyle>
          <a:p>
            <a:pPr eaLnBrk="1" hangingPunct="1"/>
            <a:endParaRPr lang="de-AT" altLang="de-DE">
              <a:solidFill>
                <a:schemeClr val="bg1"/>
              </a:solidFill>
            </a:endParaRPr>
          </a:p>
        </p:txBody>
      </p:sp>
      <p:sp>
        <p:nvSpPr>
          <p:cNvPr id="34826" name="Rectangle 9"/>
          <p:cNvSpPr>
            <a:spLocks/>
          </p:cNvSpPr>
          <p:nvPr/>
        </p:nvSpPr>
        <p:spPr bwMode="auto">
          <a:xfrm>
            <a:off x="3197201" y="2469059"/>
            <a:ext cx="5813227" cy="455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1pPr>
            <a:lvl2pPr marL="742950" indent="-28575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2pPr>
            <a:lvl3pPr marL="11430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3pPr>
            <a:lvl4pPr marL="16002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4pPr>
            <a:lvl5pPr marL="20574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5pPr>
            <a:lvl6pPr marL="25146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6pPr>
            <a:lvl7pPr marL="29718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7pPr>
            <a:lvl8pPr marL="34290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8pPr>
            <a:lvl9pPr marL="38862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9pPr>
          </a:lstStyle>
          <a:p>
            <a:pPr eaLnBrk="1" hangingPunct="1"/>
            <a:r>
              <a:rPr lang="en-US" altLang="de-DE" sz="1300">
                <a:solidFill>
                  <a:srgbClr val="000000"/>
                </a:solidFill>
                <a:ea typeface="Helvetica Neue Bold Condensed" charset="0"/>
                <a:cs typeface="Helvetica Neue Bold Condensed" charset="0"/>
              </a:rPr>
              <a:t>PARTIELLES ANSPRECHEN ODER NON-RESPONSE NACH ZWEI BIS VIER WOCHEN THERAPIE  MIT EINEM ANTIDEPRESSIVUM</a:t>
            </a:r>
          </a:p>
        </p:txBody>
      </p:sp>
      <p:sp>
        <p:nvSpPr>
          <p:cNvPr id="34827" name="Rectangle 10"/>
          <p:cNvSpPr>
            <a:spLocks/>
          </p:cNvSpPr>
          <p:nvPr/>
        </p:nvSpPr>
        <p:spPr bwMode="auto">
          <a:xfrm>
            <a:off x="4576124" y="3379886"/>
            <a:ext cx="3357563" cy="410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1pPr>
            <a:lvl2pPr marL="742950" indent="-28575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2pPr>
            <a:lvl3pPr marL="11430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3pPr>
            <a:lvl4pPr marL="16002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4pPr>
            <a:lvl5pPr marL="20574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5pPr>
            <a:lvl6pPr marL="25146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6pPr>
            <a:lvl7pPr marL="29718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7pPr>
            <a:lvl8pPr marL="34290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8pPr>
            <a:lvl9pPr marL="38862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9pPr>
          </a:lstStyle>
          <a:p>
            <a:pPr eaLnBrk="1" hangingPunct="1"/>
            <a:r>
              <a:rPr lang="en-US" altLang="de-DE" sz="1300" dirty="0" err="1">
                <a:solidFill>
                  <a:srgbClr val="FF0000"/>
                </a:solidFill>
                <a:ea typeface="Helvetica Neue Bold Condensed" charset="0"/>
                <a:cs typeface="Helvetica Neue Bold Condensed" charset="0"/>
              </a:rPr>
              <a:t>Optimierung</a:t>
            </a:r>
            <a:r>
              <a:rPr lang="en-US" altLang="de-DE" sz="1300" dirty="0">
                <a:solidFill>
                  <a:srgbClr val="FF0000"/>
                </a:solidFill>
                <a:ea typeface="Helvetica Neue Bold Condensed" charset="0"/>
                <a:cs typeface="Helvetica Neue Bold Condensed" charset="0"/>
              </a:rPr>
              <a:t> der </a:t>
            </a:r>
            <a:r>
              <a:rPr lang="en-US" altLang="de-DE" sz="1300" dirty="0" err="1">
                <a:solidFill>
                  <a:srgbClr val="FF0000"/>
                </a:solidFill>
                <a:ea typeface="Helvetica Neue Bold Condensed" charset="0"/>
                <a:cs typeface="Helvetica Neue Bold Condensed" charset="0"/>
              </a:rPr>
              <a:t>Dosis</a:t>
            </a:r>
            <a:r>
              <a:rPr lang="en-US" altLang="de-DE" sz="1300" dirty="0">
                <a:solidFill>
                  <a:srgbClr val="FF0000"/>
                </a:solidFill>
                <a:ea typeface="Helvetica Neue Bold Condensed" charset="0"/>
                <a:cs typeface="Helvetica Neue Bold Condensed" charset="0"/>
              </a:rPr>
              <a:t> (</a:t>
            </a:r>
            <a:r>
              <a:rPr lang="en-US" altLang="de-DE" sz="1300" dirty="0" err="1">
                <a:solidFill>
                  <a:srgbClr val="FF0000"/>
                </a:solidFill>
                <a:ea typeface="Helvetica Neue Bold Condensed" charset="0"/>
                <a:cs typeface="Helvetica Neue Bold Condensed" charset="0"/>
              </a:rPr>
              <a:t>Dosiserhöhung</a:t>
            </a:r>
            <a:r>
              <a:rPr lang="en-US" altLang="de-DE" sz="1300" dirty="0">
                <a:solidFill>
                  <a:srgbClr val="FF0000"/>
                </a:solidFill>
                <a:ea typeface="Helvetica Neue Bold Condensed" charset="0"/>
                <a:cs typeface="Helvetica Neue Bold Condensed" charset="0"/>
              </a:rPr>
              <a:t>)</a:t>
            </a:r>
            <a:r>
              <a:rPr lang="en-US" altLang="de-DE" dirty="0">
                <a:solidFill>
                  <a:srgbClr val="FF0000"/>
                </a:solidFill>
                <a:ea typeface="Helvetica Neue Bold Condensed" charset="0"/>
                <a:cs typeface="Helvetica Neue Bold Condensed" charset="0"/>
              </a:rPr>
              <a:t> </a:t>
            </a:r>
          </a:p>
        </p:txBody>
      </p:sp>
      <p:sp>
        <p:nvSpPr>
          <p:cNvPr id="34828" name="Rectangle 11"/>
          <p:cNvSpPr>
            <a:spLocks/>
          </p:cNvSpPr>
          <p:nvPr/>
        </p:nvSpPr>
        <p:spPr bwMode="auto">
          <a:xfrm>
            <a:off x="5522267" y="4443383"/>
            <a:ext cx="14291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1pPr>
            <a:lvl2pPr marL="742950" indent="-28575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2pPr>
            <a:lvl3pPr marL="11430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3pPr>
            <a:lvl4pPr marL="16002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4pPr>
            <a:lvl5pPr marL="20574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5pPr>
            <a:lvl6pPr marL="25146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6pPr>
            <a:lvl7pPr marL="29718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7pPr>
            <a:lvl8pPr marL="34290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8pPr>
            <a:lvl9pPr marL="38862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9pPr>
          </a:lstStyle>
          <a:p>
            <a:pPr eaLnBrk="1" hangingPunct="1"/>
            <a:r>
              <a:rPr lang="en-US" altLang="de-DE" sz="1300" dirty="0">
                <a:solidFill>
                  <a:srgbClr val="000000"/>
                </a:solidFill>
                <a:ea typeface="Helvetica Neue Bold Condensed" charset="0"/>
                <a:cs typeface="Helvetica Neue Bold Condensed" charset="0"/>
              </a:rPr>
              <a:t>AUGMENTATIONS</a:t>
            </a:r>
          </a:p>
          <a:p>
            <a:pPr eaLnBrk="1" hangingPunct="1"/>
            <a:r>
              <a:rPr lang="en-US" altLang="de-DE" sz="1300" dirty="0">
                <a:solidFill>
                  <a:srgbClr val="000000"/>
                </a:solidFill>
                <a:ea typeface="Helvetica Neue Bold Condensed" charset="0"/>
                <a:cs typeface="Helvetica Neue Bold Condensed" charset="0"/>
              </a:rPr>
              <a:t>STRATEGIEN</a:t>
            </a:r>
          </a:p>
        </p:txBody>
      </p:sp>
      <p:sp>
        <p:nvSpPr>
          <p:cNvPr id="34829" name="Rectangle 12"/>
          <p:cNvSpPr>
            <a:spLocks/>
          </p:cNvSpPr>
          <p:nvPr/>
        </p:nvSpPr>
        <p:spPr bwMode="auto">
          <a:xfrm>
            <a:off x="7838407" y="4317505"/>
            <a:ext cx="1910953" cy="65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1pPr>
            <a:lvl2pPr marL="742950" indent="-28575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2pPr>
            <a:lvl3pPr marL="11430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3pPr>
            <a:lvl4pPr marL="16002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4pPr>
            <a:lvl5pPr marL="20574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5pPr>
            <a:lvl6pPr marL="25146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6pPr>
            <a:lvl7pPr marL="29718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7pPr>
            <a:lvl8pPr marL="34290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8pPr>
            <a:lvl9pPr marL="38862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9pPr>
          </a:lstStyle>
          <a:p>
            <a:pPr eaLnBrk="1" hangingPunct="1"/>
            <a:r>
              <a:rPr lang="en-US" altLang="de-DE" sz="1300">
                <a:solidFill>
                  <a:srgbClr val="000000"/>
                </a:solidFill>
                <a:ea typeface="Helvetica Neue Bold Condensed" charset="0"/>
                <a:cs typeface="Helvetica Neue Bold Condensed" charset="0"/>
              </a:rPr>
              <a:t>WECHSEL ZU EINEM NEUEN AD DER SELBEN KLASSE ODER ANDEREN KLASSE</a:t>
            </a:r>
          </a:p>
        </p:txBody>
      </p:sp>
      <p:sp>
        <p:nvSpPr>
          <p:cNvPr id="34830" name="Rectangle 13"/>
          <p:cNvSpPr>
            <a:spLocks/>
          </p:cNvSpPr>
          <p:nvPr/>
        </p:nvSpPr>
        <p:spPr bwMode="auto">
          <a:xfrm>
            <a:off x="3515321" y="5870616"/>
            <a:ext cx="79829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1pPr>
            <a:lvl2pPr marL="742950" indent="-28575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2pPr>
            <a:lvl3pPr marL="11430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3pPr>
            <a:lvl4pPr marL="16002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4pPr>
            <a:lvl5pPr marL="20574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5pPr>
            <a:lvl6pPr marL="25146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6pPr>
            <a:lvl7pPr marL="29718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7pPr>
            <a:lvl8pPr marL="34290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8pPr>
            <a:lvl9pPr marL="38862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9pPr>
          </a:lstStyle>
          <a:p>
            <a:pPr eaLnBrk="1" hangingPunct="1"/>
            <a:r>
              <a:rPr lang="en-US" altLang="de-DE" dirty="0">
                <a:solidFill>
                  <a:schemeClr val="tx1"/>
                </a:solidFill>
                <a:ea typeface="Helvetica Neue Bold Condensed" charset="0"/>
                <a:cs typeface="Helvetica Neue Bold Condensed" charset="0"/>
              </a:rPr>
              <a:t>TEX</a:t>
            </a:r>
          </a:p>
        </p:txBody>
      </p:sp>
      <p:sp>
        <p:nvSpPr>
          <p:cNvPr id="34831" name="Rectangle 14"/>
          <p:cNvSpPr>
            <a:spLocks/>
          </p:cNvSpPr>
          <p:nvPr/>
        </p:nvSpPr>
        <p:spPr bwMode="auto">
          <a:xfrm>
            <a:off x="3082294" y="4308575"/>
            <a:ext cx="1687711" cy="65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1pPr>
            <a:lvl2pPr marL="742950" indent="-28575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2pPr>
            <a:lvl3pPr marL="11430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3pPr>
            <a:lvl4pPr marL="16002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4pPr>
            <a:lvl5pPr marL="20574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5pPr>
            <a:lvl6pPr marL="25146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6pPr>
            <a:lvl7pPr marL="29718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7pPr>
            <a:lvl8pPr marL="34290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8pPr>
            <a:lvl9pPr marL="38862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9pPr>
          </a:lstStyle>
          <a:p>
            <a:pPr eaLnBrk="1" hangingPunct="1"/>
            <a:r>
              <a:rPr lang="en-US" altLang="de-DE" sz="1300" dirty="0">
                <a:solidFill>
                  <a:srgbClr val="000000"/>
                </a:solidFill>
                <a:ea typeface="Helvetica Neue Bold Condensed" charset="0"/>
                <a:cs typeface="Helvetica Neue Bold Condensed" charset="0"/>
              </a:rPr>
              <a:t>KOMBINATION ZWEIER </a:t>
            </a:r>
          </a:p>
          <a:p>
            <a:pPr eaLnBrk="1" hangingPunct="1"/>
            <a:r>
              <a:rPr lang="en-US" altLang="de-DE" sz="1300" dirty="0">
                <a:solidFill>
                  <a:srgbClr val="000000"/>
                </a:solidFill>
                <a:ea typeface="Helvetica Neue Bold Condensed" charset="0"/>
                <a:cs typeface="Helvetica Neue Bold Condensed" charset="0"/>
              </a:rPr>
              <a:t>AD UNTER-SCHIEDLICHER KLASSEN</a:t>
            </a:r>
          </a:p>
        </p:txBody>
      </p:sp>
      <p:sp>
        <p:nvSpPr>
          <p:cNvPr id="34832" name="AutoShape 15"/>
          <p:cNvSpPr>
            <a:spLocks/>
          </p:cNvSpPr>
          <p:nvPr/>
        </p:nvSpPr>
        <p:spPr bwMode="auto">
          <a:xfrm>
            <a:off x="3377038" y="5451574"/>
            <a:ext cx="1113979" cy="892969"/>
          </a:xfrm>
          <a:prstGeom prst="roundRect">
            <a:avLst>
              <a:gd name="adj" fmla="val 15000"/>
            </a:avLst>
          </a:prstGeom>
          <a:solidFill>
            <a:schemeClr val="accent3">
              <a:lumMod val="60000"/>
              <a:lumOff val="40000"/>
            </a:schemeClr>
          </a:solidFill>
          <a:ln>
            <a:noFill/>
          </a:ln>
        </p:spPr>
        <p:txBody>
          <a:bodyPr lIns="0" tIns="0" rIns="0" bIns="0"/>
          <a:lstStyle>
            <a:lvl1pPr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1pPr>
            <a:lvl2pPr marL="742950" indent="-28575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2pPr>
            <a:lvl3pPr marL="11430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3pPr>
            <a:lvl4pPr marL="16002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4pPr>
            <a:lvl5pPr marL="20574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5pPr>
            <a:lvl6pPr marL="25146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6pPr>
            <a:lvl7pPr marL="29718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7pPr>
            <a:lvl8pPr marL="34290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8pPr>
            <a:lvl9pPr marL="38862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9pPr>
          </a:lstStyle>
          <a:p>
            <a:pPr eaLnBrk="1" hangingPunct="1"/>
            <a:endParaRPr lang="de-AT" altLang="de-DE"/>
          </a:p>
        </p:txBody>
      </p:sp>
      <p:sp>
        <p:nvSpPr>
          <p:cNvPr id="34833" name="Rectangle 16"/>
          <p:cNvSpPr>
            <a:spLocks/>
          </p:cNvSpPr>
          <p:nvPr/>
        </p:nvSpPr>
        <p:spPr bwMode="auto">
          <a:xfrm>
            <a:off x="3361284" y="6016809"/>
            <a:ext cx="112973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1pPr>
            <a:lvl2pPr marL="742950" indent="-28575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2pPr>
            <a:lvl3pPr marL="11430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3pPr>
            <a:lvl4pPr marL="16002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4pPr>
            <a:lvl5pPr marL="20574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5pPr>
            <a:lvl6pPr marL="25146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6pPr>
            <a:lvl7pPr marL="29718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7pPr>
            <a:lvl8pPr marL="34290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8pPr>
            <a:lvl9pPr marL="38862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9pPr>
          </a:lstStyle>
          <a:p>
            <a:pPr eaLnBrk="1" hangingPunct="1"/>
            <a:r>
              <a:rPr lang="en-US" altLang="de-DE" sz="1300">
                <a:solidFill>
                  <a:srgbClr val="000000"/>
                </a:solidFill>
                <a:ea typeface="Helvetica Neue Bold Condensed" charset="0"/>
                <a:cs typeface="Helvetica Neue Bold Condensed" charset="0"/>
              </a:rPr>
              <a:t>EKT, ANYTIME</a:t>
            </a:r>
          </a:p>
        </p:txBody>
      </p:sp>
      <p:sp>
        <p:nvSpPr>
          <p:cNvPr id="34834" name="Rectangle 17"/>
          <p:cNvSpPr>
            <a:spLocks/>
          </p:cNvSpPr>
          <p:nvPr/>
        </p:nvSpPr>
        <p:spPr bwMode="auto">
          <a:xfrm>
            <a:off x="8348515" y="6025739"/>
            <a:ext cx="101912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1pPr>
            <a:lvl2pPr marL="742950" indent="-28575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2pPr>
            <a:lvl3pPr marL="11430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3pPr>
            <a:lvl4pPr marL="16002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4pPr>
            <a:lvl5pPr marL="20574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5pPr>
            <a:lvl6pPr marL="25146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6pPr>
            <a:lvl7pPr marL="29718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7pPr>
            <a:lvl8pPr marL="34290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8pPr>
            <a:lvl9pPr marL="38862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9pPr>
          </a:lstStyle>
          <a:p>
            <a:pPr eaLnBrk="1" hangingPunct="1"/>
            <a:r>
              <a:rPr lang="en-US" altLang="de-DE" sz="1300">
                <a:solidFill>
                  <a:srgbClr val="000000"/>
                </a:solidFill>
                <a:ea typeface="Helvetica Neue Bold Condensed" charset="0"/>
                <a:cs typeface="Helvetica Neue Bold Condensed" charset="0"/>
              </a:rPr>
              <a:t>PT, ANYTIME</a:t>
            </a:r>
          </a:p>
        </p:txBody>
      </p:sp>
      <p:sp>
        <p:nvSpPr>
          <p:cNvPr id="34835" name="Line 18"/>
          <p:cNvSpPr>
            <a:spLocks noChangeShapeType="1"/>
          </p:cNvSpPr>
          <p:nvPr/>
        </p:nvSpPr>
        <p:spPr bwMode="auto">
          <a:xfrm rot="10800000" flipH="1">
            <a:off x="6104930" y="3027164"/>
            <a:ext cx="0" cy="294680"/>
          </a:xfrm>
          <a:prstGeom prst="line">
            <a:avLst/>
          </a:prstGeom>
          <a:noFill/>
          <a:ln w="25400">
            <a:solidFill>
              <a:srgbClr val="908F95"/>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de-AT"/>
          </a:p>
        </p:txBody>
      </p:sp>
      <p:sp>
        <p:nvSpPr>
          <p:cNvPr id="34836" name="Line 19"/>
          <p:cNvSpPr>
            <a:spLocks noChangeShapeType="1"/>
          </p:cNvSpPr>
          <p:nvPr/>
        </p:nvSpPr>
        <p:spPr bwMode="auto">
          <a:xfrm rot="10800000" flipH="1">
            <a:off x="3827859" y="3920133"/>
            <a:ext cx="0" cy="285750"/>
          </a:xfrm>
          <a:prstGeom prst="line">
            <a:avLst/>
          </a:prstGeom>
          <a:noFill/>
          <a:ln w="25400">
            <a:solidFill>
              <a:srgbClr val="908F95"/>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de-AT"/>
          </a:p>
        </p:txBody>
      </p:sp>
      <p:sp>
        <p:nvSpPr>
          <p:cNvPr id="34837" name="Line 20"/>
          <p:cNvSpPr>
            <a:spLocks noChangeShapeType="1"/>
          </p:cNvSpPr>
          <p:nvPr/>
        </p:nvSpPr>
        <p:spPr bwMode="auto">
          <a:xfrm rot="10800000" flipH="1">
            <a:off x="6113859" y="3839766"/>
            <a:ext cx="0" cy="392906"/>
          </a:xfrm>
          <a:prstGeom prst="line">
            <a:avLst/>
          </a:prstGeom>
          <a:noFill/>
          <a:ln w="25400">
            <a:solidFill>
              <a:srgbClr val="908F95"/>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de-AT"/>
          </a:p>
        </p:txBody>
      </p:sp>
      <p:sp>
        <p:nvSpPr>
          <p:cNvPr id="34838" name="Line 21"/>
          <p:cNvSpPr>
            <a:spLocks noChangeShapeType="1"/>
          </p:cNvSpPr>
          <p:nvPr/>
        </p:nvSpPr>
        <p:spPr bwMode="auto">
          <a:xfrm rot="10800000" flipH="1">
            <a:off x="8792766" y="3937993"/>
            <a:ext cx="0" cy="303609"/>
          </a:xfrm>
          <a:prstGeom prst="line">
            <a:avLst/>
          </a:prstGeom>
          <a:noFill/>
          <a:ln w="25400">
            <a:solidFill>
              <a:srgbClr val="908F95"/>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de-AT"/>
          </a:p>
        </p:txBody>
      </p:sp>
      <p:sp>
        <p:nvSpPr>
          <p:cNvPr id="34839" name="Line 22"/>
          <p:cNvSpPr>
            <a:spLocks noChangeShapeType="1"/>
          </p:cNvSpPr>
          <p:nvPr/>
        </p:nvSpPr>
        <p:spPr bwMode="auto">
          <a:xfrm>
            <a:off x="3818930" y="3920133"/>
            <a:ext cx="4973836" cy="16744"/>
          </a:xfrm>
          <a:prstGeom prst="line">
            <a:avLst/>
          </a:prstGeom>
          <a:noFill/>
          <a:ln w="25400">
            <a:solidFill>
              <a:srgbClr val="908F95"/>
            </a:solidFill>
            <a:miter lim="800000"/>
            <a:headEnd/>
            <a:tailEnd/>
          </a:ln>
          <a:extLst>
            <a:ext uri="{909E8E84-426E-40DD-AFC4-6F175D3DCCD1}">
              <a14:hiddenFill xmlns:a14="http://schemas.microsoft.com/office/drawing/2010/main">
                <a:noFill/>
              </a14:hiddenFill>
            </a:ext>
          </a:extLst>
        </p:spPr>
        <p:txBody>
          <a:bodyPr lIns="0" tIns="0" rIns="0" bIns="0"/>
          <a:lstStyle/>
          <a:p>
            <a:endParaRPr lang="de-AT"/>
          </a:p>
        </p:txBody>
      </p:sp>
      <p:sp>
        <p:nvSpPr>
          <p:cNvPr id="34840" name="Rectangle 23"/>
          <p:cNvSpPr>
            <a:spLocks/>
          </p:cNvSpPr>
          <p:nvPr/>
        </p:nvSpPr>
        <p:spPr bwMode="auto">
          <a:xfrm>
            <a:off x="1893467" y="6497538"/>
            <a:ext cx="175689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1pPr>
            <a:lvl2pPr marL="742950" indent="-28575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2pPr>
            <a:lvl3pPr marL="11430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3pPr>
            <a:lvl4pPr marL="16002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4pPr>
            <a:lvl5pPr marL="20574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5pPr>
            <a:lvl6pPr marL="25146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6pPr>
            <a:lvl7pPr marL="29718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7pPr>
            <a:lvl8pPr marL="34290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8pPr>
            <a:lvl9pPr marL="38862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9pPr>
          </a:lstStyle>
          <a:p>
            <a:pPr eaLnBrk="1" hangingPunct="1"/>
            <a:r>
              <a:rPr lang="en-US" altLang="de-DE" sz="1000">
                <a:solidFill>
                  <a:schemeClr val="tx1"/>
                </a:solidFill>
                <a:ea typeface="Helvetica Neue Bold Condensed" charset="0"/>
                <a:cs typeface="Helvetica Neue Bold Condensed" charset="0"/>
              </a:rPr>
              <a:t>QUELLE: BAUER ET AL. 2017</a:t>
            </a:r>
          </a:p>
        </p:txBody>
      </p:sp>
    </p:spTree>
    <p:extLst>
      <p:ext uri="{BB962C8B-B14F-4D97-AF65-F5344CB8AC3E}">
        <p14:creationId xmlns:p14="http://schemas.microsoft.com/office/powerpoint/2010/main" val="167603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Therapieresistenz?</a:t>
            </a:r>
          </a:p>
        </p:txBody>
      </p:sp>
      <p:sp>
        <p:nvSpPr>
          <p:cNvPr id="3" name="Textplatzhalter 2"/>
          <p:cNvSpPr>
            <a:spLocks noGrp="1"/>
          </p:cNvSpPr>
          <p:nvPr>
            <p:ph type="body" sz="quarter" idx="13"/>
          </p:nvPr>
        </p:nvSpPr>
        <p:spPr/>
        <p:txBody>
          <a:bodyPr/>
          <a:lstStyle/>
          <a:p>
            <a:r>
              <a:rPr lang="de-AT" dirty="0"/>
              <a:t>SSRI/SNRI/TZA bisher allerdings nur ca. bei 2/3 der Patienten hilfreich</a:t>
            </a:r>
          </a:p>
          <a:p>
            <a:endParaRPr lang="de-AT" dirty="0"/>
          </a:p>
          <a:p>
            <a:r>
              <a:rPr lang="de-AT" dirty="0"/>
              <a:t>Was ist mit dem Rest?</a:t>
            </a:r>
          </a:p>
          <a:p>
            <a:endParaRPr lang="de-AT" dirty="0"/>
          </a:p>
        </p:txBody>
      </p:sp>
    </p:spTree>
    <p:extLst>
      <p:ext uri="{BB962C8B-B14F-4D97-AF65-F5344CB8AC3E}">
        <p14:creationId xmlns:p14="http://schemas.microsoft.com/office/powerpoint/2010/main" val="190535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Weitere Theorien:</a:t>
            </a:r>
          </a:p>
        </p:txBody>
      </p:sp>
      <p:sp>
        <p:nvSpPr>
          <p:cNvPr id="3" name="Textplatzhalter 2"/>
          <p:cNvSpPr>
            <a:spLocks noGrp="1"/>
          </p:cNvSpPr>
          <p:nvPr>
            <p:ph type="body" sz="quarter" idx="13"/>
          </p:nvPr>
        </p:nvSpPr>
        <p:spPr/>
        <p:txBody>
          <a:bodyPr/>
          <a:lstStyle/>
          <a:p>
            <a:r>
              <a:rPr lang="de-AT" dirty="0"/>
              <a:t>Plastizitätstheorie: Pat. mit Depression leiden unter einem Untergang von neuronaler Plastizität, Abnahme von Verbindungen der Nervenzellen untereinander, Volumenabnahme von </a:t>
            </a:r>
            <a:r>
              <a:rPr lang="de-AT" dirty="0" err="1"/>
              <a:t>Hippokampus</a:t>
            </a:r>
            <a:r>
              <a:rPr lang="de-AT" dirty="0"/>
              <a:t>, präfrontaler Kortex, durch Stress ebenfalls Abnahme von Plastizität</a:t>
            </a:r>
          </a:p>
          <a:p>
            <a:r>
              <a:rPr lang="de-AT" dirty="0" err="1"/>
              <a:t>Arousalstörung</a:t>
            </a:r>
            <a:r>
              <a:rPr lang="de-AT" dirty="0"/>
              <a:t> – chronischer </a:t>
            </a:r>
            <a:r>
              <a:rPr lang="de-AT" dirty="0" err="1"/>
              <a:t>Streß</a:t>
            </a:r>
            <a:endParaRPr lang="de-AT" dirty="0"/>
          </a:p>
          <a:p>
            <a:r>
              <a:rPr lang="de-AT" dirty="0"/>
              <a:t>Entzündungstheorie</a:t>
            </a:r>
          </a:p>
          <a:p>
            <a:r>
              <a:rPr lang="de-AT" dirty="0"/>
              <a:t>Veränderte Zusammensetzung der Darmflora</a:t>
            </a:r>
          </a:p>
          <a:p>
            <a:r>
              <a:rPr lang="de-AT" dirty="0"/>
              <a:t>……………</a:t>
            </a:r>
          </a:p>
        </p:txBody>
      </p:sp>
    </p:spTree>
    <p:extLst>
      <p:ext uri="{BB962C8B-B14F-4D97-AF65-F5344CB8AC3E}">
        <p14:creationId xmlns:p14="http://schemas.microsoft.com/office/powerpoint/2010/main" val="1557483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600" y="692696"/>
            <a:ext cx="10972800" cy="1129924"/>
          </a:xfrm>
        </p:spPr>
        <p:txBody>
          <a:bodyPr/>
          <a:lstStyle/>
          <a:p>
            <a:r>
              <a:rPr lang="de-AT" dirty="0"/>
              <a:t>Therapieresistenz:</a:t>
            </a:r>
          </a:p>
        </p:txBody>
      </p:sp>
      <p:sp>
        <p:nvSpPr>
          <p:cNvPr id="3" name="Textplatzhalter 2"/>
          <p:cNvSpPr>
            <a:spLocks noGrp="1"/>
          </p:cNvSpPr>
          <p:nvPr>
            <p:ph type="body" sz="quarter" idx="13"/>
          </p:nvPr>
        </p:nvSpPr>
        <p:spPr/>
        <p:txBody>
          <a:bodyPr/>
          <a:lstStyle/>
          <a:p>
            <a:pPr lvl="1" indent="0">
              <a:buNone/>
            </a:pPr>
            <a:r>
              <a:rPr lang="de-AT" sz="1600" dirty="0"/>
              <a:t>										www.oegpb.at</a:t>
            </a:r>
          </a:p>
          <a:p>
            <a:pPr marL="0" indent="0">
              <a:buNone/>
            </a:pPr>
            <a:endParaRPr lang="de-AT" sz="1600" dirty="0"/>
          </a:p>
          <a:p>
            <a:pPr marL="0" indent="0">
              <a:buNone/>
            </a:pPr>
            <a:endParaRPr lang="de-AT" dirty="0"/>
          </a:p>
        </p:txBody>
      </p:sp>
      <p:pic>
        <p:nvPicPr>
          <p:cNvPr id="4" name="Grafik 3"/>
          <p:cNvPicPr>
            <a:picLocks noChangeAspect="1"/>
          </p:cNvPicPr>
          <p:nvPr/>
        </p:nvPicPr>
        <p:blipFill>
          <a:blip r:embed="rId2"/>
          <a:stretch>
            <a:fillRect/>
          </a:stretch>
        </p:blipFill>
        <p:spPr>
          <a:xfrm>
            <a:off x="1703512" y="3068960"/>
            <a:ext cx="2808312" cy="3530167"/>
          </a:xfrm>
          <a:prstGeom prst="rect">
            <a:avLst/>
          </a:prstGeom>
        </p:spPr>
      </p:pic>
      <p:pic>
        <p:nvPicPr>
          <p:cNvPr id="5" name="Grafik 4"/>
          <p:cNvPicPr>
            <a:picLocks noChangeAspect="1"/>
          </p:cNvPicPr>
          <p:nvPr/>
        </p:nvPicPr>
        <p:blipFill>
          <a:blip r:embed="rId3"/>
          <a:stretch>
            <a:fillRect/>
          </a:stretch>
        </p:blipFill>
        <p:spPr>
          <a:xfrm>
            <a:off x="5622502" y="3200106"/>
            <a:ext cx="2424610" cy="3399021"/>
          </a:xfrm>
          <a:prstGeom prst="rect">
            <a:avLst/>
          </a:prstGeom>
        </p:spPr>
      </p:pic>
      <p:pic>
        <p:nvPicPr>
          <p:cNvPr id="6" name="Grafik 5"/>
          <p:cNvPicPr>
            <a:picLocks noChangeAspect="1"/>
          </p:cNvPicPr>
          <p:nvPr/>
        </p:nvPicPr>
        <p:blipFill>
          <a:blip r:embed="rId4"/>
          <a:stretch>
            <a:fillRect/>
          </a:stretch>
        </p:blipFill>
        <p:spPr>
          <a:xfrm>
            <a:off x="1415480" y="1493182"/>
            <a:ext cx="10039350" cy="1095375"/>
          </a:xfrm>
          <a:prstGeom prst="rect">
            <a:avLst/>
          </a:prstGeom>
        </p:spPr>
      </p:pic>
    </p:spTree>
    <p:extLst>
      <p:ext uri="{BB962C8B-B14F-4D97-AF65-F5344CB8AC3E}">
        <p14:creationId xmlns:p14="http://schemas.microsoft.com/office/powerpoint/2010/main" val="4269456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p:cNvSpPr>
            <a:spLocks noGrp="1" noChangeArrowheads="1"/>
          </p:cNvSpPr>
          <p:nvPr>
            <p:ph type="title"/>
          </p:nvPr>
        </p:nvSpPr>
        <p:spPr>
          <a:xfrm>
            <a:off x="911424" y="681447"/>
            <a:ext cx="7679531" cy="1714500"/>
          </a:xfrm>
        </p:spPr>
        <p:txBody>
          <a:bodyPr/>
          <a:lstStyle/>
          <a:p>
            <a:pPr marL="286856" algn="l"/>
            <a:r>
              <a:rPr lang="en-US" altLang="de-DE" dirty="0" err="1"/>
              <a:t>Begrifflichkeiten</a:t>
            </a:r>
            <a:endParaRPr lang="en-US" altLang="de-DE" dirty="0"/>
          </a:p>
        </p:txBody>
      </p:sp>
      <p:sp>
        <p:nvSpPr>
          <p:cNvPr id="33795" name="Rectangle 2"/>
          <p:cNvSpPr>
            <a:spLocks/>
          </p:cNvSpPr>
          <p:nvPr/>
        </p:nvSpPr>
        <p:spPr bwMode="auto">
          <a:xfrm>
            <a:off x="1343472" y="3151064"/>
            <a:ext cx="7768828" cy="118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1pPr>
            <a:lvl2pPr marL="742950" indent="-28575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2pPr>
            <a:lvl3pPr marL="11430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3pPr>
            <a:lvl4pPr marL="16002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4pPr>
            <a:lvl5pPr marL="20574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5pPr>
            <a:lvl6pPr marL="25146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6pPr>
            <a:lvl7pPr marL="29718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7pPr>
            <a:lvl8pPr marL="34290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8pPr>
            <a:lvl9pPr marL="38862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9pPr>
          </a:lstStyle>
          <a:p>
            <a:pPr algn="l" eaLnBrk="1" hangingPunct="1"/>
            <a:r>
              <a:rPr lang="en-US" altLang="de-DE" dirty="0">
                <a:solidFill>
                  <a:schemeClr val="tx1"/>
                </a:solidFill>
                <a:ea typeface="Helvetica Neue Bold Condensed" charset="0"/>
                <a:cs typeface="Helvetica Neue Bold Condensed" charset="0"/>
              </a:rPr>
              <a:t>THERAPIERESISTENZ </a:t>
            </a:r>
            <a:r>
              <a:rPr lang="en-US" altLang="de-DE" sz="1700" dirty="0">
                <a:solidFill>
                  <a:schemeClr val="tx1"/>
                </a:solidFill>
                <a:ea typeface="Helvetica Neue Bold Condensed" charset="0"/>
                <a:cs typeface="Helvetica Neue Bold Condensed" charset="0"/>
              </a:rPr>
              <a:t>PATIENT SPRICHT AUF ZWEI ADÄQUATE ANTIDEPRESSIVE THERAPIEN MIT GLEICH ODER UNTERSCHIEDLICH WIRKENDEN ANTIDEPRESSIVA NUR UNGENÜGEND AN</a:t>
            </a:r>
          </a:p>
        </p:txBody>
      </p:sp>
      <p:sp>
        <p:nvSpPr>
          <p:cNvPr id="33796" name="Rectangle 3"/>
          <p:cNvSpPr>
            <a:spLocks/>
          </p:cNvSpPr>
          <p:nvPr/>
        </p:nvSpPr>
        <p:spPr bwMode="auto">
          <a:xfrm>
            <a:off x="1343472" y="1984650"/>
            <a:ext cx="7706320" cy="118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1pPr>
            <a:lvl2pPr marL="742950" indent="-28575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2pPr>
            <a:lvl3pPr marL="11430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3pPr>
            <a:lvl4pPr marL="16002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4pPr>
            <a:lvl5pPr marL="20574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5pPr>
            <a:lvl6pPr marL="25146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6pPr>
            <a:lvl7pPr marL="29718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7pPr>
            <a:lvl8pPr marL="34290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8pPr>
            <a:lvl9pPr marL="38862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9pPr>
          </a:lstStyle>
          <a:p>
            <a:pPr algn="l" eaLnBrk="1" hangingPunct="1"/>
            <a:r>
              <a:rPr lang="en-US" altLang="de-DE" dirty="0">
                <a:solidFill>
                  <a:schemeClr val="tx1"/>
                </a:solidFill>
                <a:ea typeface="Helvetica Neue Bold Condensed" charset="0"/>
                <a:cs typeface="Helvetica Neue Bold Condensed" charset="0"/>
              </a:rPr>
              <a:t>INADÄQUATER RESPONSE </a:t>
            </a:r>
          </a:p>
          <a:p>
            <a:pPr algn="l" eaLnBrk="1" hangingPunct="1"/>
            <a:r>
              <a:rPr lang="en-US" altLang="de-DE" sz="1700" dirty="0">
                <a:solidFill>
                  <a:schemeClr val="tx1"/>
                </a:solidFill>
                <a:latin typeface="Helvetica Neue" charset="0"/>
                <a:ea typeface="Helvetica Neue Bold Condensed" charset="0"/>
                <a:cs typeface="Helvetica Neue Bold Condensed" charset="0"/>
              </a:rPr>
              <a:t>UNGENÜGENDES ANSPRECHEN AUF EINE ADÄQUATE </a:t>
            </a:r>
            <a:r>
              <a:rPr lang="en-US" altLang="de-DE" sz="1300" dirty="0">
                <a:solidFill>
                  <a:schemeClr val="tx1"/>
                </a:solidFill>
                <a:latin typeface="Helvetica Neue" charset="0"/>
                <a:ea typeface="Helvetica Neue Bold Condensed" charset="0"/>
                <a:cs typeface="Helvetica Neue Bold Condensed" charset="0"/>
              </a:rPr>
              <a:t>(MIND 4 WOCHEN, DOSISHÖHE AUSREICHEND)</a:t>
            </a:r>
            <a:r>
              <a:rPr lang="en-US" altLang="de-DE" sz="1700" dirty="0">
                <a:solidFill>
                  <a:schemeClr val="tx1"/>
                </a:solidFill>
                <a:latin typeface="Helvetica Neue" charset="0"/>
                <a:ea typeface="Helvetica Neue Bold Condensed" charset="0"/>
                <a:cs typeface="Helvetica Neue Bold Condensed" charset="0"/>
              </a:rPr>
              <a:t> ANTIDEPRESSIVE THERAPIE </a:t>
            </a:r>
            <a:endParaRPr lang="en-US" altLang="de-DE" dirty="0">
              <a:solidFill>
                <a:schemeClr val="tx1"/>
              </a:solidFill>
              <a:latin typeface="Helvetica Neue" charset="0"/>
              <a:ea typeface="Helvetica Neue Bold Condensed" charset="0"/>
              <a:cs typeface="Helvetica Neue Bold Condensed" charset="0"/>
            </a:endParaRPr>
          </a:p>
        </p:txBody>
      </p:sp>
      <p:sp>
        <p:nvSpPr>
          <p:cNvPr id="33797" name="Rectangle 4"/>
          <p:cNvSpPr>
            <a:spLocks/>
          </p:cNvSpPr>
          <p:nvPr/>
        </p:nvSpPr>
        <p:spPr bwMode="auto">
          <a:xfrm>
            <a:off x="1343472" y="4338712"/>
            <a:ext cx="7679531" cy="118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1pPr>
            <a:lvl2pPr marL="742950" indent="-28575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2pPr>
            <a:lvl3pPr marL="11430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3pPr>
            <a:lvl4pPr marL="16002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4pPr>
            <a:lvl5pPr marL="20574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5pPr>
            <a:lvl6pPr marL="25146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6pPr>
            <a:lvl7pPr marL="29718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7pPr>
            <a:lvl8pPr marL="34290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8pPr>
            <a:lvl9pPr marL="38862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9pPr>
          </a:lstStyle>
          <a:p>
            <a:pPr algn="l" eaLnBrk="1" hangingPunct="1"/>
            <a:r>
              <a:rPr lang="en-US" altLang="de-DE" dirty="0">
                <a:solidFill>
                  <a:schemeClr val="tx1"/>
                </a:solidFill>
                <a:ea typeface="Helvetica Neue Bold Condensed" charset="0"/>
                <a:cs typeface="Helvetica Neue Bold Condensed" charset="0"/>
              </a:rPr>
              <a:t>THERAPIEREFRAKTÄRE DEPRESSION </a:t>
            </a:r>
          </a:p>
          <a:p>
            <a:pPr algn="l" eaLnBrk="1" hangingPunct="1"/>
            <a:r>
              <a:rPr lang="en-US" altLang="de-DE" sz="1700" dirty="0">
                <a:solidFill>
                  <a:schemeClr val="tx1"/>
                </a:solidFill>
                <a:ea typeface="Helvetica Neue Bold Condensed" charset="0"/>
                <a:cs typeface="Helvetica Neue Bold Condensed" charset="0"/>
              </a:rPr>
              <a:t>UNGENÜGENDES ANSPRECHEN AUF MEHRERE ADÄQUATE ANTIDEPRESSIVE THERAPIEOPTIONEN (INKL. EKT)</a:t>
            </a:r>
          </a:p>
        </p:txBody>
      </p:sp>
      <p:sp>
        <p:nvSpPr>
          <p:cNvPr id="33798" name="Rectangle 5"/>
          <p:cNvSpPr>
            <a:spLocks/>
          </p:cNvSpPr>
          <p:nvPr/>
        </p:nvSpPr>
        <p:spPr bwMode="auto">
          <a:xfrm>
            <a:off x="1343471" y="5589240"/>
            <a:ext cx="7679531" cy="866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1pPr>
            <a:lvl2pPr marL="742950" indent="-28575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2pPr>
            <a:lvl3pPr marL="11430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3pPr>
            <a:lvl4pPr marL="16002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4pPr>
            <a:lvl5pPr marL="2057400" indent="-228600" eaLnBrk="0" hangingPunct="0">
              <a:defRPr sz="3200">
                <a:solidFill>
                  <a:srgbClr val="4A7594"/>
                </a:solidFill>
                <a:latin typeface="Helvetica Neue Bold Condensed" charset="0"/>
                <a:ea typeface="ヒラギノ角ゴ ProN W6" charset="0"/>
                <a:cs typeface="ヒラギノ角ゴ ProN W6" charset="0"/>
                <a:sym typeface="Helvetica Neue Bold Condensed" charset="0"/>
              </a:defRPr>
            </a:lvl5pPr>
            <a:lvl6pPr marL="25146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6pPr>
            <a:lvl7pPr marL="29718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7pPr>
            <a:lvl8pPr marL="34290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8pPr>
            <a:lvl9pPr marL="3886200" indent="-228600" algn="ctr" eaLnBrk="0" fontAlgn="base" hangingPunct="0">
              <a:spcBef>
                <a:spcPct val="0"/>
              </a:spcBef>
              <a:spcAft>
                <a:spcPct val="0"/>
              </a:spcAft>
              <a:defRPr sz="3200">
                <a:solidFill>
                  <a:srgbClr val="4A7594"/>
                </a:solidFill>
                <a:latin typeface="Helvetica Neue Bold Condensed" charset="0"/>
                <a:ea typeface="ヒラギノ角ゴ ProN W6" charset="0"/>
                <a:cs typeface="ヒラギノ角ゴ ProN W6" charset="0"/>
                <a:sym typeface="Helvetica Neue Bold Condensed" charset="0"/>
              </a:defRPr>
            </a:lvl9pPr>
          </a:lstStyle>
          <a:p>
            <a:pPr algn="l" eaLnBrk="1" hangingPunct="1"/>
            <a:r>
              <a:rPr lang="en-US" altLang="de-DE" dirty="0">
                <a:solidFill>
                  <a:schemeClr val="tx1"/>
                </a:solidFill>
                <a:ea typeface="Helvetica Neue Bold Condensed" charset="0"/>
                <a:cs typeface="Helvetica Neue Bold Condensed" charset="0"/>
              </a:rPr>
              <a:t>CHRONISCHE DEPRESSION </a:t>
            </a:r>
          </a:p>
          <a:p>
            <a:pPr algn="l" eaLnBrk="1" hangingPunct="1"/>
            <a:r>
              <a:rPr lang="en-US" altLang="de-DE" sz="1700" dirty="0">
                <a:solidFill>
                  <a:schemeClr val="tx1"/>
                </a:solidFill>
                <a:ea typeface="Helvetica Neue Bold Condensed" charset="0"/>
                <a:cs typeface="Helvetica Neue Bold Condensed" charset="0"/>
              </a:rPr>
              <a:t>DEPRESSIVE EPISODE MIT DAUER ÜBER 2 JAHRE TROTZ ADÄQUATER THERAPIEN </a:t>
            </a:r>
            <a:r>
              <a:rPr lang="en-US" altLang="de-DE" sz="1300" dirty="0">
                <a:solidFill>
                  <a:schemeClr val="tx1"/>
                </a:solidFill>
                <a:ea typeface="Helvetica Neue Bold Condensed" charset="0"/>
                <a:cs typeface="Helvetica Neue Bold Condensed" charset="0"/>
              </a:rPr>
              <a:t>(mind. </a:t>
            </a:r>
            <a:r>
              <a:rPr lang="en-US" altLang="de-DE" sz="1300" dirty="0" err="1">
                <a:solidFill>
                  <a:schemeClr val="tx1"/>
                </a:solidFill>
                <a:ea typeface="Helvetica Neue Bold Condensed" charset="0"/>
                <a:cs typeface="Helvetica Neue Bold Condensed" charset="0"/>
              </a:rPr>
              <a:t>hälfte</a:t>
            </a:r>
            <a:r>
              <a:rPr lang="en-US" altLang="de-DE" sz="1300" dirty="0">
                <a:solidFill>
                  <a:schemeClr val="tx1"/>
                </a:solidFill>
                <a:ea typeface="Helvetica Neue Bold Condensed" charset="0"/>
                <a:cs typeface="Helvetica Neue Bold Condensed" charset="0"/>
              </a:rPr>
              <a:t> </a:t>
            </a:r>
            <a:r>
              <a:rPr lang="en-US" altLang="de-DE" sz="1300" dirty="0" err="1">
                <a:solidFill>
                  <a:schemeClr val="tx1"/>
                </a:solidFill>
                <a:ea typeface="Helvetica Neue Bold Condensed" charset="0"/>
                <a:cs typeface="Helvetica Neue Bold Condensed" charset="0"/>
              </a:rPr>
              <a:t>aller</a:t>
            </a:r>
            <a:r>
              <a:rPr lang="en-US" altLang="de-DE" sz="1300" dirty="0">
                <a:solidFill>
                  <a:schemeClr val="tx1"/>
                </a:solidFill>
                <a:ea typeface="Helvetica Neue Bold Condensed" charset="0"/>
                <a:cs typeface="Helvetica Neue Bold Condensed" charset="0"/>
              </a:rPr>
              <a:t> </a:t>
            </a:r>
            <a:r>
              <a:rPr lang="en-US" altLang="de-DE" sz="1300" dirty="0" err="1">
                <a:solidFill>
                  <a:schemeClr val="tx1"/>
                </a:solidFill>
                <a:ea typeface="Helvetica Neue Bold Condensed" charset="0"/>
                <a:cs typeface="Helvetica Neue Bold Condensed" charset="0"/>
              </a:rPr>
              <a:t>Tage</a:t>
            </a:r>
            <a:r>
              <a:rPr lang="en-US" altLang="de-DE" sz="1300" dirty="0">
                <a:solidFill>
                  <a:schemeClr val="tx1"/>
                </a:solidFill>
                <a:ea typeface="Helvetica Neue Bold Condensed" charset="0"/>
                <a:cs typeface="Helvetica Neue Bold Condensed" charset="0"/>
              </a:rPr>
              <a:t> MDD)</a:t>
            </a:r>
          </a:p>
        </p:txBody>
      </p:sp>
    </p:spTree>
    <p:extLst>
      <p:ext uri="{BB962C8B-B14F-4D97-AF65-F5344CB8AC3E}">
        <p14:creationId xmlns:p14="http://schemas.microsoft.com/office/powerpoint/2010/main" val="2089527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Vincent Van Gogh</a:t>
            </a:r>
          </a:p>
        </p:txBody>
      </p:sp>
      <p:sp>
        <p:nvSpPr>
          <p:cNvPr id="6" name="Foliennummernplatzhalter 5"/>
          <p:cNvSpPr>
            <a:spLocks noGrp="1"/>
          </p:cNvSpPr>
          <p:nvPr>
            <p:ph type="sldNum" sz="quarter" idx="12"/>
          </p:nvPr>
        </p:nvSpPr>
        <p:spPr/>
        <p:txBody>
          <a:bodyPr/>
          <a:lstStyle/>
          <a:p>
            <a:pPr>
              <a:defRPr/>
            </a:pPr>
            <a:endParaRPr lang="de-AT">
              <a:solidFill>
                <a:srgbClr val="000000"/>
              </a:solidFill>
              <a:latin typeface="Arial"/>
            </a:endParaRPr>
          </a:p>
          <a:p>
            <a:pPr>
              <a:defRPr/>
            </a:pPr>
            <a:endParaRPr lang="de-AT">
              <a:solidFill>
                <a:srgbClr val="000000"/>
              </a:solidFill>
              <a:latin typeface="Arial"/>
            </a:endParaRPr>
          </a:p>
          <a:p>
            <a:pPr>
              <a:defRPr/>
            </a:pPr>
            <a:r>
              <a:rPr lang="de-AT">
                <a:solidFill>
                  <a:srgbClr val="000000"/>
                </a:solidFill>
                <a:latin typeface="Arial"/>
              </a:rPr>
              <a:t>Seite </a:t>
            </a:r>
            <a:fld id="{5C3BE597-6692-4C57-9322-44081F88D2CB}" type="slidenum">
              <a:rPr lang="de-AT">
                <a:solidFill>
                  <a:srgbClr val="000000"/>
                </a:solidFill>
                <a:latin typeface="Arial"/>
              </a:rPr>
              <a:pPr>
                <a:defRPr/>
              </a:pPr>
              <a:t>2</a:t>
            </a:fld>
            <a:endParaRPr lang="de-AT">
              <a:solidFill>
                <a:srgbClr val="000000"/>
              </a:solidFill>
              <a:latin typeface="Arial"/>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47529" y="1268760"/>
            <a:ext cx="3622519"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hteck 6"/>
          <p:cNvSpPr/>
          <p:nvPr/>
        </p:nvSpPr>
        <p:spPr>
          <a:xfrm>
            <a:off x="5663952" y="1340768"/>
            <a:ext cx="4572000" cy="3939540"/>
          </a:xfrm>
          <a:prstGeom prst="rect">
            <a:avLst/>
          </a:prstGeom>
        </p:spPr>
        <p:txBody>
          <a:bodyPr>
            <a:spAutoFit/>
          </a:bodyPr>
          <a:lstStyle/>
          <a:p>
            <a:pPr fontAlgn="base">
              <a:spcBef>
                <a:spcPct val="0"/>
              </a:spcBef>
              <a:spcAft>
                <a:spcPct val="0"/>
              </a:spcAft>
            </a:pPr>
            <a:r>
              <a:rPr lang="de-DE" sz="2400" b="1" i="1" dirty="0">
                <a:solidFill>
                  <a:srgbClr val="000000"/>
                </a:solidFill>
                <a:latin typeface="Times New Roman" pitchFamily="18" charset="0"/>
              </a:rPr>
              <a:t>Trauernder alter Mann </a:t>
            </a:r>
          </a:p>
          <a:p>
            <a:pPr fontAlgn="base">
              <a:spcBef>
                <a:spcPct val="0"/>
              </a:spcBef>
              <a:spcAft>
                <a:spcPct val="0"/>
              </a:spcAft>
            </a:pPr>
            <a:r>
              <a:rPr lang="de-DE" sz="2400" b="1" i="1" dirty="0">
                <a:solidFill>
                  <a:srgbClr val="000000"/>
                </a:solidFill>
                <a:latin typeface="Times New Roman" pitchFamily="18" charset="0"/>
              </a:rPr>
              <a:t>("At </a:t>
            </a:r>
            <a:r>
              <a:rPr lang="de-DE" sz="2400" b="1" i="1" dirty="0" err="1">
                <a:solidFill>
                  <a:srgbClr val="000000"/>
                </a:solidFill>
                <a:latin typeface="Times New Roman" pitchFamily="18" charset="0"/>
              </a:rPr>
              <a:t>Eternity's</a:t>
            </a:r>
            <a:r>
              <a:rPr lang="de-DE" sz="2400" b="1" i="1" dirty="0">
                <a:solidFill>
                  <a:srgbClr val="000000"/>
                </a:solidFill>
                <a:latin typeface="Times New Roman" pitchFamily="18" charset="0"/>
              </a:rPr>
              <a:t> Gate")</a:t>
            </a:r>
          </a:p>
          <a:p>
            <a:pPr fontAlgn="base">
              <a:spcBef>
                <a:spcPct val="0"/>
              </a:spcBef>
              <a:spcAft>
                <a:spcPct val="0"/>
              </a:spcAft>
            </a:pPr>
            <a:endParaRPr lang="de-DE" sz="2400" b="1" i="1" dirty="0">
              <a:solidFill>
                <a:srgbClr val="000000"/>
              </a:solidFill>
              <a:latin typeface="Times New Roman" pitchFamily="18" charset="0"/>
            </a:endParaRPr>
          </a:p>
          <a:p>
            <a:pPr fontAlgn="base">
              <a:spcBef>
                <a:spcPct val="0"/>
              </a:spcBef>
              <a:spcAft>
                <a:spcPct val="0"/>
              </a:spcAft>
            </a:pPr>
            <a:r>
              <a:rPr lang="de-AT" sz="2400" b="1" i="1" dirty="0">
                <a:solidFill>
                  <a:srgbClr val="000000"/>
                </a:solidFill>
                <a:latin typeface="Times New Roman" pitchFamily="18" charset="0"/>
              </a:rPr>
              <a:t>Saint-Rémy, Mai 1890 </a:t>
            </a:r>
          </a:p>
          <a:p>
            <a:pPr fontAlgn="base">
              <a:spcBef>
                <a:spcPct val="0"/>
              </a:spcBef>
              <a:spcAft>
                <a:spcPct val="0"/>
              </a:spcAft>
            </a:pPr>
            <a:r>
              <a:rPr lang="de-AT" sz="2400" b="1" i="1" dirty="0">
                <a:solidFill>
                  <a:srgbClr val="000000"/>
                </a:solidFill>
                <a:latin typeface="Times New Roman" pitchFamily="18" charset="0"/>
              </a:rPr>
              <a:t>Technik Öl auf Leinwand </a:t>
            </a:r>
          </a:p>
          <a:p>
            <a:pPr fontAlgn="base">
              <a:spcBef>
                <a:spcPct val="0"/>
              </a:spcBef>
              <a:spcAft>
                <a:spcPct val="0"/>
              </a:spcAft>
            </a:pPr>
            <a:r>
              <a:rPr lang="de-AT" sz="2400" b="1" i="1" dirty="0">
                <a:solidFill>
                  <a:srgbClr val="000000"/>
                </a:solidFill>
                <a:latin typeface="Times New Roman" pitchFamily="18" charset="0"/>
              </a:rPr>
              <a:t> </a:t>
            </a:r>
          </a:p>
          <a:p>
            <a:pPr fontAlgn="base">
              <a:spcBef>
                <a:spcPct val="0"/>
              </a:spcBef>
              <a:spcAft>
                <a:spcPct val="0"/>
              </a:spcAft>
            </a:pPr>
            <a:r>
              <a:rPr lang="de-AT" sz="2400" b="1" i="1" dirty="0">
                <a:solidFill>
                  <a:srgbClr val="000000"/>
                </a:solidFill>
                <a:latin typeface="Times New Roman" pitchFamily="18" charset="0"/>
              </a:rPr>
              <a:t>Maße Höhe: 81 cm; Weite: 65 cm </a:t>
            </a:r>
          </a:p>
          <a:p>
            <a:pPr fontAlgn="base">
              <a:spcBef>
                <a:spcPct val="0"/>
              </a:spcBef>
              <a:spcAft>
                <a:spcPct val="0"/>
              </a:spcAft>
            </a:pPr>
            <a:endParaRPr lang="de-DE" sz="2400" b="1" i="1" dirty="0">
              <a:solidFill>
                <a:srgbClr val="000000"/>
              </a:solidFill>
              <a:latin typeface="Times New Roman" pitchFamily="18" charset="0"/>
            </a:endParaRPr>
          </a:p>
          <a:p>
            <a:pPr fontAlgn="base">
              <a:spcBef>
                <a:spcPct val="0"/>
              </a:spcBef>
              <a:spcAft>
                <a:spcPct val="0"/>
              </a:spcAft>
            </a:pPr>
            <a:endParaRPr lang="de-DE" sz="2400" b="1" i="1" dirty="0">
              <a:solidFill>
                <a:srgbClr val="000000"/>
              </a:solidFill>
              <a:latin typeface="Times New Roman" pitchFamily="18" charset="0"/>
            </a:endParaRPr>
          </a:p>
          <a:p>
            <a:pPr fontAlgn="base">
              <a:spcBef>
                <a:spcPct val="0"/>
              </a:spcBef>
              <a:spcAft>
                <a:spcPct val="0"/>
              </a:spcAft>
            </a:pPr>
            <a:r>
              <a:rPr lang="de-DE" sz="1000" b="1" i="1" dirty="0">
                <a:solidFill>
                  <a:srgbClr val="000000"/>
                </a:solidFill>
                <a:latin typeface="Times New Roman" pitchFamily="18" charset="0"/>
              </a:rPr>
              <a:t>Quelle und Bild :  Wikipedia</a:t>
            </a:r>
          </a:p>
          <a:p>
            <a:pPr fontAlgn="base">
              <a:spcBef>
                <a:spcPct val="0"/>
              </a:spcBef>
              <a:spcAft>
                <a:spcPct val="0"/>
              </a:spcAft>
            </a:pPr>
            <a:endParaRPr lang="az-Cyrl-AZ" sz="2400" dirty="0">
              <a:solidFill>
                <a:srgbClr val="000000"/>
              </a:solidFill>
              <a:latin typeface="Times New Roman" pitchFamily="18" charset="0"/>
            </a:endParaRPr>
          </a:p>
        </p:txBody>
      </p:sp>
    </p:spTree>
    <p:extLst>
      <p:ext uri="{BB962C8B-B14F-4D97-AF65-F5344CB8AC3E}">
        <p14:creationId xmlns:p14="http://schemas.microsoft.com/office/powerpoint/2010/main" val="1103736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Neue Behandlungsmöglichkeiten ?</a:t>
            </a:r>
          </a:p>
        </p:txBody>
      </p:sp>
      <p:pic>
        <p:nvPicPr>
          <p:cNvPr id="4" name="Grafik 3"/>
          <p:cNvPicPr>
            <a:picLocks noChangeAspect="1"/>
          </p:cNvPicPr>
          <p:nvPr/>
        </p:nvPicPr>
        <p:blipFill>
          <a:blip r:embed="rId2"/>
          <a:stretch>
            <a:fillRect/>
          </a:stretch>
        </p:blipFill>
        <p:spPr>
          <a:xfrm>
            <a:off x="479376" y="-171400"/>
            <a:ext cx="10200456" cy="9089515"/>
          </a:xfrm>
          <a:prstGeom prst="rect">
            <a:avLst/>
          </a:prstGeom>
        </p:spPr>
      </p:pic>
      <p:sp>
        <p:nvSpPr>
          <p:cNvPr id="3" name="Textplatzhalter 2"/>
          <p:cNvSpPr>
            <a:spLocks noGrp="1"/>
          </p:cNvSpPr>
          <p:nvPr>
            <p:ph type="body" sz="quarter" idx="13"/>
          </p:nvPr>
        </p:nvSpPr>
        <p:spPr/>
        <p:txBody>
          <a:bodyPr/>
          <a:lstStyle/>
          <a:p>
            <a:endParaRPr lang="de-AT" dirty="0"/>
          </a:p>
        </p:txBody>
      </p:sp>
    </p:spTree>
    <p:extLst>
      <p:ext uri="{BB962C8B-B14F-4D97-AF65-F5344CB8AC3E}">
        <p14:creationId xmlns:p14="http://schemas.microsoft.com/office/powerpoint/2010/main" val="25291402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Look </a:t>
            </a:r>
            <a:r>
              <a:rPr lang="de-AT" dirty="0" err="1"/>
              <a:t>Oversea</a:t>
            </a:r>
            <a:r>
              <a:rPr lang="de-AT" dirty="0"/>
              <a:t>: </a:t>
            </a:r>
          </a:p>
        </p:txBody>
      </p:sp>
      <p:pic>
        <p:nvPicPr>
          <p:cNvPr id="4" name="Grafik 3"/>
          <p:cNvPicPr>
            <a:picLocks noChangeAspect="1"/>
          </p:cNvPicPr>
          <p:nvPr/>
        </p:nvPicPr>
        <p:blipFill>
          <a:blip r:embed="rId2"/>
          <a:stretch>
            <a:fillRect/>
          </a:stretch>
        </p:blipFill>
        <p:spPr>
          <a:xfrm>
            <a:off x="578345" y="2571357"/>
            <a:ext cx="1924050" cy="3000375"/>
          </a:xfrm>
          <a:prstGeom prst="rect">
            <a:avLst/>
          </a:prstGeom>
          <a:effectLst>
            <a:glow rad="838200">
              <a:schemeClr val="accent1">
                <a:alpha val="50000"/>
              </a:schemeClr>
            </a:glow>
            <a:outerShdw sx="1000" sy="1000" algn="ctr" rotWithShape="0">
              <a:srgbClr val="000000"/>
            </a:outerShdw>
          </a:effectLst>
        </p:spPr>
      </p:pic>
      <p:pic>
        <p:nvPicPr>
          <p:cNvPr id="5" name="Grafik 4"/>
          <p:cNvPicPr>
            <a:picLocks noChangeAspect="1"/>
          </p:cNvPicPr>
          <p:nvPr/>
        </p:nvPicPr>
        <p:blipFill>
          <a:blip r:embed="rId3"/>
          <a:stretch>
            <a:fillRect/>
          </a:stretch>
        </p:blipFill>
        <p:spPr>
          <a:xfrm>
            <a:off x="3143672" y="4437112"/>
            <a:ext cx="5266329" cy="1988840"/>
          </a:xfrm>
          <a:prstGeom prst="rect">
            <a:avLst/>
          </a:prstGeom>
        </p:spPr>
      </p:pic>
      <p:pic>
        <p:nvPicPr>
          <p:cNvPr id="6" name="Grafik 5"/>
          <p:cNvPicPr>
            <a:picLocks noChangeAspect="1"/>
          </p:cNvPicPr>
          <p:nvPr/>
        </p:nvPicPr>
        <p:blipFill>
          <a:blip r:embed="rId4"/>
          <a:stretch>
            <a:fillRect/>
          </a:stretch>
        </p:blipFill>
        <p:spPr>
          <a:xfrm>
            <a:off x="8869284" y="2571357"/>
            <a:ext cx="1362075" cy="2257425"/>
          </a:xfrm>
          <a:prstGeom prst="rect">
            <a:avLst/>
          </a:prstGeom>
        </p:spPr>
      </p:pic>
      <p:pic>
        <p:nvPicPr>
          <p:cNvPr id="7" name="Grafik 6"/>
          <p:cNvPicPr>
            <a:picLocks noChangeAspect="1"/>
          </p:cNvPicPr>
          <p:nvPr/>
        </p:nvPicPr>
        <p:blipFill>
          <a:blip r:embed="rId5"/>
          <a:stretch>
            <a:fillRect/>
          </a:stretch>
        </p:blipFill>
        <p:spPr>
          <a:xfrm>
            <a:off x="4367808" y="2209424"/>
            <a:ext cx="2209800" cy="1866900"/>
          </a:xfrm>
          <a:prstGeom prst="rect">
            <a:avLst/>
          </a:prstGeom>
        </p:spPr>
      </p:pic>
    </p:spTree>
    <p:extLst>
      <p:ext uri="{BB962C8B-B14F-4D97-AF65-F5344CB8AC3E}">
        <p14:creationId xmlns:p14="http://schemas.microsoft.com/office/powerpoint/2010/main" val="40491702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1343472" y="836712"/>
            <a:ext cx="8784976" cy="5856651"/>
          </a:xfrm>
          <a:prstGeom prst="rect">
            <a:avLst/>
          </a:prstGeom>
        </p:spPr>
      </p:pic>
      <p:sp>
        <p:nvSpPr>
          <p:cNvPr id="2" name="Titel 1"/>
          <p:cNvSpPr>
            <a:spLocks noGrp="1"/>
          </p:cNvSpPr>
          <p:nvPr>
            <p:ph type="title"/>
          </p:nvPr>
        </p:nvSpPr>
        <p:spPr/>
        <p:txBody>
          <a:bodyPr/>
          <a:lstStyle/>
          <a:p>
            <a:r>
              <a:rPr lang="de-AT" dirty="0"/>
              <a:t>Naturheilmittel?</a:t>
            </a:r>
          </a:p>
        </p:txBody>
      </p:sp>
    </p:spTree>
    <p:extLst>
      <p:ext uri="{BB962C8B-B14F-4D97-AF65-F5344CB8AC3E}">
        <p14:creationId xmlns:p14="http://schemas.microsoft.com/office/powerpoint/2010/main" val="34460393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695400" y="945727"/>
            <a:ext cx="10297144" cy="5137574"/>
          </a:xfrm>
          <a:prstGeom prst="rect">
            <a:avLst/>
          </a:prstGeom>
        </p:spPr>
      </p:pic>
      <p:sp>
        <p:nvSpPr>
          <p:cNvPr id="2" name="Titel 1"/>
          <p:cNvSpPr>
            <a:spLocks noGrp="1"/>
          </p:cNvSpPr>
          <p:nvPr>
            <p:ph type="title"/>
          </p:nvPr>
        </p:nvSpPr>
        <p:spPr>
          <a:xfrm>
            <a:off x="2063552" y="2780928"/>
            <a:ext cx="8208912" cy="1129924"/>
          </a:xfrm>
        </p:spPr>
        <p:txBody>
          <a:bodyPr>
            <a:normAutofit/>
          </a:bodyPr>
          <a:lstStyle/>
          <a:p>
            <a:r>
              <a:rPr lang="de-AT" sz="6600" dirty="0" err="1">
                <a:latin typeface="Ravie" panose="04040805050809020602" pitchFamily="82" charset="0"/>
              </a:rPr>
              <a:t>Psychodelika</a:t>
            </a:r>
            <a:endParaRPr lang="de-AT" sz="6600" dirty="0">
              <a:latin typeface="Ravie" panose="04040805050809020602" pitchFamily="82" charset="0"/>
            </a:endParaRPr>
          </a:p>
        </p:txBody>
      </p:sp>
    </p:spTree>
    <p:extLst>
      <p:ext uri="{BB962C8B-B14F-4D97-AF65-F5344CB8AC3E}">
        <p14:creationId xmlns:p14="http://schemas.microsoft.com/office/powerpoint/2010/main" val="317629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AT"/>
          </a:p>
        </p:txBody>
      </p:sp>
      <p:pic>
        <p:nvPicPr>
          <p:cNvPr id="5" name="Grafik 4"/>
          <p:cNvPicPr>
            <a:picLocks noChangeAspect="1"/>
          </p:cNvPicPr>
          <p:nvPr/>
        </p:nvPicPr>
        <p:blipFill>
          <a:blip r:embed="rId2"/>
          <a:stretch>
            <a:fillRect/>
          </a:stretch>
        </p:blipFill>
        <p:spPr>
          <a:xfrm>
            <a:off x="335360" y="68408"/>
            <a:ext cx="11521280" cy="6813376"/>
          </a:xfrm>
          <a:prstGeom prst="rect">
            <a:avLst/>
          </a:prstGeom>
        </p:spPr>
      </p:pic>
    </p:spTree>
    <p:extLst>
      <p:ext uri="{BB962C8B-B14F-4D97-AF65-F5344CB8AC3E}">
        <p14:creationId xmlns:p14="http://schemas.microsoft.com/office/powerpoint/2010/main" val="33555203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a:t>Ketamin</a:t>
            </a:r>
            <a:r>
              <a:rPr lang="de-AT" dirty="0"/>
              <a:t>/</a:t>
            </a:r>
            <a:r>
              <a:rPr lang="de-AT" dirty="0" err="1"/>
              <a:t>Esketamin</a:t>
            </a:r>
            <a:endParaRPr lang="de-AT" dirty="0"/>
          </a:p>
        </p:txBody>
      </p:sp>
      <p:pic>
        <p:nvPicPr>
          <p:cNvPr id="5" name="Grafik 4"/>
          <p:cNvPicPr>
            <a:picLocks noChangeAspect="1"/>
          </p:cNvPicPr>
          <p:nvPr/>
        </p:nvPicPr>
        <p:blipFill>
          <a:blip r:embed="rId2"/>
          <a:stretch>
            <a:fillRect/>
          </a:stretch>
        </p:blipFill>
        <p:spPr>
          <a:xfrm>
            <a:off x="6456040" y="2708920"/>
            <a:ext cx="3621640" cy="2808312"/>
          </a:xfrm>
          <a:prstGeom prst="rect">
            <a:avLst/>
          </a:prstGeom>
        </p:spPr>
      </p:pic>
      <p:pic>
        <p:nvPicPr>
          <p:cNvPr id="6" name="Grafik 5"/>
          <p:cNvPicPr>
            <a:picLocks noChangeAspect="1"/>
          </p:cNvPicPr>
          <p:nvPr/>
        </p:nvPicPr>
        <p:blipFill>
          <a:blip r:embed="rId3"/>
          <a:stretch>
            <a:fillRect/>
          </a:stretch>
        </p:blipFill>
        <p:spPr>
          <a:xfrm>
            <a:off x="1559496" y="2420888"/>
            <a:ext cx="3816424" cy="3816424"/>
          </a:xfrm>
          <a:prstGeom prst="rect">
            <a:avLst/>
          </a:prstGeom>
        </p:spPr>
      </p:pic>
    </p:spTree>
    <p:extLst>
      <p:ext uri="{BB962C8B-B14F-4D97-AF65-F5344CB8AC3E}">
        <p14:creationId xmlns:p14="http://schemas.microsoft.com/office/powerpoint/2010/main" val="24397302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Anwendung bei TRD</a:t>
            </a:r>
          </a:p>
        </p:txBody>
      </p:sp>
      <p:sp>
        <p:nvSpPr>
          <p:cNvPr id="3" name="Textplatzhalter 2"/>
          <p:cNvSpPr>
            <a:spLocks noGrp="1"/>
          </p:cNvSpPr>
          <p:nvPr>
            <p:ph type="body" sz="quarter" idx="13"/>
          </p:nvPr>
        </p:nvSpPr>
        <p:spPr>
          <a:xfrm>
            <a:off x="637416" y="1916832"/>
            <a:ext cx="10972800" cy="3761406"/>
          </a:xfrm>
        </p:spPr>
        <p:txBody>
          <a:bodyPr/>
          <a:lstStyle/>
          <a:p>
            <a:r>
              <a:rPr lang="de-AT" dirty="0"/>
              <a:t>Bisher als </a:t>
            </a:r>
            <a:r>
              <a:rPr lang="de-AT" dirty="0" err="1"/>
              <a:t>i.v.</a:t>
            </a:r>
            <a:r>
              <a:rPr lang="de-AT" dirty="0"/>
              <a:t> Gabe an spezialisierten Zentren</a:t>
            </a:r>
          </a:p>
          <a:p>
            <a:r>
              <a:rPr lang="de-AT" dirty="0"/>
              <a:t>Durch Nasenspray nun leichter anwendbar</a:t>
            </a:r>
          </a:p>
          <a:p>
            <a:r>
              <a:rPr lang="de-AT" dirty="0"/>
              <a:t>Beginn mit 56mg, bei guter Verträglichkeit 84 mg pro Sitzung (3 Sprays!)</a:t>
            </a:r>
          </a:p>
          <a:p>
            <a:r>
              <a:rPr lang="de-AT" dirty="0"/>
              <a:t>4 Wochen lang 2x Woche, dann Reduktion auf einmal pro Woche, nach circa einem Monat Versuch der Reduktion auf alle 2 Wochen für insgesamt 6 Monate</a:t>
            </a:r>
          </a:p>
          <a:p>
            <a:r>
              <a:rPr lang="de-AT" dirty="0"/>
              <a:t>Derzeit kein Erstattung, Anwendung nur im Krankenhaus, Pat. darf kein KFZ lenken nach Anwendung!</a:t>
            </a:r>
          </a:p>
          <a:p>
            <a:r>
              <a:rPr lang="de-AT" dirty="0"/>
              <a:t>Kosten pro Spray: ca. 300 EURO!</a:t>
            </a:r>
          </a:p>
        </p:txBody>
      </p:sp>
    </p:spTree>
    <p:extLst>
      <p:ext uri="{BB962C8B-B14F-4D97-AF65-F5344CB8AC3E}">
        <p14:creationId xmlns:p14="http://schemas.microsoft.com/office/powerpoint/2010/main" val="10089671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4"/>
          <p:cNvSpPr>
            <a:spLocks noGrp="1" noChangeArrowheads="1"/>
          </p:cNvSpPr>
          <p:nvPr>
            <p:ph type="title"/>
          </p:nvPr>
        </p:nvSpPr>
        <p:spPr>
          <a:xfrm>
            <a:off x="1533046" y="404664"/>
            <a:ext cx="8229600" cy="11430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de-DE" altLang="de-DE" dirty="0"/>
              <a:t>5 Irrtümer über Depression</a:t>
            </a:r>
            <a:endParaRPr lang="de-DE" altLang="de-DE" dirty="0">
              <a:solidFill>
                <a:srgbClr val="969696"/>
              </a:solidFill>
            </a:endParaRPr>
          </a:p>
        </p:txBody>
      </p:sp>
      <p:sp>
        <p:nvSpPr>
          <p:cNvPr id="31746" name="Rectangle 2"/>
          <p:cNvSpPr>
            <a:spLocks noGrp="1" noChangeArrowheads="1"/>
          </p:cNvSpPr>
          <p:nvPr>
            <p:ph type="body" idx="4294967295"/>
          </p:nvPr>
        </p:nvSpPr>
        <p:spPr>
          <a:xfrm>
            <a:off x="2601914" y="1484314"/>
            <a:ext cx="8066087" cy="4680990"/>
          </a:xfrm>
          <a:prstGeom prst="rect">
            <a:avLst/>
          </a:prstGeom>
          <a:noFill/>
        </p:spPr>
        <p:txBody>
          <a:bodyPr/>
          <a:lstStyle/>
          <a:p>
            <a:pPr marL="0" indent="0"/>
            <a:r>
              <a:rPr lang="de-DE" altLang="de-DE" sz="2400" dirty="0"/>
              <a:t>1: „Depressionen sind nicht häufig.“ </a:t>
            </a:r>
          </a:p>
          <a:p>
            <a:pPr marL="0" indent="0">
              <a:buNone/>
            </a:pPr>
            <a:r>
              <a:rPr lang="de-DE" altLang="de-DE" sz="1800" dirty="0"/>
              <a:t>	Stimmt nicht, fast jeder 5te  bekommt einmal im Leben Depressionen</a:t>
            </a:r>
          </a:p>
          <a:p>
            <a:pPr marL="0" indent="0"/>
            <a:r>
              <a:rPr lang="de-DE" altLang="de-DE" sz="2000" dirty="0"/>
              <a:t>2: „Depressionen sind keine Krankheiten sondern nur Probleme.“   	</a:t>
            </a:r>
            <a:r>
              <a:rPr lang="de-DE" altLang="de-DE" sz="1800" dirty="0"/>
              <a:t>Depressionen verursachen 6% aller DALYs (</a:t>
            </a:r>
            <a:r>
              <a:rPr lang="de-DE" altLang="de-DE" sz="1800" dirty="0" err="1"/>
              <a:t>Disability</a:t>
            </a:r>
            <a:r>
              <a:rPr lang="de-DE" altLang="de-DE" sz="1800" dirty="0"/>
              <a:t> </a:t>
            </a:r>
            <a:r>
              <a:rPr lang="de-DE" altLang="de-DE" sz="1800" dirty="0" err="1"/>
              <a:t>adjusted</a:t>
            </a:r>
            <a:r>
              <a:rPr lang="de-DE" altLang="de-DE" sz="1800" dirty="0"/>
              <a:t> </a:t>
            </a:r>
            <a:r>
              <a:rPr lang="de-DE" altLang="de-DE" sz="1800" dirty="0" err="1"/>
              <a:t>life</a:t>
            </a:r>
            <a:r>
              <a:rPr lang="de-DE" altLang="de-DE" sz="1800" dirty="0"/>
              <a:t> 	</a:t>
            </a:r>
            <a:r>
              <a:rPr lang="de-DE" altLang="de-DE" sz="1800" dirty="0" err="1"/>
              <a:t>years</a:t>
            </a:r>
            <a:r>
              <a:rPr lang="de-DE" altLang="de-DE" sz="1800" dirty="0"/>
              <a:t>), behindern mehr als z.B. Hypertonie oder Diabetes mellitus</a:t>
            </a:r>
          </a:p>
          <a:p>
            <a:pPr marL="0" indent="0"/>
            <a:r>
              <a:rPr lang="de-DE" altLang="de-DE" sz="2400" dirty="0"/>
              <a:t>3: „Depressionen sind keine schweren Erkrankungen.“ </a:t>
            </a:r>
          </a:p>
          <a:p>
            <a:pPr marL="0" indent="0">
              <a:buNone/>
            </a:pPr>
            <a:r>
              <a:rPr lang="de-DE" altLang="de-DE" sz="1800" dirty="0"/>
              <a:t> 	2,4 bis 8,6 % versterben durch Suizid,  verschlechtern CVD.</a:t>
            </a:r>
          </a:p>
          <a:p>
            <a:pPr marL="0" indent="0"/>
            <a:r>
              <a:rPr lang="de-DE" altLang="de-DE" sz="2400" dirty="0"/>
              <a:t>4: „Depressionen sind einmalige Ereignisse.“ </a:t>
            </a:r>
          </a:p>
          <a:p>
            <a:pPr marL="0" indent="0">
              <a:buNone/>
            </a:pPr>
            <a:r>
              <a:rPr lang="de-DE" altLang="de-DE" sz="1800" dirty="0"/>
              <a:t>	Wahrscheinlichkeit für Wiederauftreten liegt bei 75%.</a:t>
            </a:r>
          </a:p>
          <a:p>
            <a:pPr marL="0" indent="0"/>
            <a:r>
              <a:rPr lang="de-DE" altLang="de-DE" sz="2400" dirty="0"/>
              <a:t>5: „Depressionen sind ausschließlich psychische 	Ereignisse.“ </a:t>
            </a:r>
          </a:p>
          <a:p>
            <a:pPr marL="0" indent="0">
              <a:buNone/>
            </a:pPr>
            <a:r>
              <a:rPr lang="de-DE" altLang="de-DE" sz="1800" dirty="0"/>
              <a:t>	Psyche ist das Produkt des Gehirns, ein komplexes Organ – 	Depressionen haben biologische Grundlagen</a:t>
            </a:r>
            <a:endParaRPr lang="de-DE" altLang="de-DE" sz="1600" dirty="0"/>
          </a:p>
        </p:txBody>
      </p:sp>
      <p:sp>
        <p:nvSpPr>
          <p:cNvPr id="31747" name="Text Box 3"/>
          <p:cNvSpPr txBox="1">
            <a:spLocks noChangeArrowheads="1"/>
          </p:cNvSpPr>
          <p:nvPr/>
        </p:nvSpPr>
        <p:spPr bwMode="auto">
          <a:xfrm>
            <a:off x="2497138" y="6278564"/>
            <a:ext cx="59753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fontAlgn="base">
              <a:lnSpc>
                <a:spcPct val="95000"/>
              </a:lnSpc>
              <a:spcBef>
                <a:spcPct val="0"/>
              </a:spcBef>
              <a:spcAft>
                <a:spcPct val="0"/>
              </a:spcAft>
            </a:pPr>
            <a:r>
              <a:rPr lang="de-DE" altLang="de-DE">
                <a:solidFill>
                  <a:srgbClr val="969696"/>
                </a:solidFill>
              </a:rPr>
              <a:t>Kasper S 2007</a:t>
            </a:r>
            <a:endParaRPr lang="de-DE" altLang="de-DE" baseline="30000">
              <a:solidFill>
                <a:srgbClr val="969696"/>
              </a:solidFill>
            </a:endParaRPr>
          </a:p>
        </p:txBody>
      </p:sp>
    </p:spTree>
    <p:extLst>
      <p:ext uri="{BB962C8B-B14F-4D97-AF65-F5344CB8AC3E}">
        <p14:creationId xmlns:p14="http://schemas.microsoft.com/office/powerpoint/2010/main" val="311044271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60960"/>
            <a:ext cx="7589520" cy="1112520"/>
          </a:xfrm>
        </p:spPr>
        <p:txBody>
          <a:bodyPr>
            <a:normAutofit/>
          </a:bodyPr>
          <a:lstStyle/>
          <a:p>
            <a:r>
              <a:rPr lang="de-AT" dirty="0"/>
              <a:t>Differential-Diagnosen</a:t>
            </a:r>
          </a:p>
        </p:txBody>
      </p:sp>
      <p:sp>
        <p:nvSpPr>
          <p:cNvPr id="2" name="Textplatzhalter 1"/>
          <p:cNvSpPr>
            <a:spLocks noGrp="1"/>
          </p:cNvSpPr>
          <p:nvPr>
            <p:ph type="body" sz="quarter" idx="13"/>
          </p:nvPr>
        </p:nvSpPr>
        <p:spPr>
          <a:xfrm>
            <a:off x="1656080" y="782321"/>
            <a:ext cx="8229600" cy="3838086"/>
          </a:xfrm>
        </p:spPr>
        <p:txBody>
          <a:bodyPr/>
          <a:lstStyle/>
          <a:p>
            <a:pPr lvl="1"/>
            <a:r>
              <a:rPr lang="en-GB" sz="1800" b="1" dirty="0"/>
              <a:t> </a:t>
            </a:r>
            <a:r>
              <a:rPr lang="en-GB" sz="1800" b="1" dirty="0" err="1"/>
              <a:t>Symptomatische</a:t>
            </a:r>
            <a:r>
              <a:rPr lang="en-GB" sz="1800" b="1" dirty="0"/>
              <a:t> Depression:</a:t>
            </a:r>
            <a:r>
              <a:rPr lang="en-GB" sz="1800" dirty="0"/>
              <a:t> </a:t>
            </a:r>
            <a:r>
              <a:rPr lang="en-GB" sz="1800" dirty="0" err="1"/>
              <a:t>Als</a:t>
            </a:r>
            <a:r>
              <a:rPr lang="en-GB" sz="1800" dirty="0"/>
              <a:t> </a:t>
            </a:r>
            <a:r>
              <a:rPr lang="en-GB" sz="1800" dirty="0" err="1"/>
              <a:t>Begleiterkrankung</a:t>
            </a:r>
            <a:r>
              <a:rPr lang="en-GB" sz="1800" dirty="0"/>
              <a:t> </a:t>
            </a:r>
            <a:r>
              <a:rPr lang="en-GB" sz="1800" dirty="0" err="1"/>
              <a:t>oder</a:t>
            </a:r>
            <a:r>
              <a:rPr lang="en-GB" sz="1800" dirty="0"/>
              <a:t> </a:t>
            </a:r>
            <a:r>
              <a:rPr lang="en-GB" sz="1800" dirty="0" err="1"/>
              <a:t>Folge</a:t>
            </a:r>
            <a:r>
              <a:rPr lang="en-GB" sz="1800" dirty="0"/>
              <a:t> </a:t>
            </a:r>
            <a:r>
              <a:rPr lang="en-GB" sz="1800" dirty="0" err="1"/>
              <a:t>einer</a:t>
            </a:r>
            <a:r>
              <a:rPr lang="en-GB" sz="1800" dirty="0"/>
              <a:t> </a:t>
            </a:r>
            <a:r>
              <a:rPr lang="en-GB" sz="1800" dirty="0" err="1"/>
              <a:t>körperlichen</a:t>
            </a:r>
            <a:r>
              <a:rPr lang="en-GB" sz="1800" dirty="0"/>
              <a:t> </a:t>
            </a:r>
            <a:r>
              <a:rPr lang="en-GB" sz="1800" dirty="0" err="1"/>
              <a:t>Erkrankung</a:t>
            </a:r>
            <a:r>
              <a:rPr lang="en-GB" sz="1800" dirty="0"/>
              <a:t>. </a:t>
            </a:r>
          </a:p>
          <a:p>
            <a:pPr lvl="1"/>
            <a:r>
              <a:rPr lang="en-GB" sz="1800" b="1" dirty="0" err="1"/>
              <a:t>Organische</a:t>
            </a:r>
            <a:r>
              <a:rPr lang="en-GB" sz="1800" b="1" dirty="0"/>
              <a:t> Depression:  </a:t>
            </a:r>
            <a:r>
              <a:rPr lang="en-GB" sz="1800" dirty="0" err="1"/>
              <a:t>aufgrund</a:t>
            </a:r>
            <a:r>
              <a:rPr lang="en-GB" sz="1800" dirty="0"/>
              <a:t> </a:t>
            </a:r>
            <a:r>
              <a:rPr lang="en-GB" sz="1800" dirty="0" err="1"/>
              <a:t>struktureller</a:t>
            </a:r>
            <a:r>
              <a:rPr lang="en-GB" sz="1800" dirty="0"/>
              <a:t> </a:t>
            </a:r>
            <a:r>
              <a:rPr lang="en-GB" sz="1800" dirty="0" err="1"/>
              <a:t>Veränderungen</a:t>
            </a:r>
            <a:r>
              <a:rPr lang="en-GB" sz="1800" dirty="0"/>
              <a:t> des </a:t>
            </a:r>
            <a:r>
              <a:rPr lang="en-GB" sz="1800" dirty="0" err="1"/>
              <a:t>Gehirns</a:t>
            </a:r>
            <a:endParaRPr lang="en-GB" sz="1800" dirty="0"/>
          </a:p>
          <a:p>
            <a:r>
              <a:rPr lang="en-GB" sz="1800" dirty="0"/>
              <a:t> </a:t>
            </a:r>
            <a:r>
              <a:rPr lang="en-GB" sz="1800" b="1" u="sng" dirty="0" err="1"/>
              <a:t>Organische</a:t>
            </a:r>
            <a:r>
              <a:rPr lang="en-GB" sz="1800" b="1" u="sng" dirty="0"/>
              <a:t> </a:t>
            </a:r>
            <a:r>
              <a:rPr lang="en-GB" sz="1800" b="1" u="sng" dirty="0" err="1"/>
              <a:t>Differenzialdiagnosen</a:t>
            </a:r>
            <a:r>
              <a:rPr lang="en-GB" sz="1800" b="1" u="sng" dirty="0"/>
              <a:t>/</a:t>
            </a:r>
            <a:r>
              <a:rPr lang="en-GB" sz="1800" b="1" u="sng" dirty="0" err="1"/>
              <a:t>somatogene</a:t>
            </a:r>
            <a:r>
              <a:rPr lang="en-GB" sz="1800" b="1" u="sng" dirty="0"/>
              <a:t> </a:t>
            </a:r>
            <a:r>
              <a:rPr lang="en-GB" sz="1800" b="1" u="sng" dirty="0" err="1"/>
              <a:t>Depressio</a:t>
            </a:r>
            <a:r>
              <a:rPr lang="en-GB" sz="1800" b="1" u="sng" dirty="0"/>
              <a:t>:</a:t>
            </a:r>
            <a:r>
              <a:rPr lang="en-GB" sz="1800" dirty="0"/>
              <a:t> </a:t>
            </a:r>
          </a:p>
          <a:p>
            <a:pPr lvl="2"/>
            <a:r>
              <a:rPr lang="en-GB" sz="1800" b="1" dirty="0" err="1"/>
              <a:t>Neurologisch</a:t>
            </a:r>
            <a:r>
              <a:rPr lang="en-GB" sz="1800" b="1" dirty="0"/>
              <a:t>:  </a:t>
            </a:r>
            <a:r>
              <a:rPr lang="en-GB" sz="1800" dirty="0" err="1"/>
              <a:t>Demenz</a:t>
            </a:r>
            <a:r>
              <a:rPr lang="en-GB" sz="1800" dirty="0"/>
              <a:t>, </a:t>
            </a:r>
            <a:r>
              <a:rPr lang="en-GB" sz="1800" dirty="0" err="1"/>
              <a:t>Hirntumoren</a:t>
            </a:r>
            <a:r>
              <a:rPr lang="en-GB" sz="1800" dirty="0"/>
              <a:t>, </a:t>
            </a:r>
            <a:r>
              <a:rPr lang="en-GB" sz="1800" dirty="0" err="1"/>
              <a:t>Hirnatrophie</a:t>
            </a:r>
            <a:r>
              <a:rPr lang="en-GB" sz="1800" dirty="0"/>
              <a:t>, </a:t>
            </a:r>
            <a:r>
              <a:rPr lang="en-GB" sz="1800" dirty="0" err="1"/>
              <a:t>Hirninfarkt</a:t>
            </a:r>
            <a:r>
              <a:rPr lang="en-GB" sz="1800" dirty="0"/>
              <a:t>, </a:t>
            </a:r>
            <a:r>
              <a:rPr lang="en-GB" sz="1800" dirty="0" err="1"/>
              <a:t>Morbus</a:t>
            </a:r>
            <a:r>
              <a:rPr lang="en-GB" sz="1800" dirty="0"/>
              <a:t> Parkinson, MS, Chorea Huntington, </a:t>
            </a:r>
            <a:r>
              <a:rPr lang="en-GB" sz="1800" dirty="0" err="1"/>
              <a:t>Enzephalitis</a:t>
            </a:r>
            <a:endParaRPr lang="en-GB" sz="1800" dirty="0"/>
          </a:p>
          <a:p>
            <a:pPr lvl="2"/>
            <a:r>
              <a:rPr lang="en-GB" sz="1800" b="1" dirty="0" err="1"/>
              <a:t>Endokrinologisch</a:t>
            </a:r>
            <a:r>
              <a:rPr lang="en-GB" sz="1800" dirty="0"/>
              <a:t>: </a:t>
            </a:r>
            <a:r>
              <a:rPr lang="en-GB" sz="1800" dirty="0" err="1"/>
              <a:t>Hypothyreose</a:t>
            </a:r>
            <a:r>
              <a:rPr lang="en-GB" sz="1800" dirty="0"/>
              <a:t>, </a:t>
            </a:r>
            <a:r>
              <a:rPr lang="en-GB" sz="1800" dirty="0" err="1"/>
              <a:t>Hyperthyreose</a:t>
            </a:r>
            <a:r>
              <a:rPr lang="en-GB" sz="1800" dirty="0"/>
              <a:t>, Hypo-, </a:t>
            </a:r>
            <a:r>
              <a:rPr lang="en-GB" sz="1800" dirty="0" err="1"/>
              <a:t>Hyperparathyreoidismus</a:t>
            </a:r>
            <a:r>
              <a:rPr lang="en-GB" sz="1800" dirty="0"/>
              <a:t>, </a:t>
            </a:r>
            <a:r>
              <a:rPr lang="en-GB" sz="1800" dirty="0" err="1"/>
              <a:t>Morbus</a:t>
            </a:r>
            <a:r>
              <a:rPr lang="en-GB" sz="1800" dirty="0"/>
              <a:t> Cushing, </a:t>
            </a:r>
            <a:r>
              <a:rPr lang="en-GB" sz="1800" dirty="0" err="1"/>
              <a:t>Morbus</a:t>
            </a:r>
            <a:r>
              <a:rPr lang="en-GB" sz="1800" dirty="0"/>
              <a:t> Addison, </a:t>
            </a:r>
            <a:r>
              <a:rPr lang="en-GB" sz="1800" dirty="0" err="1"/>
              <a:t>Akromegalie</a:t>
            </a:r>
            <a:r>
              <a:rPr lang="en-GB" sz="1800" dirty="0"/>
              <a:t>, </a:t>
            </a:r>
            <a:r>
              <a:rPr lang="en-GB" sz="1800" dirty="0" err="1"/>
              <a:t>Hämochromatose</a:t>
            </a:r>
            <a:r>
              <a:rPr lang="en-GB" sz="1800" dirty="0"/>
              <a:t>, HVL-</a:t>
            </a:r>
            <a:r>
              <a:rPr lang="en-GB" sz="1800" dirty="0" err="1"/>
              <a:t>Insuffizienz</a:t>
            </a:r>
            <a:endParaRPr lang="en-GB" sz="1800" dirty="0"/>
          </a:p>
          <a:p>
            <a:pPr lvl="2"/>
            <a:r>
              <a:rPr lang="en-GB" sz="1800" b="1" dirty="0" err="1"/>
              <a:t>Kardial</a:t>
            </a:r>
            <a:r>
              <a:rPr lang="en-GB" sz="1800" dirty="0"/>
              <a:t>: ASD, VSD, </a:t>
            </a:r>
            <a:r>
              <a:rPr lang="en-GB" sz="1800" dirty="0" err="1"/>
              <a:t>essentieller</a:t>
            </a:r>
            <a:r>
              <a:rPr lang="en-GB" sz="1800" dirty="0"/>
              <a:t> </a:t>
            </a:r>
            <a:r>
              <a:rPr lang="en-GB" sz="1800" dirty="0" err="1"/>
              <a:t>Hypertonus</a:t>
            </a:r>
            <a:r>
              <a:rPr lang="en-GB" sz="1800" dirty="0"/>
              <a:t>, KHK, Z.n. </a:t>
            </a:r>
            <a:r>
              <a:rPr lang="en-GB" sz="1800" dirty="0" err="1"/>
              <a:t>Myokardinfarkt</a:t>
            </a:r>
            <a:r>
              <a:rPr lang="en-GB" sz="1800" dirty="0"/>
              <a:t> </a:t>
            </a:r>
            <a:r>
              <a:rPr lang="en-GB" sz="1800" dirty="0" err="1"/>
              <a:t>oder</a:t>
            </a:r>
            <a:r>
              <a:rPr lang="en-GB" sz="1800" dirty="0"/>
              <a:t> Bypass-OP</a:t>
            </a:r>
          </a:p>
          <a:p>
            <a:pPr lvl="2"/>
            <a:r>
              <a:rPr lang="en-GB" sz="1800" b="1" dirty="0" err="1"/>
              <a:t>Gastroenterologisch</a:t>
            </a:r>
            <a:r>
              <a:rPr lang="en-GB" sz="1800" dirty="0"/>
              <a:t>: </a:t>
            </a:r>
            <a:r>
              <a:rPr lang="en-GB" sz="1800" dirty="0" err="1"/>
              <a:t>Entzündliche</a:t>
            </a:r>
            <a:r>
              <a:rPr lang="en-GB" sz="1800" dirty="0"/>
              <a:t> </a:t>
            </a:r>
            <a:r>
              <a:rPr lang="en-GB" sz="1800" dirty="0" err="1"/>
              <a:t>Darmerkrankungen</a:t>
            </a:r>
            <a:r>
              <a:rPr lang="en-GB" sz="1800" dirty="0"/>
              <a:t>, </a:t>
            </a:r>
            <a:r>
              <a:rPr lang="en-GB" sz="1800" dirty="0" err="1"/>
              <a:t>Leberzirrhose</a:t>
            </a:r>
            <a:endParaRPr lang="en-GB" sz="1800" dirty="0"/>
          </a:p>
          <a:p>
            <a:pPr lvl="2"/>
            <a:r>
              <a:rPr lang="en-GB" sz="1800" b="1" dirty="0" err="1"/>
              <a:t>Stoffwechsel</a:t>
            </a:r>
            <a:r>
              <a:rPr lang="en-GB" sz="1800" dirty="0"/>
              <a:t>: </a:t>
            </a:r>
            <a:r>
              <a:rPr lang="en-GB" sz="1800" dirty="0" err="1"/>
              <a:t>Porphyrie</a:t>
            </a:r>
            <a:r>
              <a:rPr lang="en-GB" sz="1800" dirty="0"/>
              <a:t>, Diabetes mellitus</a:t>
            </a:r>
          </a:p>
          <a:p>
            <a:pPr lvl="2"/>
            <a:r>
              <a:rPr lang="en-GB" sz="1800" b="1" dirty="0" err="1"/>
              <a:t>Rheumatisch</a:t>
            </a:r>
            <a:r>
              <a:rPr lang="en-GB" sz="1800" dirty="0"/>
              <a:t>: Lupus </a:t>
            </a:r>
            <a:r>
              <a:rPr lang="en-GB" sz="1800" dirty="0" err="1"/>
              <a:t>erythematodes</a:t>
            </a:r>
            <a:r>
              <a:rPr lang="en-GB" sz="1800" dirty="0"/>
              <a:t>, </a:t>
            </a:r>
            <a:r>
              <a:rPr lang="en-GB" sz="1800" dirty="0" err="1"/>
              <a:t>rheumatoide</a:t>
            </a:r>
            <a:r>
              <a:rPr lang="en-GB" sz="1800" dirty="0"/>
              <a:t> Arthritis </a:t>
            </a:r>
            <a:r>
              <a:rPr lang="en-GB" sz="1800" dirty="0" err="1"/>
              <a:t>aber</a:t>
            </a:r>
            <a:r>
              <a:rPr lang="en-GB" sz="1800" dirty="0"/>
              <a:t> </a:t>
            </a:r>
            <a:r>
              <a:rPr lang="en-GB" sz="1800" dirty="0" err="1"/>
              <a:t>auch</a:t>
            </a:r>
            <a:r>
              <a:rPr lang="en-GB" sz="1800" dirty="0"/>
              <a:t> Dialyse-</a:t>
            </a:r>
            <a:r>
              <a:rPr lang="en-GB" sz="1800" dirty="0" err="1"/>
              <a:t>Patienten</a:t>
            </a:r>
            <a:r>
              <a:rPr lang="en-GB" sz="1800" dirty="0"/>
              <a:t> etc.</a:t>
            </a:r>
          </a:p>
          <a:p>
            <a:r>
              <a:rPr lang="en-GB" sz="1800" b="1" u="sng" dirty="0" err="1"/>
              <a:t>pharmakogene</a:t>
            </a:r>
            <a:r>
              <a:rPr lang="en-GB" sz="1800" b="1" u="sng" dirty="0"/>
              <a:t> Depression: </a:t>
            </a:r>
            <a:r>
              <a:rPr lang="en-GB" sz="1800" b="1" dirty="0"/>
              <a:t> </a:t>
            </a:r>
            <a:r>
              <a:rPr lang="en-GB" sz="1800" dirty="0" err="1"/>
              <a:t>Antihypertensiva</a:t>
            </a:r>
            <a:r>
              <a:rPr lang="en-GB" sz="1800" dirty="0"/>
              <a:t>, </a:t>
            </a:r>
            <a:r>
              <a:rPr lang="en-GB" sz="1800" dirty="0" err="1"/>
              <a:t>kardiale</a:t>
            </a:r>
            <a:r>
              <a:rPr lang="en-GB" sz="1800" dirty="0"/>
              <a:t> </a:t>
            </a:r>
            <a:r>
              <a:rPr lang="en-GB" sz="1800" dirty="0" err="1"/>
              <a:t>Medikamente</a:t>
            </a:r>
            <a:r>
              <a:rPr lang="en-GB" sz="1800" dirty="0"/>
              <a:t>, </a:t>
            </a:r>
            <a:r>
              <a:rPr lang="en-GB" sz="1800" dirty="0" err="1"/>
              <a:t>Antibiotika</a:t>
            </a:r>
            <a:r>
              <a:rPr lang="en-GB" sz="1800" dirty="0"/>
              <a:t>, </a:t>
            </a:r>
            <a:r>
              <a:rPr lang="en-GB" sz="1800" dirty="0" err="1"/>
              <a:t>Antirheumatika</a:t>
            </a:r>
            <a:r>
              <a:rPr lang="en-GB" sz="1800" dirty="0"/>
              <a:t>/</a:t>
            </a:r>
            <a:r>
              <a:rPr lang="en-GB" sz="1800" dirty="0" err="1"/>
              <a:t>Schmerzmedikamente</a:t>
            </a:r>
            <a:r>
              <a:rPr lang="en-GB" sz="1800" dirty="0"/>
              <a:t>,  </a:t>
            </a:r>
            <a:r>
              <a:rPr lang="en-GB" sz="1800" dirty="0" err="1"/>
              <a:t>Psychopharmaka</a:t>
            </a:r>
            <a:r>
              <a:rPr lang="en-GB" sz="1800" dirty="0"/>
              <a:t>, </a:t>
            </a:r>
            <a:r>
              <a:rPr lang="en-GB" sz="1800" dirty="0" err="1"/>
              <a:t>Steroidhormone</a:t>
            </a:r>
            <a:r>
              <a:rPr lang="en-GB" sz="1800" dirty="0"/>
              <a:t>, </a:t>
            </a:r>
            <a:r>
              <a:rPr lang="en-GB" sz="1800" dirty="0" err="1"/>
              <a:t>Parkinsonmedikamente</a:t>
            </a:r>
            <a:r>
              <a:rPr lang="en-GB" sz="1800" dirty="0"/>
              <a:t>…</a:t>
            </a:r>
          </a:p>
        </p:txBody>
      </p:sp>
    </p:spTree>
    <p:extLst>
      <p:ext uri="{BB962C8B-B14F-4D97-AF65-F5344CB8AC3E}">
        <p14:creationId xmlns:p14="http://schemas.microsoft.com/office/powerpoint/2010/main" val="199002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BEBA8EAE-BF5A-486C-A8C5-ECC9F3942E4B}">
                <a14:imgProps xmlns:a14="http://schemas.microsoft.com/office/drawing/2010/main">
                  <a14:imgLayer r:embed="rId3">
                    <a14:imgEffect>
                      <a14:artisticGlowDiffused intensity="4"/>
                    </a14:imgEffect>
                  </a14:imgLayer>
                </a14:imgProps>
              </a:ext>
            </a:extLst>
          </a:blip>
          <a:stretch>
            <a:fillRect/>
          </a:stretch>
        </p:blipFill>
        <p:spPr>
          <a:xfrm>
            <a:off x="481121" y="980729"/>
            <a:ext cx="10797710" cy="5328592"/>
          </a:xfrm>
          <a:prstGeom prst="rect">
            <a:avLst/>
          </a:prstGeom>
          <a:effectLst>
            <a:glow rad="127000">
              <a:schemeClr val="accent1"/>
            </a:glow>
            <a:outerShdw blurRad="50800" dist="50800" dir="5400000" algn="ctr" rotWithShape="0">
              <a:srgbClr val="000000"/>
            </a:outerShdw>
          </a:effectLst>
        </p:spPr>
      </p:pic>
      <p:sp>
        <p:nvSpPr>
          <p:cNvPr id="6" name="Textplatzhalter 5"/>
          <p:cNvSpPr>
            <a:spLocks noGrp="1"/>
          </p:cNvSpPr>
          <p:nvPr>
            <p:ph type="body" sz="quarter" idx="13"/>
          </p:nvPr>
        </p:nvSpPr>
        <p:spPr>
          <a:xfrm>
            <a:off x="623392" y="1052735"/>
            <a:ext cx="10513168" cy="5909549"/>
          </a:xfrm>
        </p:spPr>
        <p:txBody>
          <a:bodyPr/>
          <a:lstStyle/>
          <a:p>
            <a:pPr marL="0" indent="0">
              <a:buNone/>
            </a:pPr>
            <a:r>
              <a:rPr lang="de-DE" altLang="de-DE" i="1" dirty="0">
                <a:solidFill>
                  <a:srgbClr val="B9D0FF"/>
                </a:solidFill>
                <a:latin typeface="Arial Black" pitchFamily="34" charset="0"/>
              </a:rPr>
              <a:t>Depression</a:t>
            </a:r>
            <a:r>
              <a:rPr lang="de-DE" altLang="de-DE" dirty="0">
                <a:solidFill>
                  <a:srgbClr val="B9D0FF"/>
                </a:solidFill>
              </a:rPr>
              <a:t> </a:t>
            </a:r>
          </a:p>
          <a:p>
            <a:pPr marL="533400" indent="-533400"/>
            <a:r>
              <a:rPr lang="de-DE" altLang="de-DE" b="1" dirty="0"/>
              <a:t>depressive Stimmung (fast) den ganzen Tag</a:t>
            </a:r>
            <a:endParaRPr lang="de-DE" altLang="de-DE" b="1" dirty="0">
              <a:solidFill>
                <a:schemeClr val="bg2"/>
              </a:solidFill>
            </a:endParaRPr>
          </a:p>
          <a:p>
            <a:pPr marL="533400" indent="-533400"/>
            <a:r>
              <a:rPr lang="de-DE" altLang="de-DE" b="1" dirty="0"/>
              <a:t>Interesse- und Freudlosigkeit</a:t>
            </a:r>
          </a:p>
          <a:p>
            <a:pPr marL="533400" indent="-533400"/>
            <a:r>
              <a:rPr lang="de-DE" altLang="de-DE" b="1" dirty="0"/>
              <a:t>Gewichtsverlust &gt;5% KG/m</a:t>
            </a:r>
          </a:p>
          <a:p>
            <a:pPr marL="533400" indent="-533400"/>
            <a:r>
              <a:rPr lang="de-DE" altLang="de-DE" b="1" dirty="0"/>
              <a:t>Schlafstörungen (&gt;2h)</a:t>
            </a:r>
          </a:p>
          <a:p>
            <a:pPr marL="533400" indent="-533400"/>
            <a:r>
              <a:rPr lang="de-DE" altLang="de-DE" b="1" dirty="0"/>
              <a:t>Unruhe / Verlangsamung </a:t>
            </a:r>
          </a:p>
          <a:p>
            <a:pPr marL="533400" indent="-533400"/>
            <a:r>
              <a:rPr lang="de-DE" altLang="de-DE" b="1" dirty="0"/>
              <a:t>Müdigkeit, Energieverlust</a:t>
            </a:r>
          </a:p>
          <a:p>
            <a:pPr marL="533400" indent="-533400"/>
            <a:r>
              <a:rPr lang="de-DE" altLang="de-DE" b="1" dirty="0"/>
              <a:t>Konzentrationsmangel</a:t>
            </a:r>
          </a:p>
          <a:p>
            <a:pPr marL="533400" indent="-533400"/>
            <a:r>
              <a:rPr lang="de-DE" altLang="de-DE" b="1" dirty="0"/>
              <a:t>Entschlussunfähigkeit</a:t>
            </a:r>
          </a:p>
          <a:p>
            <a:pPr marL="533400" indent="-533400"/>
            <a:r>
              <a:rPr lang="de-DE" altLang="de-DE" b="1" dirty="0"/>
              <a:t>Selbstentwertung</a:t>
            </a:r>
          </a:p>
          <a:p>
            <a:pPr marL="533400" indent="-533400"/>
            <a:r>
              <a:rPr lang="de-DE" altLang="de-DE" b="1" dirty="0"/>
              <a:t>Schuldgefühle</a:t>
            </a:r>
          </a:p>
          <a:p>
            <a:pPr marL="533400" indent="-533400"/>
            <a:r>
              <a:rPr lang="de-DE" altLang="de-DE" b="1" dirty="0"/>
              <a:t>Todesgedanken, Suizidalität </a:t>
            </a:r>
          </a:p>
          <a:p>
            <a:pPr marL="0" indent="0">
              <a:buNone/>
            </a:pPr>
            <a:endParaRPr lang="de-AT" dirty="0"/>
          </a:p>
        </p:txBody>
      </p:sp>
    </p:spTree>
    <p:extLst>
      <p:ext uri="{BB962C8B-B14F-4D97-AF65-F5344CB8AC3E}">
        <p14:creationId xmlns:p14="http://schemas.microsoft.com/office/powerpoint/2010/main" val="1793771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47528" y="404664"/>
            <a:ext cx="8229600" cy="871430"/>
          </a:xfrm>
        </p:spPr>
        <p:txBody>
          <a:bodyPr/>
          <a:lstStyle/>
          <a:p>
            <a:r>
              <a:rPr lang="de-AT" dirty="0"/>
              <a:t>ICD 10 - Depression</a:t>
            </a:r>
          </a:p>
        </p:txBody>
      </p:sp>
      <p:sp>
        <p:nvSpPr>
          <p:cNvPr id="3" name="Inhaltsplatzhalter 2"/>
          <p:cNvSpPr>
            <a:spLocks noGrp="1"/>
          </p:cNvSpPr>
          <p:nvPr>
            <p:ph sz="half" idx="1"/>
          </p:nvPr>
        </p:nvSpPr>
        <p:spPr>
          <a:xfrm>
            <a:off x="1991544" y="1268760"/>
            <a:ext cx="8229600" cy="4896544"/>
          </a:xfrm>
        </p:spPr>
        <p:txBody>
          <a:bodyPr/>
          <a:lstStyle/>
          <a:p>
            <a:r>
              <a:rPr lang="de-AT" dirty="0"/>
              <a:t>Kriterium A </a:t>
            </a:r>
          </a:p>
          <a:p>
            <a:pPr marL="126900" indent="-342900">
              <a:buFontTx/>
              <a:buChar char="-"/>
            </a:pPr>
            <a:r>
              <a:rPr lang="de-AT" sz="1400" dirty="0"/>
              <a:t>Zeitdauer mindestens 2 Wochen</a:t>
            </a:r>
          </a:p>
          <a:p>
            <a:pPr marL="126900" indent="-342900">
              <a:buFontTx/>
              <a:buChar char="-"/>
            </a:pPr>
            <a:r>
              <a:rPr lang="de-AT" sz="1400" dirty="0" err="1"/>
              <a:t>Ausschluß</a:t>
            </a:r>
            <a:r>
              <a:rPr lang="de-AT" sz="1400" dirty="0"/>
              <a:t> Manie/Hypomanie</a:t>
            </a:r>
          </a:p>
          <a:p>
            <a:pPr marL="126900" indent="-342900">
              <a:buFontTx/>
              <a:buChar char="-"/>
            </a:pPr>
            <a:r>
              <a:rPr lang="de-AT" sz="1400" dirty="0" err="1"/>
              <a:t>Ausschluß</a:t>
            </a:r>
            <a:r>
              <a:rPr lang="de-AT" sz="1400" dirty="0"/>
              <a:t> </a:t>
            </a:r>
            <a:r>
              <a:rPr lang="de-AT" sz="1400" dirty="0" err="1"/>
              <a:t>Organizität</a:t>
            </a:r>
            <a:r>
              <a:rPr lang="de-AT" sz="1400" dirty="0"/>
              <a:t>/</a:t>
            </a:r>
            <a:r>
              <a:rPr lang="de-AT" sz="1400" dirty="0" err="1"/>
              <a:t>Substanzmißbrauch</a:t>
            </a:r>
            <a:endParaRPr lang="de-AT" sz="1400" dirty="0"/>
          </a:p>
          <a:p>
            <a:r>
              <a:rPr lang="de-AT" dirty="0"/>
              <a:t>Kriterium B </a:t>
            </a:r>
          </a:p>
          <a:p>
            <a:pPr lvl="1" indent="0">
              <a:buNone/>
            </a:pPr>
            <a:r>
              <a:rPr lang="de-AT" dirty="0"/>
              <a:t>Depressive Stimmung </a:t>
            </a:r>
          </a:p>
          <a:p>
            <a:pPr lvl="1" indent="0">
              <a:buNone/>
            </a:pPr>
            <a:r>
              <a:rPr lang="de-AT" dirty="0"/>
              <a:t>Interesse – oder Freudeverlust an Aktivitäten die normalerweise angenehm waren</a:t>
            </a:r>
          </a:p>
          <a:p>
            <a:pPr lvl="1" indent="0">
              <a:buNone/>
            </a:pPr>
            <a:r>
              <a:rPr lang="de-AT" dirty="0"/>
              <a:t>Verminderter Antrieb oder gesteigerte Ermüdbarkeit</a:t>
            </a:r>
          </a:p>
          <a:p>
            <a:pPr indent="0"/>
            <a:r>
              <a:rPr lang="de-AT" dirty="0"/>
              <a:t>Kriterium C </a:t>
            </a:r>
          </a:p>
          <a:p>
            <a:pPr lvl="1" indent="0">
              <a:buNone/>
            </a:pPr>
            <a:r>
              <a:rPr lang="de-AT" dirty="0"/>
              <a:t>Verlust des Selbstvertrauens oder des Selbstwertes</a:t>
            </a:r>
          </a:p>
          <a:p>
            <a:pPr lvl="1" indent="0">
              <a:buNone/>
            </a:pPr>
            <a:r>
              <a:rPr lang="de-AT" dirty="0"/>
              <a:t>Unbegründete Selbstvorwürfe oder ausgeprägte , unangemessene Schuldgefühle</a:t>
            </a:r>
          </a:p>
          <a:p>
            <a:pPr lvl="1" indent="0">
              <a:buNone/>
            </a:pPr>
            <a:r>
              <a:rPr lang="de-AT" dirty="0"/>
              <a:t>Wiederkehrende Gedanken an den Tod oder an Suizid oder suizidales Verhalten</a:t>
            </a:r>
          </a:p>
          <a:p>
            <a:pPr lvl="1" indent="0">
              <a:buNone/>
            </a:pPr>
            <a:r>
              <a:rPr lang="de-AT" dirty="0"/>
              <a:t>Klagen über oder Nachweis eines verminderten Denk - oder  Konzentrationsvermögens, Unschlüssigkeit oder Unentschlossenheit</a:t>
            </a:r>
          </a:p>
          <a:p>
            <a:pPr lvl="1" indent="0">
              <a:buNone/>
            </a:pPr>
            <a:r>
              <a:rPr lang="de-AT" dirty="0"/>
              <a:t>Psychomotorische Agitiertheit oder Hemmung (subjektiv oder objektiv)</a:t>
            </a:r>
          </a:p>
          <a:p>
            <a:pPr lvl="1" indent="0">
              <a:buNone/>
            </a:pPr>
            <a:r>
              <a:rPr lang="de-AT" dirty="0"/>
              <a:t>Schlafstörung jeder Art</a:t>
            </a:r>
          </a:p>
          <a:p>
            <a:pPr lvl="1" indent="0">
              <a:buNone/>
            </a:pPr>
            <a:r>
              <a:rPr lang="de-AT" dirty="0"/>
              <a:t>Appetitverlust oder gesteigerter Appetit mit entsprechender Gewichtsveränderung</a:t>
            </a:r>
          </a:p>
          <a:p>
            <a:pPr indent="0"/>
            <a:endParaRPr lang="de-AT" dirty="0"/>
          </a:p>
        </p:txBody>
      </p:sp>
    </p:spTree>
    <p:extLst>
      <p:ext uri="{BB962C8B-B14F-4D97-AF65-F5344CB8AC3E}">
        <p14:creationId xmlns:p14="http://schemas.microsoft.com/office/powerpoint/2010/main" val="2426454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178" name="Object 2"/>
          <p:cNvGraphicFramePr>
            <a:graphicFrameLocks/>
          </p:cNvGraphicFramePr>
          <p:nvPr/>
        </p:nvGraphicFramePr>
        <p:xfrm>
          <a:off x="1524001" y="1125538"/>
          <a:ext cx="4937125" cy="3022600"/>
        </p:xfrm>
        <a:graphic>
          <a:graphicData uri="http://schemas.openxmlformats.org/presentationml/2006/ole">
            <mc:AlternateContent xmlns:mc="http://schemas.openxmlformats.org/markup-compatibility/2006">
              <mc:Choice xmlns:v="urn:schemas-microsoft-com:vml" Requires="v">
                <p:oleObj name="Diagramm" r:id="rId3" imgW="6095905" imgH="4067080" progId="MSGraph.Chart.8">
                  <p:embed followColorScheme="full"/>
                </p:oleObj>
              </mc:Choice>
              <mc:Fallback>
                <p:oleObj name="Diagramm" r:id="rId3" imgW="6095905" imgH="4067080" progId="MSGraph.Chart.8">
                  <p:embed followColorScheme="full"/>
                  <p:pic>
                    <p:nvPicPr>
                      <p:cNvPr id="50178" name="Object 2"/>
                      <p:cNvPicPr>
                        <a:picLocks noChangeArrowheads="1"/>
                      </p:cNvPicPr>
                      <p:nvPr/>
                    </p:nvPicPr>
                    <p:blipFill>
                      <a:blip r:embed="rId4"/>
                      <a:srcRect/>
                      <a:stretch>
                        <a:fillRect/>
                      </a:stretch>
                    </p:blipFill>
                    <p:spPr bwMode="auto">
                      <a:xfrm>
                        <a:off x="1524001" y="1125538"/>
                        <a:ext cx="4937125" cy="302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179" name="Rectangle 3"/>
          <p:cNvSpPr>
            <a:spLocks noChangeArrowheads="1"/>
          </p:cNvSpPr>
          <p:nvPr/>
        </p:nvSpPr>
        <p:spPr bwMode="auto">
          <a:xfrm>
            <a:off x="2419350" y="2133601"/>
            <a:ext cx="1804988"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fontAlgn="base">
              <a:lnSpc>
                <a:spcPct val="110000"/>
              </a:lnSpc>
              <a:spcBef>
                <a:spcPct val="0"/>
              </a:spcBef>
              <a:spcAft>
                <a:spcPct val="0"/>
              </a:spcAft>
            </a:pPr>
            <a:r>
              <a:rPr lang="en-US" altLang="de-DE" b="1">
                <a:solidFill>
                  <a:srgbClr val="FFCC66"/>
                </a:solidFill>
              </a:rPr>
              <a:t>69%</a:t>
            </a:r>
          </a:p>
          <a:p>
            <a:pPr algn="ctr" fontAlgn="base">
              <a:lnSpc>
                <a:spcPct val="110000"/>
              </a:lnSpc>
              <a:spcBef>
                <a:spcPct val="0"/>
              </a:spcBef>
              <a:spcAft>
                <a:spcPct val="0"/>
              </a:spcAft>
            </a:pPr>
            <a:r>
              <a:rPr lang="en-US" altLang="de-DE" b="1">
                <a:solidFill>
                  <a:srgbClr val="FFCC66"/>
                </a:solidFill>
              </a:rPr>
              <a:t>Körperliche</a:t>
            </a:r>
          </a:p>
          <a:p>
            <a:pPr algn="ctr" fontAlgn="base">
              <a:lnSpc>
                <a:spcPct val="110000"/>
              </a:lnSpc>
              <a:spcBef>
                <a:spcPct val="0"/>
              </a:spcBef>
              <a:spcAft>
                <a:spcPct val="0"/>
              </a:spcAft>
            </a:pPr>
            <a:r>
              <a:rPr lang="de-DE" altLang="de-DE" b="1">
                <a:solidFill>
                  <a:srgbClr val="FFCC66"/>
                </a:solidFill>
              </a:rPr>
              <a:t>Beschwerden</a:t>
            </a:r>
            <a:endParaRPr lang="en-US" altLang="de-DE" b="1">
              <a:solidFill>
                <a:srgbClr val="FFCC66"/>
              </a:solidFill>
            </a:endParaRPr>
          </a:p>
        </p:txBody>
      </p:sp>
      <p:sp>
        <p:nvSpPr>
          <p:cNvPr id="50180" name="Rectangle 4"/>
          <p:cNvSpPr>
            <a:spLocks noChangeArrowheads="1"/>
          </p:cNvSpPr>
          <p:nvPr/>
        </p:nvSpPr>
        <p:spPr bwMode="auto">
          <a:xfrm>
            <a:off x="4079876" y="1916114"/>
            <a:ext cx="1806575"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fontAlgn="base">
              <a:lnSpc>
                <a:spcPct val="110000"/>
              </a:lnSpc>
              <a:spcBef>
                <a:spcPct val="0"/>
              </a:spcBef>
              <a:spcAft>
                <a:spcPct val="0"/>
              </a:spcAft>
            </a:pPr>
            <a:r>
              <a:rPr lang="en-US" altLang="de-DE" b="1">
                <a:solidFill>
                  <a:srgbClr val="000000"/>
                </a:solidFill>
              </a:rPr>
              <a:t>31%</a:t>
            </a:r>
          </a:p>
          <a:p>
            <a:pPr algn="ctr" fontAlgn="base">
              <a:lnSpc>
                <a:spcPct val="110000"/>
              </a:lnSpc>
              <a:spcBef>
                <a:spcPct val="0"/>
              </a:spcBef>
              <a:spcAft>
                <a:spcPct val="0"/>
              </a:spcAft>
            </a:pPr>
            <a:r>
              <a:rPr lang="en-US" altLang="de-DE" b="1">
                <a:solidFill>
                  <a:srgbClr val="000000"/>
                </a:solidFill>
              </a:rPr>
              <a:t>Andere</a:t>
            </a:r>
          </a:p>
        </p:txBody>
      </p:sp>
      <p:sp>
        <p:nvSpPr>
          <p:cNvPr id="50181" name="Rectangle 5"/>
          <p:cNvSpPr>
            <a:spLocks noChangeArrowheads="1"/>
          </p:cNvSpPr>
          <p:nvPr/>
        </p:nvSpPr>
        <p:spPr bwMode="auto">
          <a:xfrm>
            <a:off x="2209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pPr>
            <a:endParaRPr lang="de-AT" altLang="de-DE">
              <a:solidFill>
                <a:srgbClr val="000000"/>
              </a:solidFill>
            </a:endParaRPr>
          </a:p>
        </p:txBody>
      </p:sp>
      <p:sp>
        <p:nvSpPr>
          <p:cNvPr id="50182" name="Rectangle 6"/>
          <p:cNvSpPr>
            <a:spLocks noChangeArrowheads="1"/>
          </p:cNvSpPr>
          <p:nvPr/>
        </p:nvSpPr>
        <p:spPr bwMode="auto">
          <a:xfrm>
            <a:off x="4648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pPr>
            <a:endParaRPr lang="de-AT" altLang="de-DE">
              <a:solidFill>
                <a:srgbClr val="000000"/>
              </a:solidFill>
            </a:endParaRPr>
          </a:p>
        </p:txBody>
      </p:sp>
      <p:sp>
        <p:nvSpPr>
          <p:cNvPr id="50183" name="Text Box 7"/>
          <p:cNvSpPr txBox="1">
            <a:spLocks noChangeArrowheads="1"/>
          </p:cNvSpPr>
          <p:nvPr/>
        </p:nvSpPr>
        <p:spPr bwMode="auto">
          <a:xfrm>
            <a:off x="1828736" y="6246813"/>
            <a:ext cx="65" cy="380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fontAlgn="base">
              <a:lnSpc>
                <a:spcPct val="95000"/>
              </a:lnSpc>
              <a:spcBef>
                <a:spcPct val="0"/>
              </a:spcBef>
              <a:spcAft>
                <a:spcPct val="0"/>
              </a:spcAft>
            </a:pPr>
            <a:endParaRPr lang="en-US" altLang="de-DE" sz="2600">
              <a:solidFill>
                <a:srgbClr val="000000"/>
              </a:solidFill>
            </a:endParaRPr>
          </a:p>
        </p:txBody>
      </p:sp>
      <p:sp>
        <p:nvSpPr>
          <p:cNvPr id="50184" name="Rectangle 8"/>
          <p:cNvSpPr>
            <a:spLocks noChangeArrowheads="1"/>
          </p:cNvSpPr>
          <p:nvPr/>
        </p:nvSpPr>
        <p:spPr bwMode="auto">
          <a:xfrm>
            <a:off x="2598674" y="6618288"/>
            <a:ext cx="65" cy="380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fontAlgn="base">
              <a:lnSpc>
                <a:spcPct val="95000"/>
              </a:lnSpc>
              <a:spcBef>
                <a:spcPct val="0"/>
              </a:spcBef>
              <a:spcAft>
                <a:spcPct val="0"/>
              </a:spcAft>
            </a:pPr>
            <a:endParaRPr lang="en-US" altLang="de-DE" sz="2600">
              <a:solidFill>
                <a:srgbClr val="000000"/>
              </a:solidFill>
            </a:endParaRPr>
          </a:p>
        </p:txBody>
      </p:sp>
      <p:sp>
        <p:nvSpPr>
          <p:cNvPr id="50185" name="Rectangle 9"/>
          <p:cNvSpPr>
            <a:spLocks noChangeArrowheads="1"/>
          </p:cNvSpPr>
          <p:nvPr/>
        </p:nvSpPr>
        <p:spPr bwMode="auto">
          <a:xfrm>
            <a:off x="2170113" y="5915025"/>
            <a:ext cx="15430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pPr>
            <a:endParaRPr lang="de-AT" altLang="de-DE">
              <a:solidFill>
                <a:srgbClr val="000000"/>
              </a:solidFill>
            </a:endParaRPr>
          </a:p>
        </p:txBody>
      </p:sp>
      <p:sp>
        <p:nvSpPr>
          <p:cNvPr id="50186" name="Rectangle 10"/>
          <p:cNvSpPr>
            <a:spLocks noChangeArrowheads="1"/>
          </p:cNvSpPr>
          <p:nvPr/>
        </p:nvSpPr>
        <p:spPr bwMode="auto">
          <a:xfrm>
            <a:off x="3435351" y="5419725"/>
            <a:ext cx="23463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pPr>
            <a:endParaRPr lang="de-AT" altLang="de-DE">
              <a:solidFill>
                <a:srgbClr val="000000"/>
              </a:solidFill>
            </a:endParaRPr>
          </a:p>
        </p:txBody>
      </p:sp>
      <p:sp>
        <p:nvSpPr>
          <p:cNvPr id="50187" name="AutoShape 11"/>
          <p:cNvSpPr>
            <a:spLocks noChangeArrowheads="1"/>
          </p:cNvSpPr>
          <p:nvPr/>
        </p:nvSpPr>
        <p:spPr bwMode="auto">
          <a:xfrm flipV="1">
            <a:off x="3038476" y="3500439"/>
            <a:ext cx="5218113" cy="2562225"/>
          </a:xfrm>
          <a:prstGeom prst="cloudCallout">
            <a:avLst>
              <a:gd name="adj1" fmla="val -41204"/>
              <a:gd name="adj2" fmla="val 61088"/>
            </a:avLst>
          </a:prstGeom>
          <a:gradFill rotWithShape="0">
            <a:gsLst>
              <a:gs pos="0">
                <a:srgbClr val="FFFFFF"/>
              </a:gs>
              <a:gs pos="100000">
                <a:srgbClr val="9999FF"/>
              </a:gs>
            </a:gsLst>
            <a:lin ang="2700000" scaled="1"/>
          </a:gradFill>
          <a:ln w="12700">
            <a:solidFill>
              <a:srgbClr val="333399"/>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rot="10800000" wrap="none" lIns="0" tIns="0" rIns="0" bIns="0"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fontAlgn="base" hangingPunct="1">
              <a:spcBef>
                <a:spcPct val="0"/>
              </a:spcBef>
              <a:spcAft>
                <a:spcPct val="0"/>
              </a:spcAft>
            </a:pPr>
            <a:endParaRPr lang="en-US" altLang="de-DE" b="1">
              <a:solidFill>
                <a:srgbClr val="FFCC66"/>
              </a:solidFill>
            </a:endParaRPr>
          </a:p>
        </p:txBody>
      </p:sp>
      <p:sp>
        <p:nvSpPr>
          <p:cNvPr id="50188" name="Rectangle 12"/>
          <p:cNvSpPr>
            <a:spLocks noChangeArrowheads="1"/>
          </p:cNvSpPr>
          <p:nvPr/>
        </p:nvSpPr>
        <p:spPr bwMode="auto">
          <a:xfrm>
            <a:off x="1905000" y="6397626"/>
            <a:ext cx="5919788"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lvl1pPr marL="457200" indent="-457200"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fontAlgn="base">
              <a:spcBef>
                <a:spcPct val="0"/>
              </a:spcBef>
              <a:spcAft>
                <a:spcPct val="0"/>
              </a:spcAft>
            </a:pPr>
            <a:r>
              <a:rPr lang="en-US" altLang="de-DE">
                <a:solidFill>
                  <a:srgbClr val="969696"/>
                </a:solidFill>
              </a:rPr>
              <a:t>1 Simon GE et al. N Engl J Med. 1999</a:t>
            </a:r>
          </a:p>
        </p:txBody>
      </p:sp>
      <p:sp>
        <p:nvSpPr>
          <p:cNvPr id="50189" name="Rectangle 13"/>
          <p:cNvSpPr>
            <a:spLocks noGrp="1" noChangeArrowheads="1"/>
          </p:cNvSpPr>
          <p:nvPr>
            <p:ph type="body" idx="4294967295"/>
          </p:nvPr>
        </p:nvSpPr>
        <p:spPr>
          <a:xfrm>
            <a:off x="5880100" y="1341438"/>
            <a:ext cx="4787900" cy="2087562"/>
          </a:xfrm>
          <a:prstGeom prst="rect">
            <a:avLst/>
          </a:prstGeom>
          <a:noFill/>
          <a:extLs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lstStyle/>
          <a:p>
            <a:pPr marL="0" indent="0" algn="r">
              <a:lnSpc>
                <a:spcPct val="105000"/>
              </a:lnSpc>
              <a:spcBef>
                <a:spcPct val="0"/>
              </a:spcBef>
              <a:tabLst>
                <a:tab pos="673100" algn="l"/>
              </a:tabLst>
            </a:pPr>
            <a:r>
              <a:rPr lang="en-US" altLang="de-DE" sz="2000" dirty="0"/>
              <a:t>N 1146; </a:t>
            </a:r>
            <a:r>
              <a:rPr lang="en-US" altLang="de-DE" sz="2000" dirty="0" err="1"/>
              <a:t>Patienten</a:t>
            </a:r>
            <a:r>
              <a:rPr lang="en-US" altLang="de-DE" sz="2000" dirty="0"/>
              <a:t> </a:t>
            </a:r>
            <a:r>
              <a:rPr lang="en-US" altLang="de-DE" sz="2000" dirty="0" err="1"/>
              <a:t>mit</a:t>
            </a:r>
            <a:r>
              <a:rPr lang="en-US" altLang="de-DE" sz="2000" dirty="0"/>
              <a:t> Depression</a:t>
            </a:r>
            <a:r>
              <a:rPr lang="en-US" altLang="de-DE" sz="2000" b="1" dirty="0"/>
              <a:t> </a:t>
            </a:r>
            <a:r>
              <a:rPr lang="en-US" altLang="de-DE" b="1" dirty="0"/>
              <a:t>   </a:t>
            </a:r>
            <a:r>
              <a:rPr lang="en-US" altLang="de-DE" sz="2000" b="1" dirty="0"/>
              <a:t>69% </a:t>
            </a:r>
            <a:r>
              <a:rPr lang="en-US" altLang="de-DE" sz="2000" b="1" dirty="0" err="1"/>
              <a:t>suchen</a:t>
            </a:r>
            <a:r>
              <a:rPr lang="en-US" altLang="de-DE" sz="2000" b="1" dirty="0"/>
              <a:t> </a:t>
            </a:r>
            <a:r>
              <a:rPr lang="en-US" altLang="de-DE" sz="2000" b="1" dirty="0" err="1"/>
              <a:t>Hausarzt</a:t>
            </a:r>
            <a:r>
              <a:rPr lang="en-US" altLang="de-DE" sz="2000" b="1" dirty="0"/>
              <a:t> auf </a:t>
            </a:r>
            <a:r>
              <a:rPr lang="en-US" altLang="de-DE" sz="2000" b="1" dirty="0" err="1"/>
              <a:t>ausschließlich</a:t>
            </a:r>
            <a:r>
              <a:rPr lang="en-US" altLang="de-DE" sz="2000" b="1" dirty="0"/>
              <a:t> </a:t>
            </a:r>
            <a:r>
              <a:rPr lang="en-US" altLang="de-DE" sz="2000" b="1" dirty="0" err="1"/>
              <a:t>aufgrund</a:t>
            </a:r>
            <a:r>
              <a:rPr lang="en-US" altLang="de-DE" sz="2000" b="1" dirty="0"/>
              <a:t> von </a:t>
            </a:r>
            <a:r>
              <a:rPr lang="en-US" altLang="de-DE" sz="2000" b="1" dirty="0" err="1"/>
              <a:t>körperlichen</a:t>
            </a:r>
            <a:r>
              <a:rPr lang="en-US" altLang="de-DE" sz="2000" b="1" dirty="0"/>
              <a:t> </a:t>
            </a:r>
            <a:r>
              <a:rPr lang="en-US" altLang="de-DE" sz="2000" b="1" dirty="0" err="1"/>
              <a:t>Beschwerden</a:t>
            </a:r>
            <a:endParaRPr lang="en-US" altLang="de-DE" sz="2000" b="1" dirty="0"/>
          </a:p>
          <a:p>
            <a:pPr marL="0" indent="0" algn="r">
              <a:lnSpc>
                <a:spcPct val="105000"/>
              </a:lnSpc>
              <a:spcBef>
                <a:spcPct val="0"/>
              </a:spcBef>
              <a:buNone/>
              <a:tabLst>
                <a:tab pos="673100" algn="l"/>
              </a:tabLst>
            </a:pPr>
            <a:r>
              <a:rPr lang="en-US" altLang="de-DE" sz="2000" b="1" dirty="0" err="1"/>
              <a:t>im</a:t>
            </a:r>
            <a:r>
              <a:rPr lang="en-US" altLang="de-DE" sz="2000" b="1" dirty="0"/>
              <a:t> </a:t>
            </a:r>
            <a:r>
              <a:rPr lang="en-US" altLang="de-DE" sz="2000" b="1" dirty="0" err="1"/>
              <a:t>Rahmen</a:t>
            </a:r>
            <a:r>
              <a:rPr lang="en-US" altLang="de-DE" sz="2000" b="1" dirty="0"/>
              <a:t> der Depression</a:t>
            </a:r>
            <a:r>
              <a:rPr lang="en-US" altLang="de-DE" sz="2000" b="1" baseline="30000" dirty="0"/>
              <a:t>1</a:t>
            </a:r>
            <a:endParaRPr lang="en-US" altLang="de-DE" sz="2000" b="1" dirty="0"/>
          </a:p>
        </p:txBody>
      </p:sp>
      <p:sp>
        <p:nvSpPr>
          <p:cNvPr id="50190" name="Text Box 14"/>
          <p:cNvSpPr txBox="1">
            <a:spLocks noChangeArrowheads="1"/>
          </p:cNvSpPr>
          <p:nvPr/>
        </p:nvSpPr>
        <p:spPr bwMode="auto">
          <a:xfrm>
            <a:off x="4552950" y="4605338"/>
            <a:ext cx="16144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pPr>
            <a:r>
              <a:rPr lang="en-US" altLang="de-DE" b="1">
                <a:solidFill>
                  <a:srgbClr val="3333CC"/>
                </a:solidFill>
                <a:latin typeface="Arial Narrow" pitchFamily="34" charset="0"/>
              </a:rPr>
              <a:t>Muskelschmerzen</a:t>
            </a:r>
          </a:p>
        </p:txBody>
      </p:sp>
      <p:sp>
        <p:nvSpPr>
          <p:cNvPr id="50191" name="Text Box 15"/>
          <p:cNvSpPr txBox="1">
            <a:spLocks noChangeArrowheads="1"/>
          </p:cNvSpPr>
          <p:nvPr/>
        </p:nvSpPr>
        <p:spPr bwMode="auto">
          <a:xfrm>
            <a:off x="3625850" y="5099050"/>
            <a:ext cx="16525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pPr>
            <a:r>
              <a:rPr lang="en-US" altLang="de-DE" b="1">
                <a:solidFill>
                  <a:srgbClr val="3333CC"/>
                </a:solidFill>
                <a:latin typeface="Arial Narrow" pitchFamily="34" charset="0"/>
              </a:rPr>
              <a:t>Sehnenschmerzen</a:t>
            </a:r>
          </a:p>
        </p:txBody>
      </p:sp>
      <p:sp>
        <p:nvSpPr>
          <p:cNvPr id="50192" name="Text Box 16"/>
          <p:cNvSpPr txBox="1">
            <a:spLocks noChangeArrowheads="1"/>
          </p:cNvSpPr>
          <p:nvPr/>
        </p:nvSpPr>
        <p:spPr bwMode="auto">
          <a:xfrm>
            <a:off x="3911600" y="5373688"/>
            <a:ext cx="24003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pPr>
            <a:r>
              <a:rPr lang="en-US" altLang="de-DE" b="1">
                <a:solidFill>
                  <a:srgbClr val="3333CC"/>
                </a:solidFill>
                <a:latin typeface="Arial Narrow" pitchFamily="34" charset="0"/>
              </a:rPr>
              <a:t>Beklemmungen in der Brust</a:t>
            </a:r>
          </a:p>
        </p:txBody>
      </p:sp>
      <p:sp>
        <p:nvSpPr>
          <p:cNvPr id="50193" name="Text Box 17"/>
          <p:cNvSpPr txBox="1">
            <a:spLocks noChangeArrowheads="1"/>
          </p:cNvSpPr>
          <p:nvPr/>
        </p:nvSpPr>
        <p:spPr bwMode="auto">
          <a:xfrm>
            <a:off x="3432176" y="4821238"/>
            <a:ext cx="23082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pPr>
            <a:r>
              <a:rPr lang="en-US" altLang="de-DE" b="1">
                <a:solidFill>
                  <a:srgbClr val="3333CC"/>
                </a:solidFill>
                <a:latin typeface="Arial Narrow" pitchFamily="34" charset="0"/>
              </a:rPr>
              <a:t>Abdominelle Beschwerden</a:t>
            </a:r>
          </a:p>
        </p:txBody>
      </p:sp>
      <p:sp>
        <p:nvSpPr>
          <p:cNvPr id="50194" name="Text Box 18"/>
          <p:cNvSpPr txBox="1">
            <a:spLocks noChangeArrowheads="1"/>
          </p:cNvSpPr>
          <p:nvPr/>
        </p:nvSpPr>
        <p:spPr bwMode="auto">
          <a:xfrm>
            <a:off x="5853114" y="4089400"/>
            <a:ext cx="12096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pPr>
            <a:r>
              <a:rPr lang="en-US" altLang="de-DE" b="1">
                <a:solidFill>
                  <a:srgbClr val="FFFFFF"/>
                </a:solidFill>
                <a:latin typeface="Arial Narrow" pitchFamily="34" charset="0"/>
              </a:rPr>
              <a:t>Erschöpfung</a:t>
            </a:r>
          </a:p>
        </p:txBody>
      </p:sp>
      <p:sp>
        <p:nvSpPr>
          <p:cNvPr id="50195" name="Text Box 19"/>
          <p:cNvSpPr txBox="1">
            <a:spLocks noChangeArrowheads="1"/>
          </p:cNvSpPr>
          <p:nvPr/>
        </p:nvSpPr>
        <p:spPr bwMode="auto">
          <a:xfrm>
            <a:off x="5984875" y="4999038"/>
            <a:ext cx="14033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pPr>
            <a:r>
              <a:rPr lang="en-US" altLang="de-DE" b="1">
                <a:solidFill>
                  <a:srgbClr val="FFFFFF"/>
                </a:solidFill>
                <a:latin typeface="Arial Narrow" pitchFamily="34" charset="0"/>
              </a:rPr>
              <a:t>Allg. Schwäche</a:t>
            </a:r>
          </a:p>
        </p:txBody>
      </p:sp>
      <p:sp>
        <p:nvSpPr>
          <p:cNvPr id="50196" name="Text Box 20"/>
          <p:cNvSpPr txBox="1">
            <a:spLocks noChangeArrowheads="1"/>
          </p:cNvSpPr>
          <p:nvPr/>
        </p:nvSpPr>
        <p:spPr bwMode="auto">
          <a:xfrm>
            <a:off x="6461125" y="4375150"/>
            <a:ext cx="11366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pPr>
            <a:r>
              <a:rPr lang="en-US" altLang="de-DE" b="1">
                <a:solidFill>
                  <a:srgbClr val="FFFFFF"/>
                </a:solidFill>
                <a:latin typeface="Arial Narrow" pitchFamily="34" charset="0"/>
              </a:rPr>
              <a:t>Herzklopfen</a:t>
            </a:r>
          </a:p>
        </p:txBody>
      </p:sp>
      <p:sp>
        <p:nvSpPr>
          <p:cNvPr id="50197" name="Text Box 21"/>
          <p:cNvSpPr txBox="1">
            <a:spLocks noChangeArrowheads="1"/>
          </p:cNvSpPr>
          <p:nvPr/>
        </p:nvSpPr>
        <p:spPr bwMode="auto">
          <a:xfrm>
            <a:off x="4083050" y="4124325"/>
            <a:ext cx="16525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pPr>
            <a:r>
              <a:rPr lang="en-US" altLang="de-DE" b="1">
                <a:solidFill>
                  <a:srgbClr val="3333CC"/>
                </a:solidFill>
                <a:latin typeface="Arial Narrow" pitchFamily="34" charset="0"/>
              </a:rPr>
              <a:t>Rückenschmerzen</a:t>
            </a:r>
          </a:p>
        </p:txBody>
      </p:sp>
      <p:sp>
        <p:nvSpPr>
          <p:cNvPr id="50198" name="Text Box 22"/>
          <p:cNvSpPr txBox="1">
            <a:spLocks noChangeArrowheads="1"/>
          </p:cNvSpPr>
          <p:nvPr/>
        </p:nvSpPr>
        <p:spPr bwMode="auto">
          <a:xfrm>
            <a:off x="4445001" y="3835400"/>
            <a:ext cx="16351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fontAlgn="base" hangingPunct="1">
              <a:spcBef>
                <a:spcPct val="50000"/>
              </a:spcBef>
              <a:spcAft>
                <a:spcPct val="0"/>
              </a:spcAft>
            </a:pPr>
            <a:r>
              <a:rPr lang="en-US" altLang="de-DE" b="1">
                <a:solidFill>
                  <a:srgbClr val="3333CC"/>
                </a:solidFill>
                <a:latin typeface="Arial Narrow" pitchFamily="34" charset="0"/>
              </a:rPr>
              <a:t>Kopfschmerzen</a:t>
            </a:r>
          </a:p>
        </p:txBody>
      </p:sp>
      <p:sp>
        <p:nvSpPr>
          <p:cNvPr id="50199" name="Text Box 23"/>
          <p:cNvSpPr txBox="1">
            <a:spLocks noChangeArrowheads="1"/>
          </p:cNvSpPr>
          <p:nvPr/>
        </p:nvSpPr>
        <p:spPr bwMode="auto">
          <a:xfrm>
            <a:off x="3508376" y="4381500"/>
            <a:ext cx="20113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pPr>
            <a:r>
              <a:rPr lang="en-US" altLang="de-DE" b="1">
                <a:solidFill>
                  <a:srgbClr val="3333CC"/>
                </a:solidFill>
                <a:latin typeface="Arial Narrow" pitchFamily="34" charset="0"/>
              </a:rPr>
              <a:t>Nackenverspannungen</a:t>
            </a:r>
          </a:p>
        </p:txBody>
      </p:sp>
      <p:sp>
        <p:nvSpPr>
          <p:cNvPr id="50200" name="Text Box 24"/>
          <p:cNvSpPr txBox="1">
            <a:spLocks noChangeArrowheads="1"/>
          </p:cNvSpPr>
          <p:nvPr/>
        </p:nvSpPr>
        <p:spPr bwMode="auto">
          <a:xfrm>
            <a:off x="6269038" y="4694238"/>
            <a:ext cx="17716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pPr>
            <a:r>
              <a:rPr lang="en-US" altLang="de-DE" b="1">
                <a:solidFill>
                  <a:srgbClr val="FFFFFF"/>
                </a:solidFill>
                <a:latin typeface="Arial Narrow" pitchFamily="34" charset="0"/>
              </a:rPr>
              <a:t>Magenbeschwerden</a:t>
            </a:r>
          </a:p>
        </p:txBody>
      </p:sp>
      <p:sp>
        <p:nvSpPr>
          <p:cNvPr id="50201" name="Text Box 25"/>
          <p:cNvSpPr txBox="1">
            <a:spLocks noChangeArrowheads="1"/>
          </p:cNvSpPr>
          <p:nvPr/>
        </p:nvSpPr>
        <p:spPr bwMode="auto">
          <a:xfrm>
            <a:off x="5800725" y="5613400"/>
            <a:ext cx="13843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pPr>
            <a:r>
              <a:rPr lang="en-US" altLang="de-DE" b="1">
                <a:solidFill>
                  <a:srgbClr val="FFFFFF"/>
                </a:solidFill>
                <a:latin typeface="Arial Narrow" pitchFamily="34" charset="0"/>
              </a:rPr>
              <a:t>Benommenheit</a:t>
            </a:r>
          </a:p>
        </p:txBody>
      </p:sp>
      <p:sp>
        <p:nvSpPr>
          <p:cNvPr id="50202" name="Text Box 26"/>
          <p:cNvSpPr txBox="1">
            <a:spLocks noChangeArrowheads="1"/>
          </p:cNvSpPr>
          <p:nvPr/>
        </p:nvSpPr>
        <p:spPr bwMode="auto">
          <a:xfrm>
            <a:off x="6818314" y="5253038"/>
            <a:ext cx="10064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pPr>
            <a:r>
              <a:rPr lang="en-US" altLang="de-DE" b="1">
                <a:solidFill>
                  <a:srgbClr val="FFFFFF"/>
                </a:solidFill>
                <a:latin typeface="Arial Narrow" pitchFamily="34" charset="0"/>
              </a:rPr>
              <a:t>Schwindel</a:t>
            </a:r>
          </a:p>
        </p:txBody>
      </p:sp>
      <p:sp>
        <p:nvSpPr>
          <p:cNvPr id="50203" name="Rectangle 27"/>
          <p:cNvSpPr>
            <a:spLocks noChangeArrowheads="1"/>
          </p:cNvSpPr>
          <p:nvPr/>
        </p:nvSpPr>
        <p:spPr bwMode="auto">
          <a:xfrm>
            <a:off x="2023269" y="620688"/>
            <a:ext cx="7726363" cy="59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54864" anchor="b"/>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lnSpc>
                <a:spcPts val="3600"/>
              </a:lnSpc>
              <a:spcBef>
                <a:spcPct val="0"/>
              </a:spcBef>
              <a:spcAft>
                <a:spcPct val="0"/>
              </a:spcAft>
            </a:pPr>
            <a:r>
              <a:rPr lang="de-DE" altLang="de-DE" sz="2800" i="1" dirty="0">
                <a:solidFill>
                  <a:srgbClr val="B9D0FF"/>
                </a:solidFill>
                <a:latin typeface="Arial Black" pitchFamily="34" charset="0"/>
              </a:rPr>
              <a:t>Körperliche Symptome</a:t>
            </a:r>
            <a:r>
              <a:rPr lang="de-DE" altLang="de-DE" sz="2000" i="1" dirty="0">
                <a:solidFill>
                  <a:srgbClr val="B9D0FF"/>
                </a:solidFill>
                <a:latin typeface="Arial Black" pitchFamily="34" charset="0"/>
              </a:rPr>
              <a:t>  </a:t>
            </a:r>
            <a:r>
              <a:rPr lang="de-DE" altLang="de-DE" sz="2000" i="1" dirty="0">
                <a:solidFill>
                  <a:srgbClr val="969696"/>
                </a:solidFill>
                <a:latin typeface="Arial Black" pitchFamily="34" charset="0"/>
              </a:rPr>
              <a:t>bei Depression</a:t>
            </a:r>
            <a:endParaRPr lang="en-US" altLang="de-DE" sz="2000" i="1" dirty="0">
              <a:solidFill>
                <a:srgbClr val="969696"/>
              </a:solidFill>
              <a:latin typeface="Arial Black" pitchFamily="34" charset="0"/>
            </a:endParaRPr>
          </a:p>
        </p:txBody>
      </p:sp>
    </p:spTree>
    <p:extLst>
      <p:ext uri="{BB962C8B-B14F-4D97-AF65-F5344CB8AC3E}">
        <p14:creationId xmlns:p14="http://schemas.microsoft.com/office/powerpoint/2010/main" val="25763142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Atypische Symptome:</a:t>
            </a:r>
          </a:p>
        </p:txBody>
      </p:sp>
      <p:sp>
        <p:nvSpPr>
          <p:cNvPr id="3" name="Textfeld 2"/>
          <p:cNvSpPr txBox="1"/>
          <p:nvPr/>
        </p:nvSpPr>
        <p:spPr>
          <a:xfrm>
            <a:off x="947428" y="1916832"/>
            <a:ext cx="10297144" cy="4401205"/>
          </a:xfrm>
          <a:prstGeom prst="rect">
            <a:avLst/>
          </a:prstGeom>
          <a:noFill/>
        </p:spPr>
        <p:txBody>
          <a:bodyPr wrap="square" rtlCol="0">
            <a:spAutoFit/>
          </a:bodyPr>
          <a:lstStyle/>
          <a:p>
            <a:r>
              <a:rPr lang="de-AT" sz="2800" dirty="0"/>
              <a:t>Gereiztheit</a:t>
            </a:r>
          </a:p>
          <a:p>
            <a:r>
              <a:rPr lang="de-AT" sz="2800" dirty="0"/>
              <a:t>Aggression</a:t>
            </a:r>
          </a:p>
          <a:p>
            <a:r>
              <a:rPr lang="de-AT" sz="2800" dirty="0"/>
              <a:t>Suchtverhalten</a:t>
            </a:r>
          </a:p>
          <a:p>
            <a:r>
              <a:rPr lang="de-AT" sz="2800" dirty="0" err="1"/>
              <a:t>Hyperphagie</a:t>
            </a:r>
            <a:endParaRPr lang="de-AT" sz="2800" dirty="0"/>
          </a:p>
          <a:p>
            <a:r>
              <a:rPr lang="de-AT" sz="2800" dirty="0" err="1"/>
              <a:t>Hypersomnie</a:t>
            </a:r>
            <a:endParaRPr lang="de-AT" sz="2800" dirty="0"/>
          </a:p>
          <a:p>
            <a:r>
              <a:rPr lang="de-AT" sz="2800" dirty="0" err="1"/>
              <a:t>Stimmungsreaktivität</a:t>
            </a:r>
            <a:r>
              <a:rPr lang="de-AT" sz="2800" dirty="0"/>
              <a:t> - auf ein positives Lebensereignis vorübergehende Besserung</a:t>
            </a:r>
          </a:p>
          <a:p>
            <a:r>
              <a:rPr lang="de-AT" sz="2800" dirty="0"/>
              <a:t>Starke Empfindlichkeit gegenüber Ablehnung oder Kritik (Niedergeschlagenheit, Antriebslosigkeit)</a:t>
            </a:r>
          </a:p>
          <a:p>
            <a:endParaRPr lang="de-AT" sz="2800" dirty="0"/>
          </a:p>
        </p:txBody>
      </p:sp>
    </p:spTree>
    <p:extLst>
      <p:ext uri="{BB962C8B-B14F-4D97-AF65-F5344CB8AC3E}">
        <p14:creationId xmlns:p14="http://schemas.microsoft.com/office/powerpoint/2010/main" val="580224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Wer erzeugt unsere Stimmung?</a:t>
            </a:r>
            <a:br>
              <a:rPr lang="de-AT" dirty="0"/>
            </a:br>
            <a:endParaRPr lang="de-AT" dirty="0"/>
          </a:p>
        </p:txBody>
      </p:sp>
      <p:sp>
        <p:nvSpPr>
          <p:cNvPr id="3" name="Textfeld 2"/>
          <p:cNvSpPr txBox="1"/>
          <p:nvPr/>
        </p:nvSpPr>
        <p:spPr>
          <a:xfrm>
            <a:off x="609600" y="1124744"/>
            <a:ext cx="11089232" cy="2585323"/>
          </a:xfrm>
          <a:prstGeom prst="rect">
            <a:avLst/>
          </a:prstGeom>
          <a:noFill/>
        </p:spPr>
        <p:txBody>
          <a:bodyPr wrap="square" rtlCol="0">
            <a:spAutoFit/>
          </a:bodyPr>
          <a:lstStyle/>
          <a:p>
            <a:r>
              <a:rPr lang="de-AT" dirty="0"/>
              <a:t>Bisher hauptsächlich </a:t>
            </a:r>
            <a:r>
              <a:rPr lang="de-AT" dirty="0" err="1"/>
              <a:t>Monoaminhypothese</a:t>
            </a:r>
            <a:r>
              <a:rPr lang="de-AT" dirty="0"/>
              <a:t>: Störung im Neurotransmitterhaushalt, Serotonin verstärkt die Übertragung an </a:t>
            </a:r>
            <a:r>
              <a:rPr lang="de-AT" dirty="0" err="1"/>
              <a:t>exzitatorischen</a:t>
            </a:r>
            <a:r>
              <a:rPr lang="de-AT" dirty="0"/>
              <a:t> Synapsen. Diese scheinen bei der Pathologie von Depressionen eine Rolle zu spielen.</a:t>
            </a:r>
          </a:p>
          <a:p>
            <a:endParaRPr lang="de-AT" dirty="0"/>
          </a:p>
          <a:p>
            <a:endParaRPr lang="de-AT" dirty="0"/>
          </a:p>
          <a:p>
            <a:endParaRPr lang="de-AT" dirty="0"/>
          </a:p>
          <a:p>
            <a:endParaRPr lang="de-AT" dirty="0"/>
          </a:p>
          <a:p>
            <a:endParaRPr lang="de-AT" dirty="0"/>
          </a:p>
          <a:p>
            <a:endParaRPr lang="de-AT" dirty="0"/>
          </a:p>
          <a:p>
            <a:endParaRPr lang="de-AT" dirty="0"/>
          </a:p>
        </p:txBody>
      </p:sp>
      <p:pic>
        <p:nvPicPr>
          <p:cNvPr id="4" name="Grafik 3"/>
          <p:cNvPicPr>
            <a:picLocks noChangeAspect="1"/>
          </p:cNvPicPr>
          <p:nvPr/>
        </p:nvPicPr>
        <p:blipFill>
          <a:blip r:embed="rId2"/>
          <a:stretch>
            <a:fillRect/>
          </a:stretch>
        </p:blipFill>
        <p:spPr>
          <a:xfrm>
            <a:off x="2895600" y="2060848"/>
            <a:ext cx="6400800" cy="4419600"/>
          </a:xfrm>
          <a:prstGeom prst="rect">
            <a:avLst/>
          </a:prstGeom>
        </p:spPr>
      </p:pic>
    </p:spTree>
    <p:extLst>
      <p:ext uri="{BB962C8B-B14F-4D97-AF65-F5344CB8AC3E}">
        <p14:creationId xmlns:p14="http://schemas.microsoft.com/office/powerpoint/2010/main" val="682866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Oval 6"/>
          <p:cNvSpPr>
            <a:spLocks noChangeArrowheads="1"/>
          </p:cNvSpPr>
          <p:nvPr/>
        </p:nvSpPr>
        <p:spPr bwMode="auto">
          <a:xfrm>
            <a:off x="5665789" y="976313"/>
            <a:ext cx="3159125" cy="3173412"/>
          </a:xfrm>
          <a:prstGeom prst="ellipse">
            <a:avLst/>
          </a:prstGeom>
          <a:solidFill>
            <a:srgbClr val="FF0000">
              <a:alpha val="65881"/>
            </a:srgbClr>
          </a:solidFill>
          <a:ln w="38100">
            <a:solidFill>
              <a:srgbClr val="00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defRPr sz="2400">
                <a:solidFill>
                  <a:srgbClr val="4D4D4D"/>
                </a:solidFill>
                <a:latin typeface="Arial" pitchFamily="34" charset="0"/>
              </a:defRPr>
            </a:lvl1pPr>
            <a:lvl2pPr marL="742950" indent="-285750" eaLnBrk="0" hangingPunct="0">
              <a:spcBef>
                <a:spcPct val="20000"/>
              </a:spcBef>
              <a:defRPr sz="2800">
                <a:solidFill>
                  <a:schemeClr val="bg2"/>
                </a:solidFill>
                <a:latin typeface="Arial" pitchFamily="34" charset="0"/>
              </a:defRPr>
            </a:lvl2pPr>
            <a:lvl3pPr marL="1143000" indent="-228600" eaLnBrk="0" hangingPunct="0">
              <a:spcBef>
                <a:spcPct val="20000"/>
              </a:spcBef>
              <a:defRPr sz="2400">
                <a:solidFill>
                  <a:schemeClr val="bg2"/>
                </a:solidFill>
                <a:latin typeface="Arial" pitchFamily="34" charset="0"/>
              </a:defRPr>
            </a:lvl3pPr>
            <a:lvl4pPr marL="1600200" indent="-228600" eaLnBrk="0" hangingPunct="0">
              <a:spcBef>
                <a:spcPct val="20000"/>
              </a:spcBef>
              <a:defRPr sz="2000">
                <a:solidFill>
                  <a:schemeClr val="bg2"/>
                </a:solidFill>
                <a:latin typeface="Arial" pitchFamily="34" charset="0"/>
              </a:defRPr>
            </a:lvl4pPr>
            <a:lvl5pPr marL="2057400" indent="-228600" eaLnBrk="0" hangingPunct="0">
              <a:spcBef>
                <a:spcPct val="20000"/>
              </a:spcBef>
              <a:defRPr sz="2000">
                <a:solidFill>
                  <a:schemeClr val="bg2"/>
                </a:solidFill>
                <a:latin typeface="Arial" pitchFamily="34" charset="0"/>
              </a:defRPr>
            </a:lvl5pPr>
            <a:lvl6pPr marL="2514600" indent="-228600" eaLnBrk="0" fontAlgn="base" hangingPunct="0">
              <a:spcBef>
                <a:spcPct val="20000"/>
              </a:spcBef>
              <a:spcAft>
                <a:spcPct val="0"/>
              </a:spcAft>
              <a:defRPr sz="2000">
                <a:solidFill>
                  <a:schemeClr val="bg2"/>
                </a:solidFill>
                <a:latin typeface="Arial" pitchFamily="34" charset="0"/>
              </a:defRPr>
            </a:lvl6pPr>
            <a:lvl7pPr marL="2971800" indent="-228600" eaLnBrk="0" fontAlgn="base" hangingPunct="0">
              <a:spcBef>
                <a:spcPct val="20000"/>
              </a:spcBef>
              <a:spcAft>
                <a:spcPct val="0"/>
              </a:spcAft>
              <a:defRPr sz="2000">
                <a:solidFill>
                  <a:schemeClr val="bg2"/>
                </a:solidFill>
                <a:latin typeface="Arial" pitchFamily="34" charset="0"/>
              </a:defRPr>
            </a:lvl7pPr>
            <a:lvl8pPr marL="3429000" indent="-228600" eaLnBrk="0" fontAlgn="base" hangingPunct="0">
              <a:spcBef>
                <a:spcPct val="20000"/>
              </a:spcBef>
              <a:spcAft>
                <a:spcPct val="0"/>
              </a:spcAft>
              <a:defRPr sz="2000">
                <a:solidFill>
                  <a:schemeClr val="bg2"/>
                </a:solidFill>
                <a:latin typeface="Arial" pitchFamily="34" charset="0"/>
              </a:defRPr>
            </a:lvl8pPr>
            <a:lvl9pPr marL="3886200" indent="-228600" eaLnBrk="0" fontAlgn="base" hangingPunct="0">
              <a:spcBef>
                <a:spcPct val="20000"/>
              </a:spcBef>
              <a:spcAft>
                <a:spcPct val="0"/>
              </a:spcAft>
              <a:defRPr sz="2000">
                <a:solidFill>
                  <a:schemeClr val="bg2"/>
                </a:solidFill>
                <a:latin typeface="Arial" pitchFamily="34" charset="0"/>
              </a:defRPr>
            </a:lvl9pPr>
          </a:lstStyle>
          <a:p>
            <a:pPr eaLnBrk="1" fontAlgn="base" hangingPunct="1">
              <a:spcBef>
                <a:spcPct val="0"/>
              </a:spcBef>
              <a:spcAft>
                <a:spcPct val="0"/>
              </a:spcAft>
            </a:pPr>
            <a:endParaRPr lang="de-AT" altLang="de-DE" sz="1600">
              <a:solidFill>
                <a:srgbClr val="1F497D"/>
              </a:solidFill>
              <a:latin typeface="Calibri"/>
              <a:ea typeface="ＭＳ Ｐゴシック" charset="0"/>
            </a:endParaRPr>
          </a:p>
        </p:txBody>
      </p:sp>
      <p:sp>
        <p:nvSpPr>
          <p:cNvPr id="63491" name="Text Box 2"/>
          <p:cNvSpPr txBox="1">
            <a:spLocks noChangeArrowheads="1"/>
          </p:cNvSpPr>
          <p:nvPr/>
        </p:nvSpPr>
        <p:spPr bwMode="auto">
          <a:xfrm>
            <a:off x="1797051" y="6005960"/>
            <a:ext cx="882332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defRPr sz="2400">
                <a:solidFill>
                  <a:srgbClr val="4D4D4D"/>
                </a:solidFill>
                <a:latin typeface="Arial" pitchFamily="34" charset="0"/>
              </a:defRPr>
            </a:lvl1pPr>
            <a:lvl2pPr marL="742950" indent="-285750" eaLnBrk="0" hangingPunct="0">
              <a:spcBef>
                <a:spcPct val="20000"/>
              </a:spcBef>
              <a:defRPr sz="2800">
                <a:solidFill>
                  <a:schemeClr val="bg2"/>
                </a:solidFill>
                <a:latin typeface="Arial" pitchFamily="34" charset="0"/>
              </a:defRPr>
            </a:lvl2pPr>
            <a:lvl3pPr marL="1143000" indent="-228600" eaLnBrk="0" hangingPunct="0">
              <a:spcBef>
                <a:spcPct val="20000"/>
              </a:spcBef>
              <a:defRPr sz="2400">
                <a:solidFill>
                  <a:schemeClr val="bg2"/>
                </a:solidFill>
                <a:latin typeface="Arial" pitchFamily="34" charset="0"/>
              </a:defRPr>
            </a:lvl3pPr>
            <a:lvl4pPr marL="1600200" indent="-228600" eaLnBrk="0" hangingPunct="0">
              <a:spcBef>
                <a:spcPct val="20000"/>
              </a:spcBef>
              <a:defRPr sz="2000">
                <a:solidFill>
                  <a:schemeClr val="bg2"/>
                </a:solidFill>
                <a:latin typeface="Arial" pitchFamily="34" charset="0"/>
              </a:defRPr>
            </a:lvl4pPr>
            <a:lvl5pPr marL="2057400" indent="-228600" eaLnBrk="0" hangingPunct="0">
              <a:spcBef>
                <a:spcPct val="20000"/>
              </a:spcBef>
              <a:defRPr sz="2000">
                <a:solidFill>
                  <a:schemeClr val="bg2"/>
                </a:solidFill>
                <a:latin typeface="Arial" pitchFamily="34" charset="0"/>
              </a:defRPr>
            </a:lvl5pPr>
            <a:lvl6pPr marL="2514600" indent="-228600" eaLnBrk="0" fontAlgn="base" hangingPunct="0">
              <a:spcBef>
                <a:spcPct val="20000"/>
              </a:spcBef>
              <a:spcAft>
                <a:spcPct val="0"/>
              </a:spcAft>
              <a:defRPr sz="2000">
                <a:solidFill>
                  <a:schemeClr val="bg2"/>
                </a:solidFill>
                <a:latin typeface="Arial" pitchFamily="34" charset="0"/>
              </a:defRPr>
            </a:lvl6pPr>
            <a:lvl7pPr marL="2971800" indent="-228600" eaLnBrk="0" fontAlgn="base" hangingPunct="0">
              <a:spcBef>
                <a:spcPct val="20000"/>
              </a:spcBef>
              <a:spcAft>
                <a:spcPct val="0"/>
              </a:spcAft>
              <a:defRPr sz="2000">
                <a:solidFill>
                  <a:schemeClr val="bg2"/>
                </a:solidFill>
                <a:latin typeface="Arial" pitchFamily="34" charset="0"/>
              </a:defRPr>
            </a:lvl7pPr>
            <a:lvl8pPr marL="3429000" indent="-228600" eaLnBrk="0" fontAlgn="base" hangingPunct="0">
              <a:spcBef>
                <a:spcPct val="20000"/>
              </a:spcBef>
              <a:spcAft>
                <a:spcPct val="0"/>
              </a:spcAft>
              <a:defRPr sz="2000">
                <a:solidFill>
                  <a:schemeClr val="bg2"/>
                </a:solidFill>
                <a:latin typeface="Arial" pitchFamily="34" charset="0"/>
              </a:defRPr>
            </a:lvl8pPr>
            <a:lvl9pPr marL="3886200" indent="-228600" eaLnBrk="0" fontAlgn="base" hangingPunct="0">
              <a:spcBef>
                <a:spcPct val="20000"/>
              </a:spcBef>
              <a:spcAft>
                <a:spcPct val="0"/>
              </a:spcAft>
              <a:defRPr sz="2000">
                <a:solidFill>
                  <a:schemeClr val="bg2"/>
                </a:solidFill>
                <a:latin typeface="Arial" pitchFamily="34" charset="0"/>
              </a:defRPr>
            </a:lvl9pPr>
          </a:lstStyle>
          <a:p>
            <a:pPr eaLnBrk="1" fontAlgn="base" hangingPunct="1">
              <a:spcBef>
                <a:spcPct val="0"/>
              </a:spcBef>
              <a:spcAft>
                <a:spcPct val="0"/>
              </a:spcAft>
            </a:pPr>
            <a:r>
              <a:rPr lang="de-DE" altLang="de-DE" sz="1600" dirty="0">
                <a:solidFill>
                  <a:prstClr val="black">
                    <a:lumMod val="65000"/>
                    <a:lumOff val="35000"/>
                  </a:prstClr>
                </a:solidFill>
                <a:latin typeface="Calibri"/>
                <a:ea typeface="ＭＳ Ｐゴシック" charset="0"/>
              </a:rPr>
              <a:t>Stahl SM, Essential </a:t>
            </a:r>
            <a:r>
              <a:rPr lang="de-DE" altLang="de-DE" sz="1600" dirty="0" err="1">
                <a:solidFill>
                  <a:prstClr val="black">
                    <a:lumMod val="65000"/>
                    <a:lumOff val="35000"/>
                  </a:prstClr>
                </a:solidFill>
                <a:latin typeface="Calibri"/>
                <a:ea typeface="ＭＳ Ｐゴシック" charset="0"/>
              </a:rPr>
              <a:t>Psychopharmacology</a:t>
            </a:r>
            <a:r>
              <a:rPr lang="de-DE" altLang="de-DE" sz="1600" dirty="0">
                <a:solidFill>
                  <a:prstClr val="black">
                    <a:lumMod val="65000"/>
                    <a:lumOff val="35000"/>
                  </a:prstClr>
                </a:solidFill>
                <a:latin typeface="Calibri"/>
                <a:ea typeface="ＭＳ Ｐゴシック" charset="0"/>
              </a:rPr>
              <a:t>. 2000. /   Foote SL, Aston-Jones GS, </a:t>
            </a:r>
            <a:r>
              <a:rPr lang="de-DE" altLang="de-DE" sz="1600" dirty="0" err="1">
                <a:solidFill>
                  <a:prstClr val="black">
                    <a:lumMod val="65000"/>
                    <a:lumOff val="35000"/>
                  </a:prstClr>
                </a:solidFill>
                <a:latin typeface="Calibri"/>
                <a:ea typeface="ＭＳ Ｐゴシック" charset="0"/>
              </a:rPr>
              <a:t>Psychopharmacology</a:t>
            </a:r>
            <a:r>
              <a:rPr lang="de-DE" altLang="de-DE" sz="1600" dirty="0">
                <a:solidFill>
                  <a:prstClr val="black">
                    <a:lumMod val="65000"/>
                    <a:lumOff val="35000"/>
                  </a:prstClr>
                </a:solidFill>
                <a:latin typeface="Calibri"/>
                <a:ea typeface="ＭＳ Ｐゴシック" charset="0"/>
              </a:rPr>
              <a:t>. 1995: 335-345 /  </a:t>
            </a:r>
            <a:r>
              <a:rPr lang="de-DE" altLang="de-DE" sz="1600" dirty="0" err="1">
                <a:solidFill>
                  <a:prstClr val="black">
                    <a:lumMod val="65000"/>
                    <a:lumOff val="35000"/>
                  </a:prstClr>
                </a:solidFill>
                <a:latin typeface="Calibri"/>
                <a:ea typeface="ＭＳ Ｐゴシック" charset="0"/>
              </a:rPr>
              <a:t>Nutt</a:t>
            </a:r>
            <a:r>
              <a:rPr lang="de-DE" altLang="de-DE" sz="1600" dirty="0">
                <a:solidFill>
                  <a:prstClr val="black">
                    <a:lumMod val="65000"/>
                    <a:lumOff val="35000"/>
                  </a:prstClr>
                </a:solidFill>
                <a:latin typeface="Calibri"/>
                <a:ea typeface="ＭＳ Ｐゴシック" charset="0"/>
              </a:rPr>
              <a:t> DJ et al., J </a:t>
            </a:r>
            <a:r>
              <a:rPr lang="de-DE" altLang="de-DE" sz="1600" dirty="0" err="1">
                <a:solidFill>
                  <a:prstClr val="black">
                    <a:lumMod val="65000"/>
                    <a:lumOff val="35000"/>
                  </a:prstClr>
                </a:solidFill>
                <a:latin typeface="Calibri"/>
                <a:ea typeface="ＭＳ Ｐゴシック" charset="0"/>
              </a:rPr>
              <a:t>Psychopharmacol</a:t>
            </a:r>
            <a:r>
              <a:rPr lang="de-DE" altLang="de-DE" sz="1600" dirty="0">
                <a:solidFill>
                  <a:prstClr val="black">
                    <a:lumMod val="65000"/>
                    <a:lumOff val="35000"/>
                  </a:prstClr>
                </a:solidFill>
                <a:latin typeface="Calibri"/>
                <a:ea typeface="ＭＳ Ｐゴシック" charset="0"/>
              </a:rPr>
              <a:t> 2007 / Shelton AJ, </a:t>
            </a:r>
            <a:r>
              <a:rPr lang="de-DE" altLang="de-DE" sz="1600" dirty="0" err="1">
                <a:solidFill>
                  <a:prstClr val="black">
                    <a:lumMod val="65000"/>
                    <a:lumOff val="35000"/>
                  </a:prstClr>
                </a:solidFill>
                <a:latin typeface="Calibri"/>
                <a:ea typeface="ＭＳ Ｐゴシック" charset="0"/>
              </a:rPr>
              <a:t>Tomarken</a:t>
            </a:r>
            <a:r>
              <a:rPr lang="de-DE" altLang="de-DE" sz="1600" dirty="0">
                <a:solidFill>
                  <a:prstClr val="black">
                    <a:lumMod val="65000"/>
                    <a:lumOff val="35000"/>
                  </a:prstClr>
                </a:solidFill>
                <a:latin typeface="Calibri"/>
                <a:ea typeface="ＭＳ Ｐゴシック" charset="0"/>
              </a:rPr>
              <a:t> RC, </a:t>
            </a:r>
            <a:r>
              <a:rPr lang="de-DE" altLang="de-DE" sz="1600" dirty="0" err="1">
                <a:solidFill>
                  <a:prstClr val="black">
                    <a:lumMod val="65000"/>
                    <a:lumOff val="35000"/>
                  </a:prstClr>
                </a:solidFill>
                <a:latin typeface="Calibri"/>
                <a:ea typeface="ＭＳ Ｐゴシック" charset="0"/>
              </a:rPr>
              <a:t>Psychiatric</a:t>
            </a:r>
            <a:r>
              <a:rPr lang="de-DE" altLang="de-DE" sz="1600" dirty="0">
                <a:solidFill>
                  <a:prstClr val="black">
                    <a:lumMod val="65000"/>
                    <a:lumOff val="35000"/>
                  </a:prstClr>
                </a:solidFill>
                <a:latin typeface="Calibri"/>
                <a:ea typeface="ＭＳ Ｐゴシック" charset="0"/>
              </a:rPr>
              <a:t> Services 2000 52 (11):1469–1478 / Stahl SM, J </a:t>
            </a:r>
            <a:r>
              <a:rPr lang="de-DE" altLang="de-DE" sz="1600" dirty="0" err="1">
                <a:solidFill>
                  <a:prstClr val="black">
                    <a:lumMod val="65000"/>
                    <a:lumOff val="35000"/>
                  </a:prstClr>
                </a:solidFill>
                <a:latin typeface="Calibri"/>
                <a:ea typeface="ＭＳ Ｐゴシック" charset="0"/>
              </a:rPr>
              <a:t>Clin</a:t>
            </a:r>
            <a:r>
              <a:rPr lang="de-DE" altLang="de-DE" sz="1600" dirty="0">
                <a:solidFill>
                  <a:prstClr val="black">
                    <a:lumMod val="65000"/>
                    <a:lumOff val="35000"/>
                  </a:prstClr>
                </a:solidFill>
                <a:latin typeface="Calibri"/>
                <a:ea typeface="ＭＳ Ｐゴシック" charset="0"/>
              </a:rPr>
              <a:t> Psychiatry 2003;64:1145-1146</a:t>
            </a:r>
          </a:p>
        </p:txBody>
      </p:sp>
      <p:sp>
        <p:nvSpPr>
          <p:cNvPr id="63492" name="Rectangle 3"/>
          <p:cNvSpPr>
            <a:spLocks noGrp="1" noChangeArrowheads="1"/>
          </p:cNvSpPr>
          <p:nvPr>
            <p:ph type="title"/>
          </p:nvPr>
        </p:nvSpPr>
        <p:spPr>
          <a:xfrm>
            <a:off x="1176337" y="220662"/>
            <a:ext cx="7885113" cy="576262"/>
          </a:xfrm>
          <a:solidFill>
            <a:schemeClr val="bg1"/>
          </a:solidFill>
        </p:spPr>
        <p:txBody>
          <a:bodyPr/>
          <a:lstStyle/>
          <a:p>
            <a:r>
              <a:rPr lang="en-US" altLang="de-DE" sz="3600" dirty="0">
                <a:solidFill>
                  <a:schemeClr val="tx2"/>
                </a:solidFill>
              </a:rPr>
              <a:t>Regulation</a:t>
            </a:r>
            <a:r>
              <a:rPr lang="en-US" altLang="de-DE" sz="3600" b="1" dirty="0">
                <a:solidFill>
                  <a:schemeClr val="tx2"/>
                </a:solidFill>
              </a:rPr>
              <a:t> </a:t>
            </a:r>
            <a:r>
              <a:rPr lang="en-US" altLang="de-DE" sz="3600" dirty="0">
                <a:solidFill>
                  <a:schemeClr val="tx2"/>
                </a:solidFill>
              </a:rPr>
              <a:t>von </a:t>
            </a:r>
            <a:r>
              <a:rPr lang="en-US" altLang="de-DE" sz="3600" dirty="0" err="1">
                <a:solidFill>
                  <a:schemeClr val="tx2"/>
                </a:solidFill>
              </a:rPr>
              <a:t>Stimmung</a:t>
            </a:r>
            <a:r>
              <a:rPr lang="en-US" altLang="de-DE" sz="3600" dirty="0">
                <a:solidFill>
                  <a:schemeClr val="tx2"/>
                </a:solidFill>
              </a:rPr>
              <a:t> &amp; </a:t>
            </a:r>
            <a:r>
              <a:rPr lang="en-US" altLang="de-DE" sz="3600" dirty="0" err="1">
                <a:solidFill>
                  <a:schemeClr val="tx2"/>
                </a:solidFill>
              </a:rPr>
              <a:t>Verhalten</a:t>
            </a:r>
            <a:endParaRPr lang="en-US" altLang="de-DE" sz="3600" dirty="0">
              <a:solidFill>
                <a:schemeClr val="tx2"/>
              </a:solidFill>
            </a:endParaRPr>
          </a:p>
        </p:txBody>
      </p:sp>
      <p:grpSp>
        <p:nvGrpSpPr>
          <p:cNvPr id="63493" name="Group 4"/>
          <p:cNvGrpSpPr>
            <a:grpSpLocks/>
          </p:cNvGrpSpPr>
          <p:nvPr/>
        </p:nvGrpSpPr>
        <p:grpSpPr bwMode="auto">
          <a:xfrm>
            <a:off x="3503613" y="869951"/>
            <a:ext cx="4894262" cy="4945063"/>
            <a:chOff x="1197" y="889"/>
            <a:chExt cx="3083" cy="3115"/>
          </a:xfrm>
        </p:grpSpPr>
        <p:sp>
          <p:nvSpPr>
            <p:cNvPr id="63504" name="Oval 5"/>
            <p:cNvSpPr>
              <a:spLocks noChangeArrowheads="1"/>
            </p:cNvSpPr>
            <p:nvPr/>
          </p:nvSpPr>
          <p:spPr bwMode="auto">
            <a:xfrm>
              <a:off x="1895" y="2037"/>
              <a:ext cx="1910" cy="1865"/>
            </a:xfrm>
            <a:prstGeom prst="ellipse">
              <a:avLst/>
            </a:prstGeom>
            <a:solidFill>
              <a:srgbClr val="92D050">
                <a:alpha val="65881"/>
              </a:srgbClr>
            </a:solidFill>
            <a:ln w="38100">
              <a:solidFill>
                <a:srgbClr val="00B0F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defRPr sz="2400">
                  <a:solidFill>
                    <a:srgbClr val="4D4D4D"/>
                  </a:solidFill>
                  <a:latin typeface="Arial" pitchFamily="34" charset="0"/>
                </a:defRPr>
              </a:lvl1pPr>
              <a:lvl2pPr marL="742950" indent="-285750" eaLnBrk="0" hangingPunct="0">
                <a:spcBef>
                  <a:spcPct val="20000"/>
                </a:spcBef>
                <a:defRPr sz="2800">
                  <a:solidFill>
                    <a:schemeClr val="bg2"/>
                  </a:solidFill>
                  <a:latin typeface="Arial" pitchFamily="34" charset="0"/>
                </a:defRPr>
              </a:lvl2pPr>
              <a:lvl3pPr marL="1143000" indent="-228600" eaLnBrk="0" hangingPunct="0">
                <a:spcBef>
                  <a:spcPct val="20000"/>
                </a:spcBef>
                <a:defRPr sz="2400">
                  <a:solidFill>
                    <a:schemeClr val="bg2"/>
                  </a:solidFill>
                  <a:latin typeface="Arial" pitchFamily="34" charset="0"/>
                </a:defRPr>
              </a:lvl3pPr>
              <a:lvl4pPr marL="1600200" indent="-228600" eaLnBrk="0" hangingPunct="0">
                <a:spcBef>
                  <a:spcPct val="20000"/>
                </a:spcBef>
                <a:defRPr sz="2000">
                  <a:solidFill>
                    <a:schemeClr val="bg2"/>
                  </a:solidFill>
                  <a:latin typeface="Arial" pitchFamily="34" charset="0"/>
                </a:defRPr>
              </a:lvl4pPr>
              <a:lvl5pPr marL="2057400" indent="-228600" eaLnBrk="0" hangingPunct="0">
                <a:spcBef>
                  <a:spcPct val="20000"/>
                </a:spcBef>
                <a:defRPr sz="2000">
                  <a:solidFill>
                    <a:schemeClr val="bg2"/>
                  </a:solidFill>
                  <a:latin typeface="Arial" pitchFamily="34" charset="0"/>
                </a:defRPr>
              </a:lvl5pPr>
              <a:lvl6pPr marL="2514600" indent="-228600" eaLnBrk="0" fontAlgn="base" hangingPunct="0">
                <a:spcBef>
                  <a:spcPct val="20000"/>
                </a:spcBef>
                <a:spcAft>
                  <a:spcPct val="0"/>
                </a:spcAft>
                <a:defRPr sz="2000">
                  <a:solidFill>
                    <a:schemeClr val="bg2"/>
                  </a:solidFill>
                  <a:latin typeface="Arial" pitchFamily="34" charset="0"/>
                </a:defRPr>
              </a:lvl6pPr>
              <a:lvl7pPr marL="2971800" indent="-228600" eaLnBrk="0" fontAlgn="base" hangingPunct="0">
                <a:spcBef>
                  <a:spcPct val="20000"/>
                </a:spcBef>
                <a:spcAft>
                  <a:spcPct val="0"/>
                </a:spcAft>
                <a:defRPr sz="2000">
                  <a:solidFill>
                    <a:schemeClr val="bg2"/>
                  </a:solidFill>
                  <a:latin typeface="Arial" pitchFamily="34" charset="0"/>
                </a:defRPr>
              </a:lvl7pPr>
              <a:lvl8pPr marL="3429000" indent="-228600" eaLnBrk="0" fontAlgn="base" hangingPunct="0">
                <a:spcBef>
                  <a:spcPct val="20000"/>
                </a:spcBef>
                <a:spcAft>
                  <a:spcPct val="0"/>
                </a:spcAft>
                <a:defRPr sz="2000">
                  <a:solidFill>
                    <a:schemeClr val="bg2"/>
                  </a:solidFill>
                  <a:latin typeface="Arial" pitchFamily="34" charset="0"/>
                </a:defRPr>
              </a:lvl8pPr>
              <a:lvl9pPr marL="3886200" indent="-228600" eaLnBrk="0" fontAlgn="base" hangingPunct="0">
                <a:spcBef>
                  <a:spcPct val="20000"/>
                </a:spcBef>
                <a:spcAft>
                  <a:spcPct val="0"/>
                </a:spcAft>
                <a:defRPr sz="2000">
                  <a:solidFill>
                    <a:schemeClr val="bg2"/>
                  </a:solidFill>
                  <a:latin typeface="Arial" pitchFamily="34" charset="0"/>
                </a:defRPr>
              </a:lvl9pPr>
            </a:lstStyle>
            <a:p>
              <a:pPr eaLnBrk="1" fontAlgn="base" hangingPunct="1">
                <a:spcBef>
                  <a:spcPct val="0"/>
                </a:spcBef>
                <a:spcAft>
                  <a:spcPct val="0"/>
                </a:spcAft>
              </a:pPr>
              <a:endParaRPr lang="de-AT" altLang="de-DE" sz="1600">
                <a:solidFill>
                  <a:prstClr val="black"/>
                </a:solidFill>
                <a:latin typeface="Calibri"/>
                <a:ea typeface="ＭＳ Ｐゴシック" charset="0"/>
              </a:endParaRPr>
            </a:p>
          </p:txBody>
        </p:sp>
        <p:sp>
          <p:nvSpPr>
            <p:cNvPr id="63505" name="Oval 7"/>
            <p:cNvSpPr>
              <a:spLocks noChangeArrowheads="1"/>
            </p:cNvSpPr>
            <p:nvPr/>
          </p:nvSpPr>
          <p:spPr bwMode="auto">
            <a:xfrm>
              <a:off x="1197" y="982"/>
              <a:ext cx="2035" cy="1996"/>
            </a:xfrm>
            <a:prstGeom prst="ellipse">
              <a:avLst/>
            </a:prstGeom>
            <a:solidFill>
              <a:srgbClr val="FFCC00">
                <a:alpha val="65881"/>
              </a:srgbClr>
            </a:solidFill>
            <a:ln w="38100">
              <a:solidFill>
                <a:srgbClr val="00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defRPr sz="2400">
                  <a:solidFill>
                    <a:srgbClr val="4D4D4D"/>
                  </a:solidFill>
                  <a:latin typeface="Arial" pitchFamily="34" charset="0"/>
                </a:defRPr>
              </a:lvl1pPr>
              <a:lvl2pPr marL="742950" indent="-285750" eaLnBrk="0" hangingPunct="0">
                <a:spcBef>
                  <a:spcPct val="20000"/>
                </a:spcBef>
                <a:defRPr sz="2800">
                  <a:solidFill>
                    <a:schemeClr val="bg2"/>
                  </a:solidFill>
                  <a:latin typeface="Arial" pitchFamily="34" charset="0"/>
                </a:defRPr>
              </a:lvl2pPr>
              <a:lvl3pPr marL="1143000" indent="-228600" eaLnBrk="0" hangingPunct="0">
                <a:spcBef>
                  <a:spcPct val="20000"/>
                </a:spcBef>
                <a:defRPr sz="2400">
                  <a:solidFill>
                    <a:schemeClr val="bg2"/>
                  </a:solidFill>
                  <a:latin typeface="Arial" pitchFamily="34" charset="0"/>
                </a:defRPr>
              </a:lvl3pPr>
              <a:lvl4pPr marL="1600200" indent="-228600" eaLnBrk="0" hangingPunct="0">
                <a:spcBef>
                  <a:spcPct val="20000"/>
                </a:spcBef>
                <a:defRPr sz="2000">
                  <a:solidFill>
                    <a:schemeClr val="bg2"/>
                  </a:solidFill>
                  <a:latin typeface="Arial" pitchFamily="34" charset="0"/>
                </a:defRPr>
              </a:lvl4pPr>
              <a:lvl5pPr marL="2057400" indent="-228600" eaLnBrk="0" hangingPunct="0">
                <a:spcBef>
                  <a:spcPct val="20000"/>
                </a:spcBef>
                <a:defRPr sz="2000">
                  <a:solidFill>
                    <a:schemeClr val="bg2"/>
                  </a:solidFill>
                  <a:latin typeface="Arial" pitchFamily="34" charset="0"/>
                </a:defRPr>
              </a:lvl5pPr>
              <a:lvl6pPr marL="2514600" indent="-228600" eaLnBrk="0" fontAlgn="base" hangingPunct="0">
                <a:spcBef>
                  <a:spcPct val="20000"/>
                </a:spcBef>
                <a:spcAft>
                  <a:spcPct val="0"/>
                </a:spcAft>
                <a:defRPr sz="2000">
                  <a:solidFill>
                    <a:schemeClr val="bg2"/>
                  </a:solidFill>
                  <a:latin typeface="Arial" pitchFamily="34" charset="0"/>
                </a:defRPr>
              </a:lvl6pPr>
              <a:lvl7pPr marL="2971800" indent="-228600" eaLnBrk="0" fontAlgn="base" hangingPunct="0">
                <a:spcBef>
                  <a:spcPct val="20000"/>
                </a:spcBef>
                <a:spcAft>
                  <a:spcPct val="0"/>
                </a:spcAft>
                <a:defRPr sz="2000">
                  <a:solidFill>
                    <a:schemeClr val="bg2"/>
                  </a:solidFill>
                  <a:latin typeface="Arial" pitchFamily="34" charset="0"/>
                </a:defRPr>
              </a:lvl7pPr>
              <a:lvl8pPr marL="3429000" indent="-228600" eaLnBrk="0" fontAlgn="base" hangingPunct="0">
                <a:spcBef>
                  <a:spcPct val="20000"/>
                </a:spcBef>
                <a:spcAft>
                  <a:spcPct val="0"/>
                </a:spcAft>
                <a:defRPr sz="2000">
                  <a:solidFill>
                    <a:schemeClr val="bg2"/>
                  </a:solidFill>
                  <a:latin typeface="Arial" pitchFamily="34" charset="0"/>
                </a:defRPr>
              </a:lvl8pPr>
              <a:lvl9pPr marL="3886200" indent="-228600" eaLnBrk="0" fontAlgn="base" hangingPunct="0">
                <a:spcBef>
                  <a:spcPct val="20000"/>
                </a:spcBef>
                <a:spcAft>
                  <a:spcPct val="0"/>
                </a:spcAft>
                <a:defRPr sz="2000">
                  <a:solidFill>
                    <a:schemeClr val="bg2"/>
                  </a:solidFill>
                  <a:latin typeface="Arial" pitchFamily="34" charset="0"/>
                </a:defRPr>
              </a:lvl9pPr>
            </a:lstStyle>
            <a:p>
              <a:pPr eaLnBrk="1" fontAlgn="base" hangingPunct="1">
                <a:spcBef>
                  <a:spcPct val="0"/>
                </a:spcBef>
                <a:spcAft>
                  <a:spcPct val="0"/>
                </a:spcAft>
              </a:pPr>
              <a:endParaRPr lang="de-AT" altLang="de-DE" sz="1600">
                <a:solidFill>
                  <a:prstClr val="black"/>
                </a:solidFill>
                <a:latin typeface="Calibri"/>
                <a:ea typeface="ＭＳ Ｐゴシック" charset="0"/>
              </a:endParaRPr>
            </a:p>
          </p:txBody>
        </p:sp>
        <p:sp>
          <p:nvSpPr>
            <p:cNvPr id="63506" name="Text Box 8"/>
            <p:cNvSpPr txBox="1">
              <a:spLocks noChangeArrowheads="1"/>
            </p:cNvSpPr>
            <p:nvPr/>
          </p:nvSpPr>
          <p:spPr bwMode="auto">
            <a:xfrm>
              <a:off x="1339" y="1343"/>
              <a:ext cx="1058" cy="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defRPr sz="2400">
                  <a:solidFill>
                    <a:srgbClr val="4D4D4D"/>
                  </a:solidFill>
                  <a:latin typeface="Arial" pitchFamily="34" charset="0"/>
                </a:defRPr>
              </a:lvl1pPr>
              <a:lvl2pPr marL="742950" indent="-285750" eaLnBrk="0" hangingPunct="0">
                <a:spcBef>
                  <a:spcPct val="20000"/>
                </a:spcBef>
                <a:defRPr sz="2800">
                  <a:solidFill>
                    <a:schemeClr val="bg2"/>
                  </a:solidFill>
                  <a:latin typeface="Arial" pitchFamily="34" charset="0"/>
                </a:defRPr>
              </a:lvl2pPr>
              <a:lvl3pPr marL="1143000" indent="-228600" eaLnBrk="0" hangingPunct="0">
                <a:spcBef>
                  <a:spcPct val="20000"/>
                </a:spcBef>
                <a:defRPr sz="2400">
                  <a:solidFill>
                    <a:schemeClr val="bg2"/>
                  </a:solidFill>
                  <a:latin typeface="Arial" pitchFamily="34" charset="0"/>
                </a:defRPr>
              </a:lvl3pPr>
              <a:lvl4pPr marL="1600200" indent="-228600" eaLnBrk="0" hangingPunct="0">
                <a:spcBef>
                  <a:spcPct val="20000"/>
                </a:spcBef>
                <a:defRPr sz="2000">
                  <a:solidFill>
                    <a:schemeClr val="bg2"/>
                  </a:solidFill>
                  <a:latin typeface="Arial" pitchFamily="34" charset="0"/>
                </a:defRPr>
              </a:lvl4pPr>
              <a:lvl5pPr marL="2057400" indent="-228600" eaLnBrk="0" hangingPunct="0">
                <a:spcBef>
                  <a:spcPct val="20000"/>
                </a:spcBef>
                <a:defRPr sz="2000">
                  <a:solidFill>
                    <a:schemeClr val="bg2"/>
                  </a:solidFill>
                  <a:latin typeface="Arial" pitchFamily="34" charset="0"/>
                </a:defRPr>
              </a:lvl5pPr>
              <a:lvl6pPr marL="2514600" indent="-228600" eaLnBrk="0" fontAlgn="base" hangingPunct="0">
                <a:spcBef>
                  <a:spcPct val="20000"/>
                </a:spcBef>
                <a:spcAft>
                  <a:spcPct val="0"/>
                </a:spcAft>
                <a:defRPr sz="2000">
                  <a:solidFill>
                    <a:schemeClr val="bg2"/>
                  </a:solidFill>
                  <a:latin typeface="Arial" pitchFamily="34" charset="0"/>
                </a:defRPr>
              </a:lvl6pPr>
              <a:lvl7pPr marL="2971800" indent="-228600" eaLnBrk="0" fontAlgn="base" hangingPunct="0">
                <a:spcBef>
                  <a:spcPct val="20000"/>
                </a:spcBef>
                <a:spcAft>
                  <a:spcPct val="0"/>
                </a:spcAft>
                <a:defRPr sz="2000">
                  <a:solidFill>
                    <a:schemeClr val="bg2"/>
                  </a:solidFill>
                  <a:latin typeface="Arial" pitchFamily="34" charset="0"/>
                </a:defRPr>
              </a:lvl7pPr>
              <a:lvl8pPr marL="3429000" indent="-228600" eaLnBrk="0" fontAlgn="base" hangingPunct="0">
                <a:spcBef>
                  <a:spcPct val="20000"/>
                </a:spcBef>
                <a:spcAft>
                  <a:spcPct val="0"/>
                </a:spcAft>
                <a:defRPr sz="2000">
                  <a:solidFill>
                    <a:schemeClr val="bg2"/>
                  </a:solidFill>
                  <a:latin typeface="Arial" pitchFamily="34" charset="0"/>
                </a:defRPr>
              </a:lvl8pPr>
              <a:lvl9pPr marL="3886200" indent="-228600" eaLnBrk="0" fontAlgn="base" hangingPunct="0">
                <a:spcBef>
                  <a:spcPct val="20000"/>
                </a:spcBef>
                <a:spcAft>
                  <a:spcPct val="0"/>
                </a:spcAft>
                <a:defRPr sz="2000">
                  <a:solidFill>
                    <a:schemeClr val="bg2"/>
                  </a:solidFill>
                  <a:latin typeface="Arial" pitchFamily="34" charset="0"/>
                </a:defRPr>
              </a:lvl9pPr>
            </a:lstStyle>
            <a:p>
              <a:pPr algn="ctr" eaLnBrk="1" fontAlgn="base" hangingPunct="1">
                <a:spcBef>
                  <a:spcPct val="0"/>
                </a:spcBef>
                <a:spcAft>
                  <a:spcPct val="0"/>
                </a:spcAft>
              </a:pPr>
              <a:r>
                <a:rPr lang="de-DE" altLang="de-DE" sz="1800" dirty="0">
                  <a:solidFill>
                    <a:srgbClr val="0066FF"/>
                  </a:solidFill>
                  <a:latin typeface="Calibri"/>
                  <a:ea typeface="ＭＳ Ｐゴシック" charset="0"/>
                </a:rPr>
                <a:t>Dopamin</a:t>
              </a:r>
            </a:p>
            <a:p>
              <a:pPr algn="ctr" eaLnBrk="1" fontAlgn="base" hangingPunct="1">
                <a:spcBef>
                  <a:spcPct val="0"/>
                </a:spcBef>
                <a:spcAft>
                  <a:spcPct val="0"/>
                </a:spcAft>
              </a:pPr>
              <a:endParaRPr lang="de-DE" altLang="de-DE" sz="1000" dirty="0">
                <a:solidFill>
                  <a:srgbClr val="0066FF"/>
                </a:solidFill>
                <a:latin typeface="Calibri"/>
                <a:ea typeface="ＭＳ Ｐゴシック" charset="0"/>
              </a:endParaRPr>
            </a:p>
            <a:p>
              <a:pPr algn="ctr" eaLnBrk="1" fontAlgn="base" hangingPunct="1">
                <a:spcBef>
                  <a:spcPct val="0"/>
                </a:spcBef>
                <a:spcAft>
                  <a:spcPct val="0"/>
                </a:spcAft>
              </a:pPr>
              <a:r>
                <a:rPr lang="de-DE" altLang="de-DE" sz="1600" dirty="0">
                  <a:solidFill>
                    <a:prstClr val="black"/>
                  </a:solidFill>
                  <a:latin typeface="Calibri"/>
                  <a:ea typeface="ＭＳ Ｐゴシック" charset="0"/>
                </a:rPr>
                <a:t>Aufmerksamkeit</a:t>
              </a:r>
            </a:p>
            <a:p>
              <a:pPr algn="ctr" eaLnBrk="1" fontAlgn="base" hangingPunct="1">
                <a:spcBef>
                  <a:spcPct val="0"/>
                </a:spcBef>
                <a:spcAft>
                  <a:spcPct val="0"/>
                </a:spcAft>
              </a:pPr>
              <a:r>
                <a:rPr lang="de-DE" altLang="de-DE" sz="1600" dirty="0">
                  <a:solidFill>
                    <a:prstClr val="black"/>
                  </a:solidFill>
                  <a:latin typeface="Calibri"/>
                  <a:ea typeface="ＭＳ Ｐゴシック" charset="0"/>
                </a:rPr>
                <a:t>Motivation</a:t>
              </a:r>
            </a:p>
            <a:p>
              <a:pPr algn="ctr" eaLnBrk="1" fontAlgn="base" hangingPunct="1">
                <a:spcBef>
                  <a:spcPct val="0"/>
                </a:spcBef>
                <a:spcAft>
                  <a:spcPct val="0"/>
                </a:spcAft>
              </a:pPr>
              <a:r>
                <a:rPr lang="de-DE" altLang="de-DE" sz="1600" dirty="0">
                  <a:solidFill>
                    <a:prstClr val="black"/>
                  </a:solidFill>
                  <a:latin typeface="Calibri"/>
                  <a:ea typeface="ＭＳ Ｐゴシック" charset="0"/>
                </a:rPr>
                <a:t>Freude </a:t>
              </a:r>
            </a:p>
            <a:p>
              <a:pPr algn="ctr" eaLnBrk="1" fontAlgn="base" hangingPunct="1">
                <a:spcBef>
                  <a:spcPct val="0"/>
                </a:spcBef>
                <a:spcAft>
                  <a:spcPct val="0"/>
                </a:spcAft>
              </a:pPr>
              <a:r>
                <a:rPr lang="de-DE" altLang="de-DE" sz="1600" dirty="0">
                  <a:solidFill>
                    <a:prstClr val="black"/>
                  </a:solidFill>
                  <a:latin typeface="Calibri"/>
                  <a:ea typeface="ＭＳ Ｐゴシック" charset="0"/>
                </a:rPr>
                <a:t>Belohnung</a:t>
              </a:r>
              <a:endParaRPr lang="de-AT" altLang="de-DE" sz="1600" dirty="0">
                <a:solidFill>
                  <a:prstClr val="black"/>
                </a:solidFill>
                <a:latin typeface="Calibri"/>
                <a:ea typeface="ＭＳ Ｐゴシック" charset="0"/>
              </a:endParaRPr>
            </a:p>
          </p:txBody>
        </p:sp>
        <p:sp>
          <p:nvSpPr>
            <p:cNvPr id="63507" name="Text Box 9"/>
            <p:cNvSpPr txBox="1">
              <a:spLocks noChangeArrowheads="1"/>
            </p:cNvSpPr>
            <p:nvPr/>
          </p:nvSpPr>
          <p:spPr bwMode="auto">
            <a:xfrm>
              <a:off x="3264" y="1331"/>
              <a:ext cx="1016" cy="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defRPr sz="2400">
                  <a:solidFill>
                    <a:srgbClr val="4D4D4D"/>
                  </a:solidFill>
                  <a:latin typeface="Arial" pitchFamily="34" charset="0"/>
                </a:defRPr>
              </a:lvl1pPr>
              <a:lvl2pPr marL="742950" indent="-285750" eaLnBrk="0" hangingPunct="0">
                <a:spcBef>
                  <a:spcPct val="20000"/>
                </a:spcBef>
                <a:defRPr sz="2800">
                  <a:solidFill>
                    <a:schemeClr val="bg2"/>
                  </a:solidFill>
                  <a:latin typeface="Arial" pitchFamily="34" charset="0"/>
                </a:defRPr>
              </a:lvl2pPr>
              <a:lvl3pPr marL="1143000" indent="-228600" eaLnBrk="0" hangingPunct="0">
                <a:spcBef>
                  <a:spcPct val="20000"/>
                </a:spcBef>
                <a:defRPr sz="2400">
                  <a:solidFill>
                    <a:schemeClr val="bg2"/>
                  </a:solidFill>
                  <a:latin typeface="Arial" pitchFamily="34" charset="0"/>
                </a:defRPr>
              </a:lvl3pPr>
              <a:lvl4pPr marL="1600200" indent="-228600" eaLnBrk="0" hangingPunct="0">
                <a:spcBef>
                  <a:spcPct val="20000"/>
                </a:spcBef>
                <a:defRPr sz="2000">
                  <a:solidFill>
                    <a:schemeClr val="bg2"/>
                  </a:solidFill>
                  <a:latin typeface="Arial" pitchFamily="34" charset="0"/>
                </a:defRPr>
              </a:lvl4pPr>
              <a:lvl5pPr marL="2057400" indent="-228600" eaLnBrk="0" hangingPunct="0">
                <a:spcBef>
                  <a:spcPct val="20000"/>
                </a:spcBef>
                <a:defRPr sz="2000">
                  <a:solidFill>
                    <a:schemeClr val="bg2"/>
                  </a:solidFill>
                  <a:latin typeface="Arial" pitchFamily="34" charset="0"/>
                </a:defRPr>
              </a:lvl5pPr>
              <a:lvl6pPr marL="2514600" indent="-228600" eaLnBrk="0" fontAlgn="base" hangingPunct="0">
                <a:spcBef>
                  <a:spcPct val="20000"/>
                </a:spcBef>
                <a:spcAft>
                  <a:spcPct val="0"/>
                </a:spcAft>
                <a:defRPr sz="2000">
                  <a:solidFill>
                    <a:schemeClr val="bg2"/>
                  </a:solidFill>
                  <a:latin typeface="Arial" pitchFamily="34" charset="0"/>
                </a:defRPr>
              </a:lvl6pPr>
              <a:lvl7pPr marL="2971800" indent="-228600" eaLnBrk="0" fontAlgn="base" hangingPunct="0">
                <a:spcBef>
                  <a:spcPct val="20000"/>
                </a:spcBef>
                <a:spcAft>
                  <a:spcPct val="0"/>
                </a:spcAft>
                <a:defRPr sz="2000">
                  <a:solidFill>
                    <a:schemeClr val="bg2"/>
                  </a:solidFill>
                  <a:latin typeface="Arial" pitchFamily="34" charset="0"/>
                </a:defRPr>
              </a:lvl7pPr>
              <a:lvl8pPr marL="3429000" indent="-228600" eaLnBrk="0" fontAlgn="base" hangingPunct="0">
                <a:spcBef>
                  <a:spcPct val="20000"/>
                </a:spcBef>
                <a:spcAft>
                  <a:spcPct val="0"/>
                </a:spcAft>
                <a:defRPr sz="2000">
                  <a:solidFill>
                    <a:schemeClr val="bg2"/>
                  </a:solidFill>
                  <a:latin typeface="Arial" pitchFamily="34" charset="0"/>
                </a:defRPr>
              </a:lvl8pPr>
              <a:lvl9pPr marL="3886200" indent="-228600" eaLnBrk="0" fontAlgn="base" hangingPunct="0">
                <a:spcBef>
                  <a:spcPct val="20000"/>
                </a:spcBef>
                <a:spcAft>
                  <a:spcPct val="0"/>
                </a:spcAft>
                <a:defRPr sz="2000">
                  <a:solidFill>
                    <a:schemeClr val="bg2"/>
                  </a:solidFill>
                  <a:latin typeface="Arial" pitchFamily="34" charset="0"/>
                </a:defRPr>
              </a:lvl9pPr>
            </a:lstStyle>
            <a:p>
              <a:pPr algn="ctr" eaLnBrk="1" fontAlgn="base" hangingPunct="1">
                <a:spcBef>
                  <a:spcPct val="0"/>
                </a:spcBef>
                <a:spcAft>
                  <a:spcPct val="0"/>
                </a:spcAft>
              </a:pPr>
              <a:r>
                <a:rPr lang="de-DE" altLang="de-DE" sz="1800">
                  <a:solidFill>
                    <a:srgbClr val="0066FF"/>
                  </a:solidFill>
                  <a:latin typeface="Calibri"/>
                  <a:ea typeface="ＭＳ Ｐゴシック" charset="0"/>
                </a:rPr>
                <a:t>Noradrenalin</a:t>
              </a:r>
            </a:p>
            <a:p>
              <a:pPr algn="ctr" eaLnBrk="1" fontAlgn="base" hangingPunct="1">
                <a:spcBef>
                  <a:spcPct val="0"/>
                </a:spcBef>
                <a:spcAft>
                  <a:spcPct val="0"/>
                </a:spcAft>
              </a:pPr>
              <a:endParaRPr lang="de-DE" altLang="de-DE" sz="1000">
                <a:solidFill>
                  <a:srgbClr val="0066FF"/>
                </a:solidFill>
                <a:latin typeface="Calibri"/>
                <a:ea typeface="ＭＳ Ｐゴシック" charset="0"/>
              </a:endParaRPr>
            </a:p>
            <a:p>
              <a:pPr algn="ctr" eaLnBrk="1" fontAlgn="base" hangingPunct="1">
                <a:spcBef>
                  <a:spcPct val="0"/>
                </a:spcBef>
                <a:spcAft>
                  <a:spcPct val="0"/>
                </a:spcAft>
              </a:pPr>
              <a:r>
                <a:rPr lang="de-DE" altLang="de-DE" sz="1600">
                  <a:solidFill>
                    <a:prstClr val="black"/>
                  </a:solidFill>
                  <a:latin typeface="Calibri"/>
                  <a:ea typeface="ＭＳ Ｐゴシック" charset="0"/>
                </a:rPr>
                <a:t>Vigilanz</a:t>
              </a:r>
            </a:p>
            <a:p>
              <a:pPr algn="ctr" eaLnBrk="1" fontAlgn="base" hangingPunct="1">
                <a:spcBef>
                  <a:spcPct val="0"/>
                </a:spcBef>
                <a:spcAft>
                  <a:spcPct val="0"/>
                </a:spcAft>
              </a:pPr>
              <a:r>
                <a:rPr lang="de-DE" altLang="de-DE" sz="1600">
                  <a:solidFill>
                    <a:prstClr val="black"/>
                  </a:solidFill>
                  <a:latin typeface="Calibri"/>
                  <a:ea typeface="ＭＳ Ｐゴシック" charset="0"/>
                </a:rPr>
                <a:t>Energie</a:t>
              </a:r>
              <a:endParaRPr lang="de-AT" altLang="de-DE" sz="1600">
                <a:solidFill>
                  <a:prstClr val="black"/>
                </a:solidFill>
                <a:latin typeface="Calibri"/>
                <a:ea typeface="ＭＳ Ｐゴシック" charset="0"/>
              </a:endParaRPr>
            </a:p>
          </p:txBody>
        </p:sp>
        <p:sp>
          <p:nvSpPr>
            <p:cNvPr id="63508" name="Text Box 10"/>
            <p:cNvSpPr txBox="1">
              <a:spLocks noChangeArrowheads="1"/>
            </p:cNvSpPr>
            <p:nvPr/>
          </p:nvSpPr>
          <p:spPr bwMode="auto">
            <a:xfrm>
              <a:off x="3152" y="2562"/>
              <a:ext cx="51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defRPr sz="2400">
                  <a:solidFill>
                    <a:srgbClr val="4D4D4D"/>
                  </a:solidFill>
                  <a:latin typeface="Arial" pitchFamily="34" charset="0"/>
                </a:defRPr>
              </a:lvl1pPr>
              <a:lvl2pPr marL="742950" indent="-285750" eaLnBrk="0" hangingPunct="0">
                <a:spcBef>
                  <a:spcPct val="20000"/>
                </a:spcBef>
                <a:defRPr sz="2800">
                  <a:solidFill>
                    <a:schemeClr val="bg2"/>
                  </a:solidFill>
                  <a:latin typeface="Arial" pitchFamily="34" charset="0"/>
                </a:defRPr>
              </a:lvl2pPr>
              <a:lvl3pPr marL="1143000" indent="-228600" eaLnBrk="0" hangingPunct="0">
                <a:spcBef>
                  <a:spcPct val="20000"/>
                </a:spcBef>
                <a:defRPr sz="2400">
                  <a:solidFill>
                    <a:schemeClr val="bg2"/>
                  </a:solidFill>
                  <a:latin typeface="Arial" pitchFamily="34" charset="0"/>
                </a:defRPr>
              </a:lvl3pPr>
              <a:lvl4pPr marL="1600200" indent="-228600" eaLnBrk="0" hangingPunct="0">
                <a:spcBef>
                  <a:spcPct val="20000"/>
                </a:spcBef>
                <a:defRPr sz="2000">
                  <a:solidFill>
                    <a:schemeClr val="bg2"/>
                  </a:solidFill>
                  <a:latin typeface="Arial" pitchFamily="34" charset="0"/>
                </a:defRPr>
              </a:lvl4pPr>
              <a:lvl5pPr marL="2057400" indent="-228600" eaLnBrk="0" hangingPunct="0">
                <a:spcBef>
                  <a:spcPct val="20000"/>
                </a:spcBef>
                <a:defRPr sz="2000">
                  <a:solidFill>
                    <a:schemeClr val="bg2"/>
                  </a:solidFill>
                  <a:latin typeface="Arial" pitchFamily="34" charset="0"/>
                </a:defRPr>
              </a:lvl5pPr>
              <a:lvl6pPr marL="2514600" indent="-228600" eaLnBrk="0" fontAlgn="base" hangingPunct="0">
                <a:spcBef>
                  <a:spcPct val="20000"/>
                </a:spcBef>
                <a:spcAft>
                  <a:spcPct val="0"/>
                </a:spcAft>
                <a:defRPr sz="2000">
                  <a:solidFill>
                    <a:schemeClr val="bg2"/>
                  </a:solidFill>
                  <a:latin typeface="Arial" pitchFamily="34" charset="0"/>
                </a:defRPr>
              </a:lvl6pPr>
              <a:lvl7pPr marL="2971800" indent="-228600" eaLnBrk="0" fontAlgn="base" hangingPunct="0">
                <a:spcBef>
                  <a:spcPct val="20000"/>
                </a:spcBef>
                <a:spcAft>
                  <a:spcPct val="0"/>
                </a:spcAft>
                <a:defRPr sz="2000">
                  <a:solidFill>
                    <a:schemeClr val="bg2"/>
                  </a:solidFill>
                  <a:latin typeface="Arial" pitchFamily="34" charset="0"/>
                </a:defRPr>
              </a:lvl7pPr>
              <a:lvl8pPr marL="3429000" indent="-228600" eaLnBrk="0" fontAlgn="base" hangingPunct="0">
                <a:spcBef>
                  <a:spcPct val="20000"/>
                </a:spcBef>
                <a:spcAft>
                  <a:spcPct val="0"/>
                </a:spcAft>
                <a:defRPr sz="2000">
                  <a:solidFill>
                    <a:schemeClr val="bg2"/>
                  </a:solidFill>
                  <a:latin typeface="Arial" pitchFamily="34" charset="0"/>
                </a:defRPr>
              </a:lvl8pPr>
              <a:lvl9pPr marL="3886200" indent="-228600" eaLnBrk="0" fontAlgn="base" hangingPunct="0">
                <a:spcBef>
                  <a:spcPct val="20000"/>
                </a:spcBef>
                <a:spcAft>
                  <a:spcPct val="0"/>
                </a:spcAft>
                <a:defRPr sz="2000">
                  <a:solidFill>
                    <a:schemeClr val="bg2"/>
                  </a:solidFill>
                  <a:latin typeface="Arial" pitchFamily="34" charset="0"/>
                </a:defRPr>
              </a:lvl9pPr>
            </a:lstStyle>
            <a:p>
              <a:pPr algn="ctr" eaLnBrk="1" fontAlgn="base" hangingPunct="1">
                <a:spcBef>
                  <a:spcPct val="0"/>
                </a:spcBef>
                <a:spcAft>
                  <a:spcPct val="0"/>
                </a:spcAft>
              </a:pPr>
              <a:r>
                <a:rPr lang="de-DE" altLang="de-DE" sz="1600" dirty="0">
                  <a:solidFill>
                    <a:prstClr val="black"/>
                  </a:solidFill>
                  <a:latin typeface="Calibri"/>
                  <a:ea typeface="ＭＳ Ｐゴシック" charset="0"/>
                </a:rPr>
                <a:t>Angst</a:t>
              </a:r>
              <a:endParaRPr lang="de-AT" altLang="de-DE" sz="1600" dirty="0">
                <a:solidFill>
                  <a:prstClr val="black"/>
                </a:solidFill>
                <a:latin typeface="Calibri"/>
                <a:ea typeface="ＭＳ Ｐゴシック" charset="0"/>
              </a:endParaRPr>
            </a:p>
          </p:txBody>
        </p:sp>
        <p:sp>
          <p:nvSpPr>
            <p:cNvPr id="63509" name="Text Box 11"/>
            <p:cNvSpPr txBox="1">
              <a:spLocks noChangeArrowheads="1"/>
            </p:cNvSpPr>
            <p:nvPr/>
          </p:nvSpPr>
          <p:spPr bwMode="auto">
            <a:xfrm>
              <a:off x="2363" y="3039"/>
              <a:ext cx="1016"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defRPr sz="2400">
                  <a:solidFill>
                    <a:srgbClr val="4D4D4D"/>
                  </a:solidFill>
                  <a:latin typeface="Arial" pitchFamily="34" charset="0"/>
                </a:defRPr>
              </a:lvl1pPr>
              <a:lvl2pPr marL="742950" indent="-285750" eaLnBrk="0" hangingPunct="0">
                <a:spcBef>
                  <a:spcPct val="20000"/>
                </a:spcBef>
                <a:defRPr sz="2800">
                  <a:solidFill>
                    <a:schemeClr val="bg2"/>
                  </a:solidFill>
                  <a:latin typeface="Arial" pitchFamily="34" charset="0"/>
                </a:defRPr>
              </a:lvl2pPr>
              <a:lvl3pPr marL="1143000" indent="-228600" eaLnBrk="0" hangingPunct="0">
                <a:spcBef>
                  <a:spcPct val="20000"/>
                </a:spcBef>
                <a:defRPr sz="2400">
                  <a:solidFill>
                    <a:schemeClr val="bg2"/>
                  </a:solidFill>
                  <a:latin typeface="Arial" pitchFamily="34" charset="0"/>
                </a:defRPr>
              </a:lvl3pPr>
              <a:lvl4pPr marL="1600200" indent="-228600" eaLnBrk="0" hangingPunct="0">
                <a:spcBef>
                  <a:spcPct val="20000"/>
                </a:spcBef>
                <a:defRPr sz="2000">
                  <a:solidFill>
                    <a:schemeClr val="bg2"/>
                  </a:solidFill>
                  <a:latin typeface="Arial" pitchFamily="34" charset="0"/>
                </a:defRPr>
              </a:lvl4pPr>
              <a:lvl5pPr marL="2057400" indent="-228600" eaLnBrk="0" hangingPunct="0">
                <a:spcBef>
                  <a:spcPct val="20000"/>
                </a:spcBef>
                <a:defRPr sz="2000">
                  <a:solidFill>
                    <a:schemeClr val="bg2"/>
                  </a:solidFill>
                  <a:latin typeface="Arial" pitchFamily="34" charset="0"/>
                </a:defRPr>
              </a:lvl5pPr>
              <a:lvl6pPr marL="2514600" indent="-228600" eaLnBrk="0" fontAlgn="base" hangingPunct="0">
                <a:spcBef>
                  <a:spcPct val="20000"/>
                </a:spcBef>
                <a:spcAft>
                  <a:spcPct val="0"/>
                </a:spcAft>
                <a:defRPr sz="2000">
                  <a:solidFill>
                    <a:schemeClr val="bg2"/>
                  </a:solidFill>
                  <a:latin typeface="Arial" pitchFamily="34" charset="0"/>
                </a:defRPr>
              </a:lvl6pPr>
              <a:lvl7pPr marL="2971800" indent="-228600" eaLnBrk="0" fontAlgn="base" hangingPunct="0">
                <a:spcBef>
                  <a:spcPct val="20000"/>
                </a:spcBef>
                <a:spcAft>
                  <a:spcPct val="0"/>
                </a:spcAft>
                <a:defRPr sz="2000">
                  <a:solidFill>
                    <a:schemeClr val="bg2"/>
                  </a:solidFill>
                  <a:latin typeface="Arial" pitchFamily="34" charset="0"/>
                </a:defRPr>
              </a:lvl7pPr>
              <a:lvl8pPr marL="3429000" indent="-228600" eaLnBrk="0" fontAlgn="base" hangingPunct="0">
                <a:spcBef>
                  <a:spcPct val="20000"/>
                </a:spcBef>
                <a:spcAft>
                  <a:spcPct val="0"/>
                </a:spcAft>
                <a:defRPr sz="2000">
                  <a:solidFill>
                    <a:schemeClr val="bg2"/>
                  </a:solidFill>
                  <a:latin typeface="Arial" pitchFamily="34" charset="0"/>
                </a:defRPr>
              </a:lvl8pPr>
              <a:lvl9pPr marL="3886200" indent="-228600" eaLnBrk="0" fontAlgn="base" hangingPunct="0">
                <a:spcBef>
                  <a:spcPct val="20000"/>
                </a:spcBef>
                <a:spcAft>
                  <a:spcPct val="0"/>
                </a:spcAft>
                <a:defRPr sz="2000">
                  <a:solidFill>
                    <a:schemeClr val="bg2"/>
                  </a:solidFill>
                  <a:latin typeface="Arial" pitchFamily="34" charset="0"/>
                </a:defRPr>
              </a:lvl9pPr>
            </a:lstStyle>
            <a:p>
              <a:pPr algn="ctr" eaLnBrk="1" fontAlgn="base" hangingPunct="1">
                <a:spcBef>
                  <a:spcPct val="0"/>
                </a:spcBef>
                <a:spcAft>
                  <a:spcPct val="0"/>
                </a:spcAft>
              </a:pPr>
              <a:r>
                <a:rPr lang="de-DE" altLang="de-DE" sz="1600" dirty="0">
                  <a:solidFill>
                    <a:srgbClr val="333333"/>
                  </a:solidFill>
                  <a:latin typeface="Calibri"/>
                  <a:ea typeface="ＭＳ Ｐゴシック" charset="0"/>
                </a:rPr>
                <a:t>Serotonin</a:t>
              </a:r>
            </a:p>
            <a:p>
              <a:pPr algn="ctr" eaLnBrk="1" fontAlgn="base" hangingPunct="1">
                <a:spcBef>
                  <a:spcPct val="0"/>
                </a:spcBef>
                <a:spcAft>
                  <a:spcPct val="0"/>
                </a:spcAft>
              </a:pPr>
              <a:endParaRPr lang="de-DE" altLang="de-DE" sz="1000" dirty="0">
                <a:solidFill>
                  <a:srgbClr val="333333"/>
                </a:solidFill>
                <a:latin typeface="Calibri"/>
                <a:ea typeface="ＭＳ Ｐゴシック" charset="0"/>
              </a:endParaRPr>
            </a:p>
            <a:p>
              <a:pPr algn="ctr" eaLnBrk="1" fontAlgn="base" hangingPunct="1">
                <a:spcBef>
                  <a:spcPct val="0"/>
                </a:spcBef>
                <a:spcAft>
                  <a:spcPct val="0"/>
                </a:spcAft>
              </a:pPr>
              <a:r>
                <a:rPr lang="de-DE" altLang="de-DE" sz="1400" dirty="0">
                  <a:solidFill>
                    <a:srgbClr val="333333"/>
                  </a:solidFill>
                  <a:latin typeface="Calibri"/>
                  <a:ea typeface="ＭＳ Ｐゴシック" charset="0"/>
                </a:rPr>
                <a:t>Zwangsgedanken</a:t>
              </a:r>
            </a:p>
            <a:p>
              <a:pPr algn="ctr" eaLnBrk="1" fontAlgn="base" hangingPunct="1">
                <a:spcBef>
                  <a:spcPct val="0"/>
                </a:spcBef>
                <a:spcAft>
                  <a:spcPct val="0"/>
                </a:spcAft>
              </a:pPr>
              <a:r>
                <a:rPr lang="de-DE" altLang="de-DE" sz="1400" dirty="0">
                  <a:solidFill>
                    <a:srgbClr val="333333"/>
                  </a:solidFill>
                  <a:latin typeface="Calibri"/>
                  <a:ea typeface="ＭＳ Ｐゴシック" charset="0"/>
                </a:rPr>
                <a:t>Zwangsimpulse</a:t>
              </a:r>
              <a:endParaRPr lang="de-AT" altLang="de-DE" sz="1400" dirty="0">
                <a:solidFill>
                  <a:srgbClr val="333333"/>
                </a:solidFill>
                <a:latin typeface="Calibri"/>
                <a:ea typeface="ＭＳ Ｐゴシック" charset="0"/>
              </a:endParaRPr>
            </a:p>
          </p:txBody>
        </p:sp>
        <p:sp>
          <p:nvSpPr>
            <p:cNvPr id="63510" name="Text Box 12"/>
            <p:cNvSpPr txBox="1">
              <a:spLocks noChangeArrowheads="1"/>
            </p:cNvSpPr>
            <p:nvPr/>
          </p:nvSpPr>
          <p:spPr bwMode="auto">
            <a:xfrm>
              <a:off x="2468" y="1801"/>
              <a:ext cx="740"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defRPr sz="2400">
                  <a:solidFill>
                    <a:srgbClr val="4D4D4D"/>
                  </a:solidFill>
                  <a:latin typeface="Arial" pitchFamily="34" charset="0"/>
                </a:defRPr>
              </a:lvl1pPr>
              <a:lvl2pPr marL="742950" indent="-285750" eaLnBrk="0" hangingPunct="0">
                <a:spcBef>
                  <a:spcPct val="20000"/>
                </a:spcBef>
                <a:defRPr sz="2800">
                  <a:solidFill>
                    <a:schemeClr val="bg2"/>
                  </a:solidFill>
                  <a:latin typeface="Arial" pitchFamily="34" charset="0"/>
                </a:defRPr>
              </a:lvl2pPr>
              <a:lvl3pPr marL="1143000" indent="-228600" eaLnBrk="0" hangingPunct="0">
                <a:spcBef>
                  <a:spcPct val="20000"/>
                </a:spcBef>
                <a:defRPr sz="2400">
                  <a:solidFill>
                    <a:schemeClr val="bg2"/>
                  </a:solidFill>
                  <a:latin typeface="Arial" pitchFamily="34" charset="0"/>
                </a:defRPr>
              </a:lvl3pPr>
              <a:lvl4pPr marL="1600200" indent="-228600" eaLnBrk="0" hangingPunct="0">
                <a:spcBef>
                  <a:spcPct val="20000"/>
                </a:spcBef>
                <a:defRPr sz="2000">
                  <a:solidFill>
                    <a:schemeClr val="bg2"/>
                  </a:solidFill>
                  <a:latin typeface="Arial" pitchFamily="34" charset="0"/>
                </a:defRPr>
              </a:lvl4pPr>
              <a:lvl5pPr marL="2057400" indent="-228600" eaLnBrk="0" hangingPunct="0">
                <a:spcBef>
                  <a:spcPct val="20000"/>
                </a:spcBef>
                <a:defRPr sz="2000">
                  <a:solidFill>
                    <a:schemeClr val="bg2"/>
                  </a:solidFill>
                  <a:latin typeface="Arial" pitchFamily="34" charset="0"/>
                </a:defRPr>
              </a:lvl5pPr>
              <a:lvl6pPr marL="2514600" indent="-228600" eaLnBrk="0" fontAlgn="base" hangingPunct="0">
                <a:spcBef>
                  <a:spcPct val="20000"/>
                </a:spcBef>
                <a:spcAft>
                  <a:spcPct val="0"/>
                </a:spcAft>
                <a:defRPr sz="2000">
                  <a:solidFill>
                    <a:schemeClr val="bg2"/>
                  </a:solidFill>
                  <a:latin typeface="Arial" pitchFamily="34" charset="0"/>
                </a:defRPr>
              </a:lvl6pPr>
              <a:lvl7pPr marL="2971800" indent="-228600" eaLnBrk="0" fontAlgn="base" hangingPunct="0">
                <a:spcBef>
                  <a:spcPct val="20000"/>
                </a:spcBef>
                <a:spcAft>
                  <a:spcPct val="0"/>
                </a:spcAft>
                <a:defRPr sz="2000">
                  <a:solidFill>
                    <a:schemeClr val="bg2"/>
                  </a:solidFill>
                  <a:latin typeface="Arial" pitchFamily="34" charset="0"/>
                </a:defRPr>
              </a:lvl7pPr>
              <a:lvl8pPr marL="3429000" indent="-228600" eaLnBrk="0" fontAlgn="base" hangingPunct="0">
                <a:spcBef>
                  <a:spcPct val="20000"/>
                </a:spcBef>
                <a:spcAft>
                  <a:spcPct val="0"/>
                </a:spcAft>
                <a:defRPr sz="2000">
                  <a:solidFill>
                    <a:schemeClr val="bg2"/>
                  </a:solidFill>
                  <a:latin typeface="Arial" pitchFamily="34" charset="0"/>
                </a:defRPr>
              </a:lvl8pPr>
              <a:lvl9pPr marL="3886200" indent="-228600" eaLnBrk="0" fontAlgn="base" hangingPunct="0">
                <a:spcBef>
                  <a:spcPct val="20000"/>
                </a:spcBef>
                <a:spcAft>
                  <a:spcPct val="0"/>
                </a:spcAft>
                <a:defRPr sz="2000">
                  <a:solidFill>
                    <a:schemeClr val="bg2"/>
                  </a:solidFill>
                  <a:latin typeface="Arial" pitchFamily="34" charset="0"/>
                </a:defRPr>
              </a:lvl9pPr>
            </a:lstStyle>
            <a:p>
              <a:pPr algn="ctr" eaLnBrk="1" fontAlgn="base" hangingPunct="1">
                <a:spcBef>
                  <a:spcPct val="0"/>
                </a:spcBef>
                <a:spcAft>
                  <a:spcPct val="0"/>
                </a:spcAft>
              </a:pPr>
              <a:r>
                <a:rPr lang="de-DE" altLang="de-DE" sz="1600">
                  <a:solidFill>
                    <a:prstClr val="black"/>
                  </a:solidFill>
                  <a:latin typeface="Calibri"/>
                  <a:ea typeface="ＭＳ Ｐゴシック" charset="0"/>
                </a:rPr>
                <a:t>Interesse</a:t>
              </a:r>
            </a:p>
            <a:p>
              <a:pPr algn="ctr" eaLnBrk="1" fontAlgn="base" hangingPunct="1">
                <a:spcBef>
                  <a:spcPct val="0"/>
                </a:spcBef>
                <a:spcAft>
                  <a:spcPct val="0"/>
                </a:spcAft>
              </a:pPr>
              <a:endParaRPr lang="de-DE" altLang="de-DE" sz="1600">
                <a:solidFill>
                  <a:prstClr val="black"/>
                </a:solidFill>
                <a:latin typeface="Calibri"/>
                <a:ea typeface="ＭＳ Ｐゴシック" charset="0"/>
              </a:endParaRPr>
            </a:p>
            <a:p>
              <a:pPr algn="ctr" eaLnBrk="1" fontAlgn="base" hangingPunct="1">
                <a:spcBef>
                  <a:spcPct val="0"/>
                </a:spcBef>
                <a:spcAft>
                  <a:spcPct val="0"/>
                </a:spcAft>
              </a:pPr>
              <a:r>
                <a:rPr lang="de-DE" altLang="de-DE" sz="1600">
                  <a:solidFill>
                    <a:prstClr val="black"/>
                  </a:solidFill>
                  <a:latin typeface="Calibri"/>
                  <a:ea typeface="ＭＳ Ｐゴシック" charset="0"/>
                </a:rPr>
                <a:t>Stimmung</a:t>
              </a:r>
              <a:endParaRPr lang="de-AT" altLang="de-DE" sz="1600">
                <a:solidFill>
                  <a:prstClr val="black"/>
                </a:solidFill>
                <a:latin typeface="Calibri"/>
                <a:ea typeface="ＭＳ Ｐゴシック" charset="0"/>
              </a:endParaRPr>
            </a:p>
          </p:txBody>
        </p:sp>
        <p:sp>
          <p:nvSpPr>
            <p:cNvPr id="63511" name="Text Box 13"/>
            <p:cNvSpPr txBox="1">
              <a:spLocks noChangeArrowheads="1"/>
            </p:cNvSpPr>
            <p:nvPr/>
          </p:nvSpPr>
          <p:spPr bwMode="auto">
            <a:xfrm>
              <a:off x="2682" y="3830"/>
              <a:ext cx="282" cy="174"/>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defRPr sz="2400">
                  <a:solidFill>
                    <a:srgbClr val="4D4D4D"/>
                  </a:solidFill>
                  <a:latin typeface="Arial" pitchFamily="34" charset="0"/>
                </a:defRPr>
              </a:lvl1pPr>
              <a:lvl2pPr marL="742950" indent="-285750" eaLnBrk="0" hangingPunct="0">
                <a:spcBef>
                  <a:spcPct val="20000"/>
                </a:spcBef>
                <a:defRPr sz="2800">
                  <a:solidFill>
                    <a:schemeClr val="bg2"/>
                  </a:solidFill>
                  <a:latin typeface="Arial" pitchFamily="34" charset="0"/>
                </a:defRPr>
              </a:lvl2pPr>
              <a:lvl3pPr marL="1143000" indent="-228600" eaLnBrk="0" hangingPunct="0">
                <a:spcBef>
                  <a:spcPct val="20000"/>
                </a:spcBef>
                <a:defRPr sz="2400">
                  <a:solidFill>
                    <a:schemeClr val="bg2"/>
                  </a:solidFill>
                  <a:latin typeface="Arial" pitchFamily="34" charset="0"/>
                </a:defRPr>
              </a:lvl3pPr>
              <a:lvl4pPr marL="1600200" indent="-228600" eaLnBrk="0" hangingPunct="0">
                <a:spcBef>
                  <a:spcPct val="20000"/>
                </a:spcBef>
                <a:defRPr sz="2000">
                  <a:solidFill>
                    <a:schemeClr val="bg2"/>
                  </a:solidFill>
                  <a:latin typeface="Arial" pitchFamily="34" charset="0"/>
                </a:defRPr>
              </a:lvl4pPr>
              <a:lvl5pPr marL="2057400" indent="-228600" eaLnBrk="0" hangingPunct="0">
                <a:spcBef>
                  <a:spcPct val="20000"/>
                </a:spcBef>
                <a:defRPr sz="2000">
                  <a:solidFill>
                    <a:schemeClr val="bg2"/>
                  </a:solidFill>
                  <a:latin typeface="Arial" pitchFamily="34" charset="0"/>
                </a:defRPr>
              </a:lvl5pPr>
              <a:lvl6pPr marL="2514600" indent="-228600" eaLnBrk="0" fontAlgn="base" hangingPunct="0">
                <a:spcBef>
                  <a:spcPct val="20000"/>
                </a:spcBef>
                <a:spcAft>
                  <a:spcPct val="0"/>
                </a:spcAft>
                <a:defRPr sz="2000">
                  <a:solidFill>
                    <a:schemeClr val="bg2"/>
                  </a:solidFill>
                  <a:latin typeface="Arial" pitchFamily="34" charset="0"/>
                </a:defRPr>
              </a:lvl6pPr>
              <a:lvl7pPr marL="2971800" indent="-228600" eaLnBrk="0" fontAlgn="base" hangingPunct="0">
                <a:spcBef>
                  <a:spcPct val="20000"/>
                </a:spcBef>
                <a:spcAft>
                  <a:spcPct val="0"/>
                </a:spcAft>
                <a:defRPr sz="2000">
                  <a:solidFill>
                    <a:schemeClr val="bg2"/>
                  </a:solidFill>
                  <a:latin typeface="Arial" pitchFamily="34" charset="0"/>
                </a:defRPr>
              </a:lvl7pPr>
              <a:lvl8pPr marL="3429000" indent="-228600" eaLnBrk="0" fontAlgn="base" hangingPunct="0">
                <a:spcBef>
                  <a:spcPct val="20000"/>
                </a:spcBef>
                <a:spcAft>
                  <a:spcPct val="0"/>
                </a:spcAft>
                <a:defRPr sz="2000">
                  <a:solidFill>
                    <a:schemeClr val="bg2"/>
                  </a:solidFill>
                  <a:latin typeface="Arial" pitchFamily="34" charset="0"/>
                </a:defRPr>
              </a:lvl8pPr>
              <a:lvl9pPr marL="3886200" indent="-228600" eaLnBrk="0" fontAlgn="base" hangingPunct="0">
                <a:spcBef>
                  <a:spcPct val="20000"/>
                </a:spcBef>
                <a:spcAft>
                  <a:spcPct val="0"/>
                </a:spcAft>
                <a:defRPr sz="2000">
                  <a:solidFill>
                    <a:schemeClr val="bg2"/>
                  </a:solidFill>
                  <a:latin typeface="Arial" pitchFamily="34" charset="0"/>
                </a:defRPr>
              </a:lvl9pPr>
            </a:lstStyle>
            <a:p>
              <a:pPr eaLnBrk="1" fontAlgn="base" hangingPunct="1">
                <a:spcBef>
                  <a:spcPct val="0"/>
                </a:spcBef>
                <a:spcAft>
                  <a:spcPct val="0"/>
                </a:spcAft>
              </a:pPr>
              <a:r>
                <a:rPr lang="de-DE" altLang="de-DE" sz="1200">
                  <a:solidFill>
                    <a:prstClr val="black"/>
                  </a:solidFill>
                  <a:latin typeface="Calibri"/>
                  <a:ea typeface="ＭＳ Ｐゴシック" charset="0"/>
                </a:rPr>
                <a:t>SSRI</a:t>
              </a:r>
              <a:endParaRPr lang="de-AT" altLang="de-DE" sz="1200">
                <a:solidFill>
                  <a:prstClr val="black"/>
                </a:solidFill>
                <a:latin typeface="Calibri"/>
                <a:ea typeface="ＭＳ Ｐゴシック" charset="0"/>
              </a:endParaRPr>
            </a:p>
          </p:txBody>
        </p:sp>
        <p:sp>
          <p:nvSpPr>
            <p:cNvPr id="63512" name="Text Box 14"/>
            <p:cNvSpPr txBox="1">
              <a:spLocks noChangeArrowheads="1"/>
            </p:cNvSpPr>
            <p:nvPr/>
          </p:nvSpPr>
          <p:spPr bwMode="auto">
            <a:xfrm>
              <a:off x="3613" y="2832"/>
              <a:ext cx="300" cy="174"/>
            </a:xfrm>
            <a:prstGeom prst="rect">
              <a:avLst/>
            </a:prstGeom>
            <a:solidFill>
              <a:schemeClr val="bg1"/>
            </a:solidFill>
            <a:ln w="19050">
              <a:solidFill>
                <a:srgbClr val="00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defRPr sz="2400">
                  <a:solidFill>
                    <a:srgbClr val="4D4D4D"/>
                  </a:solidFill>
                  <a:latin typeface="Arial" pitchFamily="34" charset="0"/>
                </a:defRPr>
              </a:lvl1pPr>
              <a:lvl2pPr marL="742950" indent="-285750" eaLnBrk="0" hangingPunct="0">
                <a:spcBef>
                  <a:spcPct val="20000"/>
                </a:spcBef>
                <a:defRPr sz="2800">
                  <a:solidFill>
                    <a:schemeClr val="bg2"/>
                  </a:solidFill>
                  <a:latin typeface="Arial" pitchFamily="34" charset="0"/>
                </a:defRPr>
              </a:lvl2pPr>
              <a:lvl3pPr marL="1143000" indent="-228600" eaLnBrk="0" hangingPunct="0">
                <a:spcBef>
                  <a:spcPct val="20000"/>
                </a:spcBef>
                <a:defRPr sz="2400">
                  <a:solidFill>
                    <a:schemeClr val="bg2"/>
                  </a:solidFill>
                  <a:latin typeface="Arial" pitchFamily="34" charset="0"/>
                </a:defRPr>
              </a:lvl3pPr>
              <a:lvl4pPr marL="1600200" indent="-228600" eaLnBrk="0" hangingPunct="0">
                <a:spcBef>
                  <a:spcPct val="20000"/>
                </a:spcBef>
                <a:defRPr sz="2000">
                  <a:solidFill>
                    <a:schemeClr val="bg2"/>
                  </a:solidFill>
                  <a:latin typeface="Arial" pitchFamily="34" charset="0"/>
                </a:defRPr>
              </a:lvl4pPr>
              <a:lvl5pPr marL="2057400" indent="-228600" eaLnBrk="0" hangingPunct="0">
                <a:spcBef>
                  <a:spcPct val="20000"/>
                </a:spcBef>
                <a:defRPr sz="2000">
                  <a:solidFill>
                    <a:schemeClr val="bg2"/>
                  </a:solidFill>
                  <a:latin typeface="Arial" pitchFamily="34" charset="0"/>
                </a:defRPr>
              </a:lvl5pPr>
              <a:lvl6pPr marL="2514600" indent="-228600" eaLnBrk="0" fontAlgn="base" hangingPunct="0">
                <a:spcBef>
                  <a:spcPct val="20000"/>
                </a:spcBef>
                <a:spcAft>
                  <a:spcPct val="0"/>
                </a:spcAft>
                <a:defRPr sz="2000">
                  <a:solidFill>
                    <a:schemeClr val="bg2"/>
                  </a:solidFill>
                  <a:latin typeface="Arial" pitchFamily="34" charset="0"/>
                </a:defRPr>
              </a:lvl6pPr>
              <a:lvl7pPr marL="2971800" indent="-228600" eaLnBrk="0" fontAlgn="base" hangingPunct="0">
                <a:spcBef>
                  <a:spcPct val="20000"/>
                </a:spcBef>
                <a:spcAft>
                  <a:spcPct val="0"/>
                </a:spcAft>
                <a:defRPr sz="2000">
                  <a:solidFill>
                    <a:schemeClr val="bg2"/>
                  </a:solidFill>
                  <a:latin typeface="Arial" pitchFamily="34" charset="0"/>
                </a:defRPr>
              </a:lvl7pPr>
              <a:lvl8pPr marL="3429000" indent="-228600" eaLnBrk="0" fontAlgn="base" hangingPunct="0">
                <a:spcBef>
                  <a:spcPct val="20000"/>
                </a:spcBef>
                <a:spcAft>
                  <a:spcPct val="0"/>
                </a:spcAft>
                <a:defRPr sz="2000">
                  <a:solidFill>
                    <a:schemeClr val="bg2"/>
                  </a:solidFill>
                  <a:latin typeface="Arial" pitchFamily="34" charset="0"/>
                </a:defRPr>
              </a:lvl8pPr>
              <a:lvl9pPr marL="3886200" indent="-228600" eaLnBrk="0" fontAlgn="base" hangingPunct="0">
                <a:spcBef>
                  <a:spcPct val="20000"/>
                </a:spcBef>
                <a:spcAft>
                  <a:spcPct val="0"/>
                </a:spcAft>
                <a:defRPr sz="2000">
                  <a:solidFill>
                    <a:schemeClr val="bg2"/>
                  </a:solidFill>
                  <a:latin typeface="Arial" pitchFamily="34" charset="0"/>
                </a:defRPr>
              </a:lvl9pPr>
            </a:lstStyle>
            <a:p>
              <a:pPr eaLnBrk="1" fontAlgn="base" hangingPunct="1">
                <a:spcBef>
                  <a:spcPct val="0"/>
                </a:spcBef>
                <a:spcAft>
                  <a:spcPct val="0"/>
                </a:spcAft>
              </a:pPr>
              <a:r>
                <a:rPr lang="de-DE" altLang="de-DE" sz="1200">
                  <a:solidFill>
                    <a:prstClr val="black"/>
                  </a:solidFill>
                  <a:latin typeface="Calibri"/>
                  <a:ea typeface="ＭＳ Ｐゴシック" charset="0"/>
                </a:rPr>
                <a:t>SNRI</a:t>
              </a:r>
              <a:endParaRPr lang="de-AT" altLang="de-DE" sz="1200">
                <a:solidFill>
                  <a:prstClr val="black"/>
                </a:solidFill>
                <a:latin typeface="Calibri"/>
                <a:ea typeface="ＭＳ Ｐゴシック" charset="0"/>
              </a:endParaRPr>
            </a:p>
          </p:txBody>
        </p:sp>
        <p:sp>
          <p:nvSpPr>
            <p:cNvPr id="63513" name="Text Box 15"/>
            <p:cNvSpPr txBox="1">
              <a:spLocks noChangeArrowheads="1"/>
            </p:cNvSpPr>
            <p:nvPr/>
          </p:nvSpPr>
          <p:spPr bwMode="auto">
            <a:xfrm>
              <a:off x="2393" y="889"/>
              <a:ext cx="914" cy="17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rgbClr val="0099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defRPr sz="2400">
                  <a:solidFill>
                    <a:srgbClr val="4D4D4D"/>
                  </a:solidFill>
                  <a:latin typeface="Arial" pitchFamily="34" charset="0"/>
                </a:defRPr>
              </a:lvl1pPr>
              <a:lvl2pPr marL="742950" indent="-285750" eaLnBrk="0" hangingPunct="0">
                <a:spcBef>
                  <a:spcPct val="20000"/>
                </a:spcBef>
                <a:defRPr sz="2800">
                  <a:solidFill>
                    <a:schemeClr val="bg2"/>
                  </a:solidFill>
                  <a:latin typeface="Arial" pitchFamily="34" charset="0"/>
                </a:defRPr>
              </a:lvl2pPr>
              <a:lvl3pPr marL="1143000" indent="-228600" eaLnBrk="0" hangingPunct="0">
                <a:spcBef>
                  <a:spcPct val="20000"/>
                </a:spcBef>
                <a:defRPr sz="2400">
                  <a:solidFill>
                    <a:schemeClr val="bg2"/>
                  </a:solidFill>
                  <a:latin typeface="Arial" pitchFamily="34" charset="0"/>
                </a:defRPr>
              </a:lvl3pPr>
              <a:lvl4pPr marL="1600200" indent="-228600" eaLnBrk="0" hangingPunct="0">
                <a:spcBef>
                  <a:spcPct val="20000"/>
                </a:spcBef>
                <a:defRPr sz="2000">
                  <a:solidFill>
                    <a:schemeClr val="bg2"/>
                  </a:solidFill>
                  <a:latin typeface="Arial" pitchFamily="34" charset="0"/>
                </a:defRPr>
              </a:lvl4pPr>
              <a:lvl5pPr marL="2057400" indent="-228600" eaLnBrk="0" hangingPunct="0">
                <a:spcBef>
                  <a:spcPct val="20000"/>
                </a:spcBef>
                <a:defRPr sz="2000">
                  <a:solidFill>
                    <a:schemeClr val="bg2"/>
                  </a:solidFill>
                  <a:latin typeface="Arial" pitchFamily="34" charset="0"/>
                </a:defRPr>
              </a:lvl5pPr>
              <a:lvl6pPr marL="2514600" indent="-228600" eaLnBrk="0" fontAlgn="base" hangingPunct="0">
                <a:spcBef>
                  <a:spcPct val="20000"/>
                </a:spcBef>
                <a:spcAft>
                  <a:spcPct val="0"/>
                </a:spcAft>
                <a:defRPr sz="2000">
                  <a:solidFill>
                    <a:schemeClr val="bg2"/>
                  </a:solidFill>
                  <a:latin typeface="Arial" pitchFamily="34" charset="0"/>
                </a:defRPr>
              </a:lvl6pPr>
              <a:lvl7pPr marL="2971800" indent="-228600" eaLnBrk="0" fontAlgn="base" hangingPunct="0">
                <a:spcBef>
                  <a:spcPct val="20000"/>
                </a:spcBef>
                <a:spcAft>
                  <a:spcPct val="0"/>
                </a:spcAft>
                <a:defRPr sz="2000">
                  <a:solidFill>
                    <a:schemeClr val="bg2"/>
                  </a:solidFill>
                  <a:latin typeface="Arial" pitchFamily="34" charset="0"/>
                </a:defRPr>
              </a:lvl7pPr>
              <a:lvl8pPr marL="3429000" indent="-228600" eaLnBrk="0" fontAlgn="base" hangingPunct="0">
                <a:spcBef>
                  <a:spcPct val="20000"/>
                </a:spcBef>
                <a:spcAft>
                  <a:spcPct val="0"/>
                </a:spcAft>
                <a:defRPr sz="2000">
                  <a:solidFill>
                    <a:schemeClr val="bg2"/>
                  </a:solidFill>
                  <a:latin typeface="Arial" pitchFamily="34" charset="0"/>
                </a:defRPr>
              </a:lvl8pPr>
              <a:lvl9pPr marL="3886200" indent="-228600" eaLnBrk="0" fontAlgn="base" hangingPunct="0">
                <a:spcBef>
                  <a:spcPct val="20000"/>
                </a:spcBef>
                <a:spcAft>
                  <a:spcPct val="0"/>
                </a:spcAft>
                <a:defRPr sz="2000">
                  <a:solidFill>
                    <a:schemeClr val="bg2"/>
                  </a:solidFill>
                  <a:latin typeface="Arial" pitchFamily="34" charset="0"/>
                </a:defRPr>
              </a:lvl9pPr>
            </a:lstStyle>
            <a:p>
              <a:pPr algn="ctr" eaLnBrk="1" fontAlgn="base" hangingPunct="1">
                <a:spcBef>
                  <a:spcPct val="0"/>
                </a:spcBef>
                <a:spcAft>
                  <a:spcPct val="0"/>
                </a:spcAft>
              </a:pPr>
              <a:r>
                <a:rPr lang="de-AT" altLang="de-DE" sz="1200">
                  <a:solidFill>
                    <a:prstClr val="black"/>
                  </a:solidFill>
                  <a:latin typeface="Calibri"/>
                  <a:ea typeface="ＭＳ Ｐゴシック" charset="0"/>
                </a:rPr>
                <a:t>NDRI</a:t>
              </a:r>
            </a:p>
          </p:txBody>
        </p:sp>
        <p:sp>
          <p:nvSpPr>
            <p:cNvPr id="63514" name="Line 16"/>
            <p:cNvSpPr>
              <a:spLocks noChangeShapeType="1"/>
            </p:cNvSpPr>
            <p:nvPr/>
          </p:nvSpPr>
          <p:spPr bwMode="auto">
            <a:xfrm flipH="1">
              <a:off x="3606" y="3018"/>
              <a:ext cx="37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AT">
                <a:solidFill>
                  <a:prstClr val="black"/>
                </a:solidFill>
                <a:latin typeface="Calibri"/>
                <a:ea typeface="ＭＳ Ｐゴシック" charset="0"/>
              </a:endParaRPr>
            </a:p>
          </p:txBody>
        </p:sp>
        <p:sp>
          <p:nvSpPr>
            <p:cNvPr id="63515" name="Line 17"/>
            <p:cNvSpPr>
              <a:spLocks noChangeShapeType="1"/>
            </p:cNvSpPr>
            <p:nvPr/>
          </p:nvSpPr>
          <p:spPr bwMode="auto">
            <a:xfrm>
              <a:off x="3612" y="2832"/>
              <a:ext cx="0" cy="19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AT">
                <a:solidFill>
                  <a:prstClr val="black"/>
                </a:solidFill>
                <a:latin typeface="Calibri"/>
                <a:ea typeface="ＭＳ Ｐゴシック" charset="0"/>
              </a:endParaRPr>
            </a:p>
          </p:txBody>
        </p:sp>
      </p:grpSp>
      <p:sp>
        <p:nvSpPr>
          <p:cNvPr id="63494" name="Text Box 18"/>
          <p:cNvSpPr txBox="1">
            <a:spLocks noChangeArrowheads="1"/>
          </p:cNvSpPr>
          <p:nvPr/>
        </p:nvSpPr>
        <p:spPr bwMode="auto">
          <a:xfrm>
            <a:off x="7988300" y="3933826"/>
            <a:ext cx="117109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defRPr sz="2400">
                <a:solidFill>
                  <a:srgbClr val="4D4D4D"/>
                </a:solidFill>
                <a:latin typeface="Arial" pitchFamily="34" charset="0"/>
              </a:defRPr>
            </a:lvl1pPr>
            <a:lvl2pPr marL="742950" indent="-285750" eaLnBrk="0" hangingPunct="0">
              <a:spcBef>
                <a:spcPct val="20000"/>
              </a:spcBef>
              <a:defRPr sz="2800">
                <a:solidFill>
                  <a:schemeClr val="bg2"/>
                </a:solidFill>
                <a:latin typeface="Arial" pitchFamily="34" charset="0"/>
              </a:defRPr>
            </a:lvl2pPr>
            <a:lvl3pPr marL="1143000" indent="-228600" eaLnBrk="0" hangingPunct="0">
              <a:spcBef>
                <a:spcPct val="20000"/>
              </a:spcBef>
              <a:defRPr sz="2400">
                <a:solidFill>
                  <a:schemeClr val="bg2"/>
                </a:solidFill>
                <a:latin typeface="Arial" pitchFamily="34" charset="0"/>
              </a:defRPr>
            </a:lvl3pPr>
            <a:lvl4pPr marL="1600200" indent="-228600" eaLnBrk="0" hangingPunct="0">
              <a:spcBef>
                <a:spcPct val="20000"/>
              </a:spcBef>
              <a:defRPr sz="2000">
                <a:solidFill>
                  <a:schemeClr val="bg2"/>
                </a:solidFill>
                <a:latin typeface="Arial" pitchFamily="34" charset="0"/>
              </a:defRPr>
            </a:lvl4pPr>
            <a:lvl5pPr marL="2057400" indent="-228600" eaLnBrk="0" hangingPunct="0">
              <a:spcBef>
                <a:spcPct val="20000"/>
              </a:spcBef>
              <a:defRPr sz="2000">
                <a:solidFill>
                  <a:schemeClr val="bg2"/>
                </a:solidFill>
                <a:latin typeface="Arial" pitchFamily="34" charset="0"/>
              </a:defRPr>
            </a:lvl5pPr>
            <a:lvl6pPr marL="2514600" indent="-228600" eaLnBrk="0" fontAlgn="base" hangingPunct="0">
              <a:spcBef>
                <a:spcPct val="20000"/>
              </a:spcBef>
              <a:spcAft>
                <a:spcPct val="0"/>
              </a:spcAft>
              <a:defRPr sz="2000">
                <a:solidFill>
                  <a:schemeClr val="bg2"/>
                </a:solidFill>
                <a:latin typeface="Arial" pitchFamily="34" charset="0"/>
              </a:defRPr>
            </a:lvl6pPr>
            <a:lvl7pPr marL="2971800" indent="-228600" eaLnBrk="0" fontAlgn="base" hangingPunct="0">
              <a:spcBef>
                <a:spcPct val="20000"/>
              </a:spcBef>
              <a:spcAft>
                <a:spcPct val="0"/>
              </a:spcAft>
              <a:defRPr sz="2000">
                <a:solidFill>
                  <a:schemeClr val="bg2"/>
                </a:solidFill>
                <a:latin typeface="Arial" pitchFamily="34" charset="0"/>
              </a:defRPr>
            </a:lvl7pPr>
            <a:lvl8pPr marL="3429000" indent="-228600" eaLnBrk="0" fontAlgn="base" hangingPunct="0">
              <a:spcBef>
                <a:spcPct val="20000"/>
              </a:spcBef>
              <a:spcAft>
                <a:spcPct val="0"/>
              </a:spcAft>
              <a:defRPr sz="2000">
                <a:solidFill>
                  <a:schemeClr val="bg2"/>
                </a:solidFill>
                <a:latin typeface="Arial" pitchFamily="34" charset="0"/>
              </a:defRPr>
            </a:lvl8pPr>
            <a:lvl9pPr marL="3886200" indent="-228600" eaLnBrk="0" fontAlgn="base" hangingPunct="0">
              <a:spcBef>
                <a:spcPct val="20000"/>
              </a:spcBef>
              <a:spcAft>
                <a:spcPct val="0"/>
              </a:spcAft>
              <a:defRPr sz="2000">
                <a:solidFill>
                  <a:schemeClr val="bg2"/>
                </a:solidFill>
                <a:latin typeface="Arial" pitchFamily="34" charset="0"/>
              </a:defRPr>
            </a:lvl9pPr>
          </a:lstStyle>
          <a:p>
            <a:pPr eaLnBrk="1" fontAlgn="base" hangingPunct="1">
              <a:spcBef>
                <a:spcPct val="0"/>
              </a:spcBef>
              <a:spcAft>
                <a:spcPct val="0"/>
              </a:spcAft>
            </a:pPr>
            <a:r>
              <a:rPr lang="de-AT" altLang="de-DE" sz="1600">
                <a:solidFill>
                  <a:srgbClr val="1F497D"/>
                </a:solidFill>
                <a:latin typeface="Calibri"/>
                <a:ea typeface="ＭＳ Ｐゴシック" charset="0"/>
              </a:rPr>
              <a:t>Duloxetin</a:t>
            </a:r>
          </a:p>
          <a:p>
            <a:pPr eaLnBrk="1" fontAlgn="base" hangingPunct="1">
              <a:spcBef>
                <a:spcPct val="0"/>
              </a:spcBef>
              <a:spcAft>
                <a:spcPct val="0"/>
              </a:spcAft>
            </a:pPr>
            <a:r>
              <a:rPr lang="de-AT" altLang="de-DE" sz="1600">
                <a:solidFill>
                  <a:srgbClr val="1F497D"/>
                </a:solidFill>
                <a:latin typeface="Calibri"/>
                <a:ea typeface="ＭＳ Ｐゴシック" charset="0"/>
              </a:rPr>
              <a:t>Milnacipran</a:t>
            </a:r>
          </a:p>
          <a:p>
            <a:pPr eaLnBrk="1" fontAlgn="base" hangingPunct="1">
              <a:spcBef>
                <a:spcPct val="0"/>
              </a:spcBef>
              <a:spcAft>
                <a:spcPct val="0"/>
              </a:spcAft>
            </a:pPr>
            <a:r>
              <a:rPr lang="de-AT" altLang="de-DE" sz="1600">
                <a:solidFill>
                  <a:srgbClr val="1F497D"/>
                </a:solidFill>
                <a:latin typeface="Calibri"/>
                <a:ea typeface="ＭＳ Ｐゴシック" charset="0"/>
              </a:rPr>
              <a:t>Venlafaxin</a:t>
            </a:r>
          </a:p>
        </p:txBody>
      </p:sp>
      <p:sp>
        <p:nvSpPr>
          <p:cNvPr id="63495" name="Text Box 19"/>
          <p:cNvSpPr txBox="1">
            <a:spLocks noChangeArrowheads="1"/>
          </p:cNvSpPr>
          <p:nvPr/>
        </p:nvSpPr>
        <p:spPr bwMode="auto">
          <a:xfrm>
            <a:off x="3950214" y="4468813"/>
            <a:ext cx="96468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defRPr sz="2400">
                <a:solidFill>
                  <a:srgbClr val="4D4D4D"/>
                </a:solidFill>
                <a:latin typeface="Arial" pitchFamily="34" charset="0"/>
              </a:defRPr>
            </a:lvl1pPr>
            <a:lvl2pPr marL="742950" indent="-285750" eaLnBrk="0" hangingPunct="0">
              <a:spcBef>
                <a:spcPct val="20000"/>
              </a:spcBef>
              <a:defRPr sz="2800">
                <a:solidFill>
                  <a:schemeClr val="bg2"/>
                </a:solidFill>
                <a:latin typeface="Arial" pitchFamily="34" charset="0"/>
              </a:defRPr>
            </a:lvl2pPr>
            <a:lvl3pPr marL="1143000" indent="-228600" eaLnBrk="0" hangingPunct="0">
              <a:spcBef>
                <a:spcPct val="20000"/>
              </a:spcBef>
              <a:defRPr sz="2400">
                <a:solidFill>
                  <a:schemeClr val="bg2"/>
                </a:solidFill>
                <a:latin typeface="Arial" pitchFamily="34" charset="0"/>
              </a:defRPr>
            </a:lvl3pPr>
            <a:lvl4pPr marL="1600200" indent="-228600" eaLnBrk="0" hangingPunct="0">
              <a:spcBef>
                <a:spcPct val="20000"/>
              </a:spcBef>
              <a:defRPr sz="2000">
                <a:solidFill>
                  <a:schemeClr val="bg2"/>
                </a:solidFill>
                <a:latin typeface="Arial" pitchFamily="34" charset="0"/>
              </a:defRPr>
            </a:lvl4pPr>
            <a:lvl5pPr marL="2057400" indent="-228600" eaLnBrk="0" hangingPunct="0">
              <a:spcBef>
                <a:spcPct val="20000"/>
              </a:spcBef>
              <a:defRPr sz="2000">
                <a:solidFill>
                  <a:schemeClr val="bg2"/>
                </a:solidFill>
                <a:latin typeface="Arial" pitchFamily="34" charset="0"/>
              </a:defRPr>
            </a:lvl5pPr>
            <a:lvl6pPr marL="2514600" indent="-228600" eaLnBrk="0" fontAlgn="base" hangingPunct="0">
              <a:spcBef>
                <a:spcPct val="20000"/>
              </a:spcBef>
              <a:spcAft>
                <a:spcPct val="0"/>
              </a:spcAft>
              <a:defRPr sz="2000">
                <a:solidFill>
                  <a:schemeClr val="bg2"/>
                </a:solidFill>
                <a:latin typeface="Arial" pitchFamily="34" charset="0"/>
              </a:defRPr>
            </a:lvl6pPr>
            <a:lvl7pPr marL="2971800" indent="-228600" eaLnBrk="0" fontAlgn="base" hangingPunct="0">
              <a:spcBef>
                <a:spcPct val="20000"/>
              </a:spcBef>
              <a:spcAft>
                <a:spcPct val="0"/>
              </a:spcAft>
              <a:defRPr sz="2000">
                <a:solidFill>
                  <a:schemeClr val="bg2"/>
                </a:solidFill>
                <a:latin typeface="Arial" pitchFamily="34" charset="0"/>
              </a:defRPr>
            </a:lvl7pPr>
            <a:lvl8pPr marL="3429000" indent="-228600" eaLnBrk="0" fontAlgn="base" hangingPunct="0">
              <a:spcBef>
                <a:spcPct val="20000"/>
              </a:spcBef>
              <a:spcAft>
                <a:spcPct val="0"/>
              </a:spcAft>
              <a:defRPr sz="2000">
                <a:solidFill>
                  <a:schemeClr val="bg2"/>
                </a:solidFill>
                <a:latin typeface="Arial" pitchFamily="34" charset="0"/>
              </a:defRPr>
            </a:lvl8pPr>
            <a:lvl9pPr marL="3886200" indent="-228600" eaLnBrk="0" fontAlgn="base" hangingPunct="0">
              <a:spcBef>
                <a:spcPct val="20000"/>
              </a:spcBef>
              <a:spcAft>
                <a:spcPct val="0"/>
              </a:spcAft>
              <a:defRPr sz="2000">
                <a:solidFill>
                  <a:schemeClr val="bg2"/>
                </a:solidFill>
                <a:latin typeface="Arial" pitchFamily="34" charset="0"/>
              </a:defRPr>
            </a:lvl9pPr>
          </a:lstStyle>
          <a:p>
            <a:pPr algn="r" eaLnBrk="1" fontAlgn="base" hangingPunct="1">
              <a:spcBef>
                <a:spcPct val="0"/>
              </a:spcBef>
              <a:spcAft>
                <a:spcPct val="0"/>
              </a:spcAft>
            </a:pPr>
            <a:r>
              <a:rPr lang="de-AT" altLang="de-DE" sz="1600">
                <a:solidFill>
                  <a:srgbClr val="1F497D"/>
                </a:solidFill>
                <a:latin typeface="Calibri"/>
                <a:ea typeface="ＭＳ Ｐゴシック" charset="0"/>
              </a:rPr>
              <a:t>Trazodon</a:t>
            </a:r>
          </a:p>
          <a:p>
            <a:pPr algn="r" eaLnBrk="1" fontAlgn="base" hangingPunct="1">
              <a:spcBef>
                <a:spcPct val="0"/>
              </a:spcBef>
              <a:spcAft>
                <a:spcPct val="0"/>
              </a:spcAft>
            </a:pPr>
            <a:r>
              <a:rPr lang="de-AT" altLang="de-DE" sz="1600">
                <a:solidFill>
                  <a:srgbClr val="1F497D"/>
                </a:solidFill>
                <a:latin typeface="Calibri"/>
                <a:ea typeface="ＭＳ Ｐゴシック" charset="0"/>
              </a:rPr>
              <a:t>Paroxetin</a:t>
            </a:r>
          </a:p>
          <a:p>
            <a:pPr algn="r" eaLnBrk="1" fontAlgn="base" hangingPunct="1">
              <a:spcBef>
                <a:spcPct val="0"/>
              </a:spcBef>
              <a:spcAft>
                <a:spcPct val="0"/>
              </a:spcAft>
            </a:pPr>
            <a:r>
              <a:rPr lang="de-AT" altLang="de-DE" sz="1600">
                <a:solidFill>
                  <a:srgbClr val="1F497D"/>
                </a:solidFill>
                <a:latin typeface="Calibri"/>
                <a:ea typeface="ＭＳ Ｐゴシック" charset="0"/>
              </a:rPr>
              <a:t>Fluoxetin</a:t>
            </a:r>
          </a:p>
          <a:p>
            <a:pPr algn="r" eaLnBrk="1" fontAlgn="base" hangingPunct="1">
              <a:spcBef>
                <a:spcPct val="0"/>
              </a:spcBef>
              <a:spcAft>
                <a:spcPct val="0"/>
              </a:spcAft>
            </a:pPr>
            <a:r>
              <a:rPr lang="de-AT" altLang="de-DE" sz="1600">
                <a:solidFill>
                  <a:srgbClr val="1F497D"/>
                </a:solidFill>
                <a:latin typeface="Calibri"/>
                <a:ea typeface="ＭＳ Ｐゴシック" charset="0"/>
              </a:rPr>
              <a:t>Sertralin</a:t>
            </a:r>
          </a:p>
        </p:txBody>
      </p:sp>
      <p:sp>
        <p:nvSpPr>
          <p:cNvPr id="63496" name="Text Box 20"/>
          <p:cNvSpPr txBox="1">
            <a:spLocks noChangeArrowheads="1"/>
          </p:cNvSpPr>
          <p:nvPr/>
        </p:nvSpPr>
        <p:spPr bwMode="auto">
          <a:xfrm>
            <a:off x="4348164" y="5600700"/>
            <a:ext cx="1512887"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defRPr sz="2400">
                <a:solidFill>
                  <a:srgbClr val="4D4D4D"/>
                </a:solidFill>
                <a:latin typeface="Arial" pitchFamily="34" charset="0"/>
              </a:defRPr>
            </a:lvl1pPr>
            <a:lvl2pPr marL="742950" indent="-285750" eaLnBrk="0" hangingPunct="0">
              <a:spcBef>
                <a:spcPct val="20000"/>
              </a:spcBef>
              <a:defRPr sz="2800">
                <a:solidFill>
                  <a:schemeClr val="bg2"/>
                </a:solidFill>
                <a:latin typeface="Arial" pitchFamily="34" charset="0"/>
              </a:defRPr>
            </a:lvl2pPr>
            <a:lvl3pPr marL="1143000" indent="-228600" eaLnBrk="0" hangingPunct="0">
              <a:spcBef>
                <a:spcPct val="20000"/>
              </a:spcBef>
              <a:defRPr sz="2400">
                <a:solidFill>
                  <a:schemeClr val="bg2"/>
                </a:solidFill>
                <a:latin typeface="Arial" pitchFamily="34" charset="0"/>
              </a:defRPr>
            </a:lvl3pPr>
            <a:lvl4pPr marL="1600200" indent="-228600" eaLnBrk="0" hangingPunct="0">
              <a:spcBef>
                <a:spcPct val="20000"/>
              </a:spcBef>
              <a:defRPr sz="2000">
                <a:solidFill>
                  <a:schemeClr val="bg2"/>
                </a:solidFill>
                <a:latin typeface="Arial" pitchFamily="34" charset="0"/>
              </a:defRPr>
            </a:lvl4pPr>
            <a:lvl5pPr marL="2057400" indent="-228600" eaLnBrk="0" hangingPunct="0">
              <a:spcBef>
                <a:spcPct val="20000"/>
              </a:spcBef>
              <a:defRPr sz="2000">
                <a:solidFill>
                  <a:schemeClr val="bg2"/>
                </a:solidFill>
                <a:latin typeface="Arial" pitchFamily="34" charset="0"/>
              </a:defRPr>
            </a:lvl5pPr>
            <a:lvl6pPr marL="2514600" indent="-228600" eaLnBrk="0" fontAlgn="base" hangingPunct="0">
              <a:spcBef>
                <a:spcPct val="20000"/>
              </a:spcBef>
              <a:spcAft>
                <a:spcPct val="0"/>
              </a:spcAft>
              <a:defRPr sz="2000">
                <a:solidFill>
                  <a:schemeClr val="bg2"/>
                </a:solidFill>
                <a:latin typeface="Arial" pitchFamily="34" charset="0"/>
              </a:defRPr>
            </a:lvl6pPr>
            <a:lvl7pPr marL="2971800" indent="-228600" eaLnBrk="0" fontAlgn="base" hangingPunct="0">
              <a:spcBef>
                <a:spcPct val="20000"/>
              </a:spcBef>
              <a:spcAft>
                <a:spcPct val="0"/>
              </a:spcAft>
              <a:defRPr sz="2000">
                <a:solidFill>
                  <a:schemeClr val="bg2"/>
                </a:solidFill>
                <a:latin typeface="Arial" pitchFamily="34" charset="0"/>
              </a:defRPr>
            </a:lvl7pPr>
            <a:lvl8pPr marL="3429000" indent="-228600" eaLnBrk="0" fontAlgn="base" hangingPunct="0">
              <a:spcBef>
                <a:spcPct val="20000"/>
              </a:spcBef>
              <a:spcAft>
                <a:spcPct val="0"/>
              </a:spcAft>
              <a:defRPr sz="2000">
                <a:solidFill>
                  <a:schemeClr val="bg2"/>
                </a:solidFill>
                <a:latin typeface="Arial" pitchFamily="34" charset="0"/>
              </a:defRPr>
            </a:lvl8pPr>
            <a:lvl9pPr marL="3886200" indent="-228600" eaLnBrk="0" fontAlgn="base" hangingPunct="0">
              <a:spcBef>
                <a:spcPct val="20000"/>
              </a:spcBef>
              <a:spcAft>
                <a:spcPct val="0"/>
              </a:spcAft>
              <a:defRPr sz="2000">
                <a:solidFill>
                  <a:schemeClr val="bg2"/>
                </a:solidFill>
                <a:latin typeface="Arial" pitchFamily="34" charset="0"/>
              </a:defRPr>
            </a:lvl9pPr>
          </a:lstStyle>
          <a:p>
            <a:pPr eaLnBrk="1" fontAlgn="base" hangingPunct="1">
              <a:spcBef>
                <a:spcPct val="0"/>
              </a:spcBef>
              <a:spcAft>
                <a:spcPct val="0"/>
              </a:spcAft>
            </a:pPr>
            <a:r>
              <a:rPr lang="de-AT" altLang="de-DE" sz="1600">
                <a:solidFill>
                  <a:prstClr val="black"/>
                </a:solidFill>
                <a:latin typeface="Calibri"/>
                <a:ea typeface="ＭＳ Ｐゴシック" charset="0"/>
              </a:rPr>
              <a:t>S-Citalopram</a:t>
            </a:r>
          </a:p>
        </p:txBody>
      </p:sp>
      <p:sp>
        <p:nvSpPr>
          <p:cNvPr id="63497" name="Text Box 21"/>
          <p:cNvSpPr txBox="1">
            <a:spLocks noChangeArrowheads="1"/>
          </p:cNvSpPr>
          <p:nvPr/>
        </p:nvSpPr>
        <p:spPr bwMode="auto">
          <a:xfrm>
            <a:off x="2279650" y="1163638"/>
            <a:ext cx="132029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defRPr sz="2400">
                <a:solidFill>
                  <a:srgbClr val="4D4D4D"/>
                </a:solidFill>
                <a:latin typeface="Arial" pitchFamily="34" charset="0"/>
              </a:defRPr>
            </a:lvl1pPr>
            <a:lvl2pPr marL="742950" indent="-285750" eaLnBrk="0" hangingPunct="0">
              <a:spcBef>
                <a:spcPct val="20000"/>
              </a:spcBef>
              <a:defRPr sz="2800">
                <a:solidFill>
                  <a:schemeClr val="bg2"/>
                </a:solidFill>
                <a:latin typeface="Arial" pitchFamily="34" charset="0"/>
              </a:defRPr>
            </a:lvl2pPr>
            <a:lvl3pPr marL="1143000" indent="-228600" eaLnBrk="0" hangingPunct="0">
              <a:spcBef>
                <a:spcPct val="20000"/>
              </a:spcBef>
              <a:defRPr sz="2400">
                <a:solidFill>
                  <a:schemeClr val="bg2"/>
                </a:solidFill>
                <a:latin typeface="Arial" pitchFamily="34" charset="0"/>
              </a:defRPr>
            </a:lvl3pPr>
            <a:lvl4pPr marL="1600200" indent="-228600" eaLnBrk="0" hangingPunct="0">
              <a:spcBef>
                <a:spcPct val="20000"/>
              </a:spcBef>
              <a:defRPr sz="2000">
                <a:solidFill>
                  <a:schemeClr val="bg2"/>
                </a:solidFill>
                <a:latin typeface="Arial" pitchFamily="34" charset="0"/>
              </a:defRPr>
            </a:lvl4pPr>
            <a:lvl5pPr marL="2057400" indent="-228600" eaLnBrk="0" hangingPunct="0">
              <a:spcBef>
                <a:spcPct val="20000"/>
              </a:spcBef>
              <a:defRPr sz="2000">
                <a:solidFill>
                  <a:schemeClr val="bg2"/>
                </a:solidFill>
                <a:latin typeface="Arial" pitchFamily="34" charset="0"/>
              </a:defRPr>
            </a:lvl5pPr>
            <a:lvl6pPr marL="2514600" indent="-228600" eaLnBrk="0" fontAlgn="base" hangingPunct="0">
              <a:spcBef>
                <a:spcPct val="20000"/>
              </a:spcBef>
              <a:spcAft>
                <a:spcPct val="0"/>
              </a:spcAft>
              <a:defRPr sz="2000">
                <a:solidFill>
                  <a:schemeClr val="bg2"/>
                </a:solidFill>
                <a:latin typeface="Arial" pitchFamily="34" charset="0"/>
              </a:defRPr>
            </a:lvl6pPr>
            <a:lvl7pPr marL="2971800" indent="-228600" eaLnBrk="0" fontAlgn="base" hangingPunct="0">
              <a:spcBef>
                <a:spcPct val="20000"/>
              </a:spcBef>
              <a:spcAft>
                <a:spcPct val="0"/>
              </a:spcAft>
              <a:defRPr sz="2000">
                <a:solidFill>
                  <a:schemeClr val="bg2"/>
                </a:solidFill>
                <a:latin typeface="Arial" pitchFamily="34" charset="0"/>
              </a:defRPr>
            </a:lvl7pPr>
            <a:lvl8pPr marL="3429000" indent="-228600" eaLnBrk="0" fontAlgn="base" hangingPunct="0">
              <a:spcBef>
                <a:spcPct val="20000"/>
              </a:spcBef>
              <a:spcAft>
                <a:spcPct val="0"/>
              </a:spcAft>
              <a:defRPr sz="2000">
                <a:solidFill>
                  <a:schemeClr val="bg2"/>
                </a:solidFill>
                <a:latin typeface="Arial" pitchFamily="34" charset="0"/>
              </a:defRPr>
            </a:lvl8pPr>
            <a:lvl9pPr marL="3886200" indent="-228600" eaLnBrk="0" fontAlgn="base" hangingPunct="0">
              <a:spcBef>
                <a:spcPct val="20000"/>
              </a:spcBef>
              <a:spcAft>
                <a:spcPct val="0"/>
              </a:spcAft>
              <a:defRPr sz="2000">
                <a:solidFill>
                  <a:schemeClr val="bg2"/>
                </a:solidFill>
                <a:latin typeface="Arial" pitchFamily="34" charset="0"/>
              </a:defRPr>
            </a:lvl9pPr>
          </a:lstStyle>
          <a:p>
            <a:pPr eaLnBrk="1" fontAlgn="base" hangingPunct="1">
              <a:spcBef>
                <a:spcPct val="0"/>
              </a:spcBef>
              <a:spcAft>
                <a:spcPct val="0"/>
              </a:spcAft>
            </a:pPr>
            <a:r>
              <a:rPr lang="de-AT" altLang="de-DE" sz="1600" dirty="0">
                <a:solidFill>
                  <a:srgbClr val="1F497D"/>
                </a:solidFill>
                <a:latin typeface="Calibri"/>
                <a:ea typeface="ＭＳ Ｐゴシック" charset="0"/>
              </a:rPr>
              <a:t>Amphetamin</a:t>
            </a:r>
          </a:p>
          <a:p>
            <a:pPr eaLnBrk="1" fontAlgn="base" hangingPunct="1">
              <a:spcBef>
                <a:spcPct val="0"/>
              </a:spcBef>
              <a:spcAft>
                <a:spcPct val="0"/>
              </a:spcAft>
            </a:pPr>
            <a:r>
              <a:rPr lang="de-AT" altLang="de-DE" sz="1600" dirty="0" err="1">
                <a:solidFill>
                  <a:srgbClr val="1F497D"/>
                </a:solidFill>
                <a:latin typeface="Calibri"/>
                <a:ea typeface="ＭＳ Ｐゴシック" charset="0"/>
              </a:rPr>
              <a:t>Cocain</a:t>
            </a:r>
            <a:endParaRPr lang="de-AT" altLang="de-DE" sz="1600" dirty="0">
              <a:solidFill>
                <a:srgbClr val="1F497D"/>
              </a:solidFill>
              <a:latin typeface="Calibri"/>
              <a:ea typeface="ＭＳ Ｐゴシック" charset="0"/>
            </a:endParaRPr>
          </a:p>
          <a:p>
            <a:pPr eaLnBrk="1" fontAlgn="base" hangingPunct="1">
              <a:spcBef>
                <a:spcPct val="0"/>
              </a:spcBef>
              <a:spcAft>
                <a:spcPct val="0"/>
              </a:spcAft>
            </a:pPr>
            <a:r>
              <a:rPr lang="de-AT" altLang="de-DE" sz="1600" dirty="0">
                <a:solidFill>
                  <a:srgbClr val="1F497D"/>
                </a:solidFill>
                <a:latin typeface="Calibri"/>
                <a:ea typeface="ＭＳ Ｐゴシック" charset="0"/>
              </a:rPr>
              <a:t>DA-Agonisten</a:t>
            </a:r>
          </a:p>
          <a:p>
            <a:pPr eaLnBrk="1" fontAlgn="base" hangingPunct="1">
              <a:spcBef>
                <a:spcPct val="0"/>
              </a:spcBef>
              <a:spcAft>
                <a:spcPct val="0"/>
              </a:spcAft>
            </a:pPr>
            <a:r>
              <a:rPr lang="de-AT" altLang="de-DE" sz="1600" dirty="0" err="1">
                <a:solidFill>
                  <a:srgbClr val="1F497D"/>
                </a:solidFill>
                <a:latin typeface="Calibri"/>
                <a:ea typeface="ＭＳ Ｐゴシック" charset="0"/>
              </a:rPr>
              <a:t>Amantadin</a:t>
            </a:r>
            <a:endParaRPr lang="de-AT" altLang="de-DE" sz="1600" dirty="0">
              <a:solidFill>
                <a:srgbClr val="1F497D"/>
              </a:solidFill>
              <a:latin typeface="Calibri"/>
              <a:ea typeface="ＭＳ Ｐゴシック" charset="0"/>
            </a:endParaRPr>
          </a:p>
        </p:txBody>
      </p:sp>
      <p:sp>
        <p:nvSpPr>
          <p:cNvPr id="63498" name="Text Box 22"/>
          <p:cNvSpPr txBox="1">
            <a:spLocks noChangeArrowheads="1"/>
          </p:cNvSpPr>
          <p:nvPr/>
        </p:nvSpPr>
        <p:spPr bwMode="auto">
          <a:xfrm>
            <a:off x="8729664" y="2532064"/>
            <a:ext cx="107965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defRPr sz="2400">
                <a:solidFill>
                  <a:srgbClr val="4D4D4D"/>
                </a:solidFill>
                <a:latin typeface="Arial" pitchFamily="34" charset="0"/>
              </a:defRPr>
            </a:lvl1pPr>
            <a:lvl2pPr marL="742950" indent="-285750" eaLnBrk="0" hangingPunct="0">
              <a:spcBef>
                <a:spcPct val="20000"/>
              </a:spcBef>
              <a:defRPr sz="2800">
                <a:solidFill>
                  <a:schemeClr val="bg2"/>
                </a:solidFill>
                <a:latin typeface="Arial" pitchFamily="34" charset="0"/>
              </a:defRPr>
            </a:lvl2pPr>
            <a:lvl3pPr marL="1143000" indent="-228600" eaLnBrk="0" hangingPunct="0">
              <a:spcBef>
                <a:spcPct val="20000"/>
              </a:spcBef>
              <a:defRPr sz="2400">
                <a:solidFill>
                  <a:schemeClr val="bg2"/>
                </a:solidFill>
                <a:latin typeface="Arial" pitchFamily="34" charset="0"/>
              </a:defRPr>
            </a:lvl3pPr>
            <a:lvl4pPr marL="1600200" indent="-228600" eaLnBrk="0" hangingPunct="0">
              <a:spcBef>
                <a:spcPct val="20000"/>
              </a:spcBef>
              <a:defRPr sz="2000">
                <a:solidFill>
                  <a:schemeClr val="bg2"/>
                </a:solidFill>
                <a:latin typeface="Arial" pitchFamily="34" charset="0"/>
              </a:defRPr>
            </a:lvl4pPr>
            <a:lvl5pPr marL="2057400" indent="-228600" eaLnBrk="0" hangingPunct="0">
              <a:spcBef>
                <a:spcPct val="20000"/>
              </a:spcBef>
              <a:defRPr sz="2000">
                <a:solidFill>
                  <a:schemeClr val="bg2"/>
                </a:solidFill>
                <a:latin typeface="Arial" pitchFamily="34" charset="0"/>
              </a:defRPr>
            </a:lvl5pPr>
            <a:lvl6pPr marL="2514600" indent="-228600" eaLnBrk="0" fontAlgn="base" hangingPunct="0">
              <a:spcBef>
                <a:spcPct val="20000"/>
              </a:spcBef>
              <a:spcAft>
                <a:spcPct val="0"/>
              </a:spcAft>
              <a:defRPr sz="2000">
                <a:solidFill>
                  <a:schemeClr val="bg2"/>
                </a:solidFill>
                <a:latin typeface="Arial" pitchFamily="34" charset="0"/>
              </a:defRPr>
            </a:lvl6pPr>
            <a:lvl7pPr marL="2971800" indent="-228600" eaLnBrk="0" fontAlgn="base" hangingPunct="0">
              <a:spcBef>
                <a:spcPct val="20000"/>
              </a:spcBef>
              <a:spcAft>
                <a:spcPct val="0"/>
              </a:spcAft>
              <a:defRPr sz="2000">
                <a:solidFill>
                  <a:schemeClr val="bg2"/>
                </a:solidFill>
                <a:latin typeface="Arial" pitchFamily="34" charset="0"/>
              </a:defRPr>
            </a:lvl7pPr>
            <a:lvl8pPr marL="3429000" indent="-228600" eaLnBrk="0" fontAlgn="base" hangingPunct="0">
              <a:spcBef>
                <a:spcPct val="20000"/>
              </a:spcBef>
              <a:spcAft>
                <a:spcPct val="0"/>
              </a:spcAft>
              <a:defRPr sz="2000">
                <a:solidFill>
                  <a:schemeClr val="bg2"/>
                </a:solidFill>
                <a:latin typeface="Arial" pitchFamily="34" charset="0"/>
              </a:defRPr>
            </a:lvl8pPr>
            <a:lvl9pPr marL="3886200" indent="-228600" eaLnBrk="0" fontAlgn="base" hangingPunct="0">
              <a:spcBef>
                <a:spcPct val="20000"/>
              </a:spcBef>
              <a:spcAft>
                <a:spcPct val="0"/>
              </a:spcAft>
              <a:defRPr sz="2000">
                <a:solidFill>
                  <a:schemeClr val="bg2"/>
                </a:solidFill>
                <a:latin typeface="Arial" pitchFamily="34" charset="0"/>
              </a:defRPr>
            </a:lvl9pPr>
          </a:lstStyle>
          <a:p>
            <a:pPr eaLnBrk="1" fontAlgn="base" hangingPunct="1">
              <a:spcBef>
                <a:spcPct val="0"/>
              </a:spcBef>
              <a:spcAft>
                <a:spcPct val="0"/>
              </a:spcAft>
            </a:pPr>
            <a:r>
              <a:rPr lang="de-AT" altLang="de-DE" sz="1600">
                <a:solidFill>
                  <a:srgbClr val="1F497D"/>
                </a:solidFill>
                <a:latin typeface="Calibri"/>
                <a:ea typeface="ＭＳ Ｐゴシック" charset="0"/>
              </a:rPr>
              <a:t>Reboxetin</a:t>
            </a:r>
          </a:p>
          <a:p>
            <a:pPr eaLnBrk="1" fontAlgn="base" hangingPunct="1">
              <a:spcBef>
                <a:spcPct val="0"/>
              </a:spcBef>
              <a:spcAft>
                <a:spcPct val="0"/>
              </a:spcAft>
            </a:pPr>
            <a:r>
              <a:rPr lang="de-AT" altLang="de-DE" sz="1600">
                <a:solidFill>
                  <a:srgbClr val="1F497D"/>
                </a:solidFill>
                <a:latin typeface="Calibri"/>
                <a:ea typeface="ＭＳ Ｐゴシック" charset="0"/>
              </a:rPr>
              <a:t>Mianserin</a:t>
            </a:r>
          </a:p>
          <a:p>
            <a:pPr eaLnBrk="1" fontAlgn="base" hangingPunct="1">
              <a:spcBef>
                <a:spcPct val="0"/>
              </a:spcBef>
              <a:spcAft>
                <a:spcPct val="0"/>
              </a:spcAft>
            </a:pPr>
            <a:r>
              <a:rPr lang="de-AT" altLang="de-DE" sz="1600">
                <a:solidFill>
                  <a:srgbClr val="1F497D"/>
                </a:solidFill>
                <a:latin typeface="Calibri"/>
                <a:ea typeface="ＭＳ Ｐゴシック" charset="0"/>
              </a:rPr>
              <a:t>Mirtazapin</a:t>
            </a:r>
          </a:p>
        </p:txBody>
      </p:sp>
      <p:sp>
        <p:nvSpPr>
          <p:cNvPr id="63499" name="Text Box 23"/>
          <p:cNvSpPr txBox="1">
            <a:spLocks noChangeArrowheads="1"/>
          </p:cNvSpPr>
          <p:nvPr/>
        </p:nvSpPr>
        <p:spPr bwMode="auto">
          <a:xfrm>
            <a:off x="2586039" y="4610101"/>
            <a:ext cx="681469" cy="276999"/>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defRPr sz="2400">
                <a:solidFill>
                  <a:srgbClr val="4D4D4D"/>
                </a:solidFill>
                <a:latin typeface="Arial" pitchFamily="34" charset="0"/>
              </a:defRPr>
            </a:lvl1pPr>
            <a:lvl2pPr marL="742950" indent="-285750" eaLnBrk="0" hangingPunct="0">
              <a:spcBef>
                <a:spcPct val="20000"/>
              </a:spcBef>
              <a:defRPr sz="2800">
                <a:solidFill>
                  <a:schemeClr val="bg2"/>
                </a:solidFill>
                <a:latin typeface="Arial" pitchFamily="34" charset="0"/>
              </a:defRPr>
            </a:lvl2pPr>
            <a:lvl3pPr marL="1143000" indent="-228600" eaLnBrk="0" hangingPunct="0">
              <a:spcBef>
                <a:spcPct val="20000"/>
              </a:spcBef>
              <a:defRPr sz="2400">
                <a:solidFill>
                  <a:schemeClr val="bg2"/>
                </a:solidFill>
                <a:latin typeface="Arial" pitchFamily="34" charset="0"/>
              </a:defRPr>
            </a:lvl3pPr>
            <a:lvl4pPr marL="1600200" indent="-228600" eaLnBrk="0" hangingPunct="0">
              <a:spcBef>
                <a:spcPct val="20000"/>
              </a:spcBef>
              <a:defRPr sz="2000">
                <a:solidFill>
                  <a:schemeClr val="bg2"/>
                </a:solidFill>
                <a:latin typeface="Arial" pitchFamily="34" charset="0"/>
              </a:defRPr>
            </a:lvl4pPr>
            <a:lvl5pPr marL="2057400" indent="-228600" eaLnBrk="0" hangingPunct="0">
              <a:spcBef>
                <a:spcPct val="20000"/>
              </a:spcBef>
              <a:defRPr sz="2000">
                <a:solidFill>
                  <a:schemeClr val="bg2"/>
                </a:solidFill>
                <a:latin typeface="Arial" pitchFamily="34" charset="0"/>
              </a:defRPr>
            </a:lvl5pPr>
            <a:lvl6pPr marL="2514600" indent="-228600" eaLnBrk="0" fontAlgn="base" hangingPunct="0">
              <a:spcBef>
                <a:spcPct val="20000"/>
              </a:spcBef>
              <a:spcAft>
                <a:spcPct val="0"/>
              </a:spcAft>
              <a:defRPr sz="2000">
                <a:solidFill>
                  <a:schemeClr val="bg2"/>
                </a:solidFill>
                <a:latin typeface="Arial" pitchFamily="34" charset="0"/>
              </a:defRPr>
            </a:lvl6pPr>
            <a:lvl7pPr marL="2971800" indent="-228600" eaLnBrk="0" fontAlgn="base" hangingPunct="0">
              <a:spcBef>
                <a:spcPct val="20000"/>
              </a:spcBef>
              <a:spcAft>
                <a:spcPct val="0"/>
              </a:spcAft>
              <a:defRPr sz="2000">
                <a:solidFill>
                  <a:schemeClr val="bg2"/>
                </a:solidFill>
                <a:latin typeface="Arial" pitchFamily="34" charset="0"/>
              </a:defRPr>
            </a:lvl7pPr>
            <a:lvl8pPr marL="3429000" indent="-228600" eaLnBrk="0" fontAlgn="base" hangingPunct="0">
              <a:spcBef>
                <a:spcPct val="20000"/>
              </a:spcBef>
              <a:spcAft>
                <a:spcPct val="0"/>
              </a:spcAft>
              <a:defRPr sz="2000">
                <a:solidFill>
                  <a:schemeClr val="bg2"/>
                </a:solidFill>
                <a:latin typeface="Arial" pitchFamily="34" charset="0"/>
              </a:defRPr>
            </a:lvl8pPr>
            <a:lvl9pPr marL="3886200" indent="-228600" eaLnBrk="0" fontAlgn="base" hangingPunct="0">
              <a:spcBef>
                <a:spcPct val="20000"/>
              </a:spcBef>
              <a:spcAft>
                <a:spcPct val="0"/>
              </a:spcAft>
              <a:defRPr sz="2000">
                <a:solidFill>
                  <a:schemeClr val="bg2"/>
                </a:solidFill>
                <a:latin typeface="Arial" pitchFamily="34" charset="0"/>
              </a:defRPr>
            </a:lvl9pPr>
          </a:lstStyle>
          <a:p>
            <a:pPr eaLnBrk="1" fontAlgn="base" hangingPunct="1">
              <a:spcBef>
                <a:spcPct val="0"/>
              </a:spcBef>
              <a:spcAft>
                <a:spcPct val="0"/>
              </a:spcAft>
            </a:pPr>
            <a:r>
              <a:rPr lang="de-AT" altLang="de-DE" sz="1200">
                <a:solidFill>
                  <a:srgbClr val="1F497D"/>
                </a:solidFill>
                <a:latin typeface="Calibri"/>
                <a:ea typeface="ＭＳ Ｐゴシック" charset="0"/>
              </a:rPr>
              <a:t>MAOI-A</a:t>
            </a:r>
          </a:p>
        </p:txBody>
      </p:sp>
      <p:sp>
        <p:nvSpPr>
          <p:cNvPr id="63500" name="Text Box 24"/>
          <p:cNvSpPr txBox="1">
            <a:spLocks noChangeArrowheads="1"/>
          </p:cNvSpPr>
          <p:nvPr/>
        </p:nvSpPr>
        <p:spPr bwMode="auto">
          <a:xfrm>
            <a:off x="2595564" y="2774951"/>
            <a:ext cx="675057" cy="276999"/>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defRPr sz="2400">
                <a:solidFill>
                  <a:srgbClr val="4D4D4D"/>
                </a:solidFill>
                <a:latin typeface="Arial" pitchFamily="34" charset="0"/>
              </a:defRPr>
            </a:lvl1pPr>
            <a:lvl2pPr marL="742950" indent="-285750" eaLnBrk="0" hangingPunct="0">
              <a:spcBef>
                <a:spcPct val="20000"/>
              </a:spcBef>
              <a:defRPr sz="2800">
                <a:solidFill>
                  <a:schemeClr val="bg2"/>
                </a:solidFill>
                <a:latin typeface="Arial" pitchFamily="34" charset="0"/>
              </a:defRPr>
            </a:lvl2pPr>
            <a:lvl3pPr marL="1143000" indent="-228600" eaLnBrk="0" hangingPunct="0">
              <a:spcBef>
                <a:spcPct val="20000"/>
              </a:spcBef>
              <a:defRPr sz="2400">
                <a:solidFill>
                  <a:schemeClr val="bg2"/>
                </a:solidFill>
                <a:latin typeface="Arial" pitchFamily="34" charset="0"/>
              </a:defRPr>
            </a:lvl3pPr>
            <a:lvl4pPr marL="1600200" indent="-228600" eaLnBrk="0" hangingPunct="0">
              <a:spcBef>
                <a:spcPct val="20000"/>
              </a:spcBef>
              <a:defRPr sz="2000">
                <a:solidFill>
                  <a:schemeClr val="bg2"/>
                </a:solidFill>
                <a:latin typeface="Arial" pitchFamily="34" charset="0"/>
              </a:defRPr>
            </a:lvl4pPr>
            <a:lvl5pPr marL="2057400" indent="-228600" eaLnBrk="0" hangingPunct="0">
              <a:spcBef>
                <a:spcPct val="20000"/>
              </a:spcBef>
              <a:defRPr sz="2000">
                <a:solidFill>
                  <a:schemeClr val="bg2"/>
                </a:solidFill>
                <a:latin typeface="Arial" pitchFamily="34" charset="0"/>
              </a:defRPr>
            </a:lvl5pPr>
            <a:lvl6pPr marL="2514600" indent="-228600" eaLnBrk="0" fontAlgn="base" hangingPunct="0">
              <a:spcBef>
                <a:spcPct val="20000"/>
              </a:spcBef>
              <a:spcAft>
                <a:spcPct val="0"/>
              </a:spcAft>
              <a:defRPr sz="2000">
                <a:solidFill>
                  <a:schemeClr val="bg2"/>
                </a:solidFill>
                <a:latin typeface="Arial" pitchFamily="34" charset="0"/>
              </a:defRPr>
            </a:lvl6pPr>
            <a:lvl7pPr marL="2971800" indent="-228600" eaLnBrk="0" fontAlgn="base" hangingPunct="0">
              <a:spcBef>
                <a:spcPct val="20000"/>
              </a:spcBef>
              <a:spcAft>
                <a:spcPct val="0"/>
              </a:spcAft>
              <a:defRPr sz="2000">
                <a:solidFill>
                  <a:schemeClr val="bg2"/>
                </a:solidFill>
                <a:latin typeface="Arial" pitchFamily="34" charset="0"/>
              </a:defRPr>
            </a:lvl7pPr>
            <a:lvl8pPr marL="3429000" indent="-228600" eaLnBrk="0" fontAlgn="base" hangingPunct="0">
              <a:spcBef>
                <a:spcPct val="20000"/>
              </a:spcBef>
              <a:spcAft>
                <a:spcPct val="0"/>
              </a:spcAft>
              <a:defRPr sz="2000">
                <a:solidFill>
                  <a:schemeClr val="bg2"/>
                </a:solidFill>
                <a:latin typeface="Arial" pitchFamily="34" charset="0"/>
              </a:defRPr>
            </a:lvl8pPr>
            <a:lvl9pPr marL="3886200" indent="-228600" eaLnBrk="0" fontAlgn="base" hangingPunct="0">
              <a:spcBef>
                <a:spcPct val="20000"/>
              </a:spcBef>
              <a:spcAft>
                <a:spcPct val="0"/>
              </a:spcAft>
              <a:defRPr sz="2000">
                <a:solidFill>
                  <a:schemeClr val="bg2"/>
                </a:solidFill>
                <a:latin typeface="Arial" pitchFamily="34" charset="0"/>
              </a:defRPr>
            </a:lvl9pPr>
          </a:lstStyle>
          <a:p>
            <a:pPr eaLnBrk="1" fontAlgn="base" hangingPunct="1">
              <a:spcBef>
                <a:spcPct val="0"/>
              </a:spcBef>
              <a:spcAft>
                <a:spcPct val="0"/>
              </a:spcAft>
            </a:pPr>
            <a:r>
              <a:rPr lang="de-AT" altLang="de-DE" sz="1200">
                <a:solidFill>
                  <a:srgbClr val="1F497D"/>
                </a:solidFill>
                <a:latin typeface="Calibri"/>
                <a:ea typeface="ＭＳ Ｐゴシック" charset="0"/>
              </a:rPr>
              <a:t>MAOI-B</a:t>
            </a:r>
          </a:p>
        </p:txBody>
      </p:sp>
      <p:sp>
        <p:nvSpPr>
          <p:cNvPr id="63501" name="Text Box 15"/>
          <p:cNvSpPr txBox="1">
            <a:spLocks noChangeArrowheads="1"/>
          </p:cNvSpPr>
          <p:nvPr/>
        </p:nvSpPr>
        <p:spPr bwMode="auto">
          <a:xfrm>
            <a:off x="8683626" y="2074863"/>
            <a:ext cx="1450975" cy="27781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rgbClr val="0099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defRPr sz="2400">
                <a:solidFill>
                  <a:srgbClr val="4D4D4D"/>
                </a:solidFill>
                <a:latin typeface="Arial" pitchFamily="34" charset="0"/>
              </a:defRPr>
            </a:lvl1pPr>
            <a:lvl2pPr marL="742950" indent="-285750" eaLnBrk="0" hangingPunct="0">
              <a:spcBef>
                <a:spcPct val="20000"/>
              </a:spcBef>
              <a:defRPr sz="2800">
                <a:solidFill>
                  <a:schemeClr val="bg2"/>
                </a:solidFill>
                <a:latin typeface="Arial" pitchFamily="34" charset="0"/>
              </a:defRPr>
            </a:lvl2pPr>
            <a:lvl3pPr marL="1143000" indent="-228600" eaLnBrk="0" hangingPunct="0">
              <a:spcBef>
                <a:spcPct val="20000"/>
              </a:spcBef>
              <a:defRPr sz="2400">
                <a:solidFill>
                  <a:schemeClr val="bg2"/>
                </a:solidFill>
                <a:latin typeface="Arial" pitchFamily="34" charset="0"/>
              </a:defRPr>
            </a:lvl3pPr>
            <a:lvl4pPr marL="1600200" indent="-228600" eaLnBrk="0" hangingPunct="0">
              <a:spcBef>
                <a:spcPct val="20000"/>
              </a:spcBef>
              <a:defRPr sz="2000">
                <a:solidFill>
                  <a:schemeClr val="bg2"/>
                </a:solidFill>
                <a:latin typeface="Arial" pitchFamily="34" charset="0"/>
              </a:defRPr>
            </a:lvl4pPr>
            <a:lvl5pPr marL="2057400" indent="-228600" eaLnBrk="0" hangingPunct="0">
              <a:spcBef>
                <a:spcPct val="20000"/>
              </a:spcBef>
              <a:defRPr sz="2000">
                <a:solidFill>
                  <a:schemeClr val="bg2"/>
                </a:solidFill>
                <a:latin typeface="Arial" pitchFamily="34" charset="0"/>
              </a:defRPr>
            </a:lvl5pPr>
            <a:lvl6pPr marL="2514600" indent="-228600" eaLnBrk="0" fontAlgn="base" hangingPunct="0">
              <a:spcBef>
                <a:spcPct val="20000"/>
              </a:spcBef>
              <a:spcAft>
                <a:spcPct val="0"/>
              </a:spcAft>
              <a:defRPr sz="2000">
                <a:solidFill>
                  <a:schemeClr val="bg2"/>
                </a:solidFill>
                <a:latin typeface="Arial" pitchFamily="34" charset="0"/>
              </a:defRPr>
            </a:lvl6pPr>
            <a:lvl7pPr marL="2971800" indent="-228600" eaLnBrk="0" fontAlgn="base" hangingPunct="0">
              <a:spcBef>
                <a:spcPct val="20000"/>
              </a:spcBef>
              <a:spcAft>
                <a:spcPct val="0"/>
              </a:spcAft>
              <a:defRPr sz="2000">
                <a:solidFill>
                  <a:schemeClr val="bg2"/>
                </a:solidFill>
                <a:latin typeface="Arial" pitchFamily="34" charset="0"/>
              </a:defRPr>
            </a:lvl7pPr>
            <a:lvl8pPr marL="3429000" indent="-228600" eaLnBrk="0" fontAlgn="base" hangingPunct="0">
              <a:spcBef>
                <a:spcPct val="20000"/>
              </a:spcBef>
              <a:spcAft>
                <a:spcPct val="0"/>
              </a:spcAft>
              <a:defRPr sz="2000">
                <a:solidFill>
                  <a:schemeClr val="bg2"/>
                </a:solidFill>
                <a:latin typeface="Arial" pitchFamily="34" charset="0"/>
              </a:defRPr>
            </a:lvl8pPr>
            <a:lvl9pPr marL="3886200" indent="-228600" eaLnBrk="0" fontAlgn="base" hangingPunct="0">
              <a:spcBef>
                <a:spcPct val="20000"/>
              </a:spcBef>
              <a:spcAft>
                <a:spcPct val="0"/>
              </a:spcAft>
              <a:defRPr sz="2000">
                <a:solidFill>
                  <a:schemeClr val="bg2"/>
                </a:solidFill>
                <a:latin typeface="Arial" pitchFamily="34" charset="0"/>
              </a:defRPr>
            </a:lvl9pPr>
          </a:lstStyle>
          <a:p>
            <a:pPr algn="ctr" eaLnBrk="1" fontAlgn="base" hangingPunct="1">
              <a:spcBef>
                <a:spcPct val="0"/>
              </a:spcBef>
              <a:spcAft>
                <a:spcPct val="0"/>
              </a:spcAft>
            </a:pPr>
            <a:r>
              <a:rPr lang="de-AT" altLang="de-DE" sz="1200">
                <a:solidFill>
                  <a:srgbClr val="1F497D"/>
                </a:solidFill>
                <a:latin typeface="Calibri"/>
                <a:ea typeface="ＭＳ Ｐゴシック" charset="0"/>
              </a:rPr>
              <a:t>NARI / NaSSA</a:t>
            </a:r>
          </a:p>
        </p:txBody>
      </p:sp>
      <p:sp>
        <p:nvSpPr>
          <p:cNvPr id="63502" name="Text Box 22"/>
          <p:cNvSpPr txBox="1">
            <a:spLocks noChangeArrowheads="1"/>
          </p:cNvSpPr>
          <p:nvPr/>
        </p:nvSpPr>
        <p:spPr bwMode="auto">
          <a:xfrm>
            <a:off x="2586039" y="3143250"/>
            <a:ext cx="87395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defRPr sz="2400">
                <a:solidFill>
                  <a:srgbClr val="4D4D4D"/>
                </a:solidFill>
                <a:latin typeface="Arial" pitchFamily="34" charset="0"/>
              </a:defRPr>
            </a:lvl1pPr>
            <a:lvl2pPr marL="742950" indent="-285750" eaLnBrk="0" hangingPunct="0">
              <a:spcBef>
                <a:spcPct val="20000"/>
              </a:spcBef>
              <a:defRPr sz="2800">
                <a:solidFill>
                  <a:schemeClr val="bg2"/>
                </a:solidFill>
                <a:latin typeface="Arial" pitchFamily="34" charset="0"/>
              </a:defRPr>
            </a:lvl2pPr>
            <a:lvl3pPr marL="1143000" indent="-228600" eaLnBrk="0" hangingPunct="0">
              <a:spcBef>
                <a:spcPct val="20000"/>
              </a:spcBef>
              <a:defRPr sz="2400">
                <a:solidFill>
                  <a:schemeClr val="bg2"/>
                </a:solidFill>
                <a:latin typeface="Arial" pitchFamily="34" charset="0"/>
              </a:defRPr>
            </a:lvl3pPr>
            <a:lvl4pPr marL="1600200" indent="-228600" eaLnBrk="0" hangingPunct="0">
              <a:spcBef>
                <a:spcPct val="20000"/>
              </a:spcBef>
              <a:defRPr sz="2000">
                <a:solidFill>
                  <a:schemeClr val="bg2"/>
                </a:solidFill>
                <a:latin typeface="Arial" pitchFamily="34" charset="0"/>
              </a:defRPr>
            </a:lvl4pPr>
            <a:lvl5pPr marL="2057400" indent="-228600" eaLnBrk="0" hangingPunct="0">
              <a:spcBef>
                <a:spcPct val="20000"/>
              </a:spcBef>
              <a:defRPr sz="2000">
                <a:solidFill>
                  <a:schemeClr val="bg2"/>
                </a:solidFill>
                <a:latin typeface="Arial" pitchFamily="34" charset="0"/>
              </a:defRPr>
            </a:lvl5pPr>
            <a:lvl6pPr marL="2514600" indent="-228600" eaLnBrk="0" fontAlgn="base" hangingPunct="0">
              <a:spcBef>
                <a:spcPct val="20000"/>
              </a:spcBef>
              <a:spcAft>
                <a:spcPct val="0"/>
              </a:spcAft>
              <a:defRPr sz="2000">
                <a:solidFill>
                  <a:schemeClr val="bg2"/>
                </a:solidFill>
                <a:latin typeface="Arial" pitchFamily="34" charset="0"/>
              </a:defRPr>
            </a:lvl6pPr>
            <a:lvl7pPr marL="2971800" indent="-228600" eaLnBrk="0" fontAlgn="base" hangingPunct="0">
              <a:spcBef>
                <a:spcPct val="20000"/>
              </a:spcBef>
              <a:spcAft>
                <a:spcPct val="0"/>
              </a:spcAft>
              <a:defRPr sz="2000">
                <a:solidFill>
                  <a:schemeClr val="bg2"/>
                </a:solidFill>
                <a:latin typeface="Arial" pitchFamily="34" charset="0"/>
              </a:defRPr>
            </a:lvl7pPr>
            <a:lvl8pPr marL="3429000" indent="-228600" eaLnBrk="0" fontAlgn="base" hangingPunct="0">
              <a:spcBef>
                <a:spcPct val="20000"/>
              </a:spcBef>
              <a:spcAft>
                <a:spcPct val="0"/>
              </a:spcAft>
              <a:defRPr sz="2000">
                <a:solidFill>
                  <a:schemeClr val="bg2"/>
                </a:solidFill>
                <a:latin typeface="Arial" pitchFamily="34" charset="0"/>
              </a:defRPr>
            </a:lvl8pPr>
            <a:lvl9pPr marL="3886200" indent="-228600" eaLnBrk="0" fontAlgn="base" hangingPunct="0">
              <a:spcBef>
                <a:spcPct val="20000"/>
              </a:spcBef>
              <a:spcAft>
                <a:spcPct val="0"/>
              </a:spcAft>
              <a:defRPr sz="2000">
                <a:solidFill>
                  <a:schemeClr val="bg2"/>
                </a:solidFill>
                <a:latin typeface="Arial" pitchFamily="34" charset="0"/>
              </a:defRPr>
            </a:lvl9pPr>
          </a:lstStyle>
          <a:p>
            <a:pPr eaLnBrk="1" fontAlgn="base" hangingPunct="1">
              <a:spcBef>
                <a:spcPct val="0"/>
              </a:spcBef>
              <a:spcAft>
                <a:spcPct val="0"/>
              </a:spcAft>
            </a:pPr>
            <a:r>
              <a:rPr lang="de-AT" altLang="de-DE" sz="1600">
                <a:solidFill>
                  <a:srgbClr val="1F497D"/>
                </a:solidFill>
                <a:latin typeface="Calibri"/>
                <a:ea typeface="ＭＳ Ｐゴシック" charset="0"/>
              </a:rPr>
              <a:t>Selegilin</a:t>
            </a:r>
          </a:p>
        </p:txBody>
      </p:sp>
      <p:sp>
        <p:nvSpPr>
          <p:cNvPr id="63503" name="Text Box 22"/>
          <p:cNvSpPr txBox="1">
            <a:spLocks noChangeArrowheads="1"/>
          </p:cNvSpPr>
          <p:nvPr/>
        </p:nvSpPr>
        <p:spPr bwMode="auto">
          <a:xfrm>
            <a:off x="2466976" y="4946650"/>
            <a:ext cx="123783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defRPr sz="2400">
                <a:solidFill>
                  <a:srgbClr val="4D4D4D"/>
                </a:solidFill>
                <a:latin typeface="Arial" pitchFamily="34" charset="0"/>
              </a:defRPr>
            </a:lvl1pPr>
            <a:lvl2pPr marL="742950" indent="-285750" eaLnBrk="0" hangingPunct="0">
              <a:spcBef>
                <a:spcPct val="20000"/>
              </a:spcBef>
              <a:defRPr sz="2800">
                <a:solidFill>
                  <a:schemeClr val="bg2"/>
                </a:solidFill>
                <a:latin typeface="Arial" pitchFamily="34" charset="0"/>
              </a:defRPr>
            </a:lvl2pPr>
            <a:lvl3pPr marL="1143000" indent="-228600" eaLnBrk="0" hangingPunct="0">
              <a:spcBef>
                <a:spcPct val="20000"/>
              </a:spcBef>
              <a:defRPr sz="2400">
                <a:solidFill>
                  <a:schemeClr val="bg2"/>
                </a:solidFill>
                <a:latin typeface="Arial" pitchFamily="34" charset="0"/>
              </a:defRPr>
            </a:lvl3pPr>
            <a:lvl4pPr marL="1600200" indent="-228600" eaLnBrk="0" hangingPunct="0">
              <a:spcBef>
                <a:spcPct val="20000"/>
              </a:spcBef>
              <a:defRPr sz="2000">
                <a:solidFill>
                  <a:schemeClr val="bg2"/>
                </a:solidFill>
                <a:latin typeface="Arial" pitchFamily="34" charset="0"/>
              </a:defRPr>
            </a:lvl4pPr>
            <a:lvl5pPr marL="2057400" indent="-228600" eaLnBrk="0" hangingPunct="0">
              <a:spcBef>
                <a:spcPct val="20000"/>
              </a:spcBef>
              <a:defRPr sz="2000">
                <a:solidFill>
                  <a:schemeClr val="bg2"/>
                </a:solidFill>
                <a:latin typeface="Arial" pitchFamily="34" charset="0"/>
              </a:defRPr>
            </a:lvl5pPr>
            <a:lvl6pPr marL="2514600" indent="-228600" eaLnBrk="0" fontAlgn="base" hangingPunct="0">
              <a:spcBef>
                <a:spcPct val="20000"/>
              </a:spcBef>
              <a:spcAft>
                <a:spcPct val="0"/>
              </a:spcAft>
              <a:defRPr sz="2000">
                <a:solidFill>
                  <a:schemeClr val="bg2"/>
                </a:solidFill>
                <a:latin typeface="Arial" pitchFamily="34" charset="0"/>
              </a:defRPr>
            </a:lvl6pPr>
            <a:lvl7pPr marL="2971800" indent="-228600" eaLnBrk="0" fontAlgn="base" hangingPunct="0">
              <a:spcBef>
                <a:spcPct val="20000"/>
              </a:spcBef>
              <a:spcAft>
                <a:spcPct val="0"/>
              </a:spcAft>
              <a:defRPr sz="2000">
                <a:solidFill>
                  <a:schemeClr val="bg2"/>
                </a:solidFill>
                <a:latin typeface="Arial" pitchFamily="34" charset="0"/>
              </a:defRPr>
            </a:lvl7pPr>
            <a:lvl8pPr marL="3429000" indent="-228600" eaLnBrk="0" fontAlgn="base" hangingPunct="0">
              <a:spcBef>
                <a:spcPct val="20000"/>
              </a:spcBef>
              <a:spcAft>
                <a:spcPct val="0"/>
              </a:spcAft>
              <a:defRPr sz="2000">
                <a:solidFill>
                  <a:schemeClr val="bg2"/>
                </a:solidFill>
                <a:latin typeface="Arial" pitchFamily="34" charset="0"/>
              </a:defRPr>
            </a:lvl8pPr>
            <a:lvl9pPr marL="3886200" indent="-228600" eaLnBrk="0" fontAlgn="base" hangingPunct="0">
              <a:spcBef>
                <a:spcPct val="20000"/>
              </a:spcBef>
              <a:spcAft>
                <a:spcPct val="0"/>
              </a:spcAft>
              <a:defRPr sz="2000">
                <a:solidFill>
                  <a:schemeClr val="bg2"/>
                </a:solidFill>
                <a:latin typeface="Arial" pitchFamily="34" charset="0"/>
              </a:defRPr>
            </a:lvl9pPr>
          </a:lstStyle>
          <a:p>
            <a:pPr eaLnBrk="1" fontAlgn="base" hangingPunct="1">
              <a:spcBef>
                <a:spcPct val="0"/>
              </a:spcBef>
              <a:spcAft>
                <a:spcPct val="0"/>
              </a:spcAft>
            </a:pPr>
            <a:r>
              <a:rPr lang="de-AT" altLang="de-DE" sz="1600">
                <a:solidFill>
                  <a:srgbClr val="1F497D"/>
                </a:solidFill>
                <a:latin typeface="Calibri"/>
                <a:ea typeface="ＭＳ Ｐゴシック" charset="0"/>
              </a:rPr>
              <a:t>Moclobemid</a:t>
            </a:r>
          </a:p>
        </p:txBody>
      </p:sp>
    </p:spTree>
    <p:extLst>
      <p:ext uri="{BB962C8B-B14F-4D97-AF65-F5344CB8AC3E}">
        <p14:creationId xmlns:p14="http://schemas.microsoft.com/office/powerpoint/2010/main" val="219225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KWG_Vorlage-Praesentation_4-3-Forma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KWGPPTVorlage_4zu3_V04" id="{347A13AB-3B8D-FD44-B9B5-3E54A300CE6F}" vid="{FECA13E9-85D1-BA44-AB48-69019E51E7C7}"/>
    </a:ext>
  </a:extLst>
</a:theme>
</file>

<file path=ppt/theme/theme2.xml><?xml version="1.0" encoding="utf-8"?>
<a:theme xmlns:a="http://schemas.openxmlformats.org/drawingml/2006/main" name="Office-Design">
  <a:themeElements>
    <a:clrScheme name="KWG-Farbpalette">
      <a:dk1>
        <a:srgbClr val="1E5492"/>
      </a:dk1>
      <a:lt1>
        <a:sysClr val="window" lastClr="FFFFFF"/>
      </a:lt1>
      <a:dk2>
        <a:srgbClr val="CCD8F0"/>
      </a:dk2>
      <a:lt2>
        <a:srgbClr val="000000"/>
      </a:lt2>
      <a:accent1>
        <a:srgbClr val="B83838"/>
      </a:accent1>
      <a:accent2>
        <a:srgbClr val="ED6A5A"/>
      </a:accent2>
      <a:accent3>
        <a:srgbClr val="E08700"/>
      </a:accent3>
      <a:accent4>
        <a:srgbClr val="EAC053"/>
      </a:accent4>
      <a:accent5>
        <a:srgbClr val="5F8F50"/>
      </a:accent5>
      <a:accent6>
        <a:srgbClr val="C4CC68"/>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5_blank">
  <a:themeElements>
    <a:clrScheme name="blank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Design">
  <a:themeElements>
    <a:clrScheme name="MedicalHealth">
      <a:dk1>
        <a:sysClr val="windowText" lastClr="000000"/>
      </a:dk1>
      <a:lt1>
        <a:sysClr val="window" lastClr="FFFFFF"/>
      </a:lt1>
      <a:dk2>
        <a:srgbClr val="656367"/>
      </a:dk2>
      <a:lt2>
        <a:srgbClr val="F2F2F2"/>
      </a:lt2>
      <a:accent1>
        <a:srgbClr val="B82D2F"/>
      </a:accent1>
      <a:accent2>
        <a:srgbClr val="333333"/>
      </a:accent2>
      <a:accent3>
        <a:srgbClr val="2B4A63"/>
      </a:accent3>
      <a:accent4>
        <a:srgbClr val="445E45"/>
      </a:accent4>
      <a:accent5>
        <a:srgbClr val="5A3A64"/>
      </a:accent5>
      <a:accent6>
        <a:srgbClr val="DB8526"/>
      </a:accent6>
      <a:hlink>
        <a:srgbClr val="164E6E"/>
      </a:hlink>
      <a:folHlink>
        <a:srgbClr val="667F6D"/>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Design">
  <a:themeElements>
    <a:clrScheme name="MedicalHealth">
      <a:dk1>
        <a:sysClr val="windowText" lastClr="000000"/>
      </a:dk1>
      <a:lt1>
        <a:sysClr val="window" lastClr="FFFFFF"/>
      </a:lt1>
      <a:dk2>
        <a:srgbClr val="656367"/>
      </a:dk2>
      <a:lt2>
        <a:srgbClr val="F2F2F2"/>
      </a:lt2>
      <a:accent1>
        <a:srgbClr val="B82D2F"/>
      </a:accent1>
      <a:accent2>
        <a:srgbClr val="333333"/>
      </a:accent2>
      <a:accent3>
        <a:srgbClr val="2B4A63"/>
      </a:accent3>
      <a:accent4>
        <a:srgbClr val="445E45"/>
      </a:accent4>
      <a:accent5>
        <a:srgbClr val="5A3A64"/>
      </a:accent5>
      <a:accent6>
        <a:srgbClr val="DB8526"/>
      </a:accent6>
      <a:hlink>
        <a:srgbClr val="164E6E"/>
      </a:hlink>
      <a:folHlink>
        <a:srgbClr val="667F6D"/>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Präsentation im medizinischen Design (Breitbild)</Template>
  <TotalTime>0</TotalTime>
  <Words>1626</Words>
  <Application>Microsoft Office PowerPoint</Application>
  <PresentationFormat>Breitbild</PresentationFormat>
  <Paragraphs>284</Paragraphs>
  <Slides>27</Slides>
  <Notes>7</Notes>
  <HiddenSlides>0</HiddenSlides>
  <MMClips>0</MMClips>
  <ScaleCrop>false</ScaleCrop>
  <HeadingPairs>
    <vt:vector size="8" baseType="variant">
      <vt:variant>
        <vt:lpstr>Verwendete Schriftarten</vt:lpstr>
      </vt:variant>
      <vt:variant>
        <vt:i4>13</vt:i4>
      </vt:variant>
      <vt:variant>
        <vt:lpstr>Design</vt:lpstr>
      </vt:variant>
      <vt:variant>
        <vt:i4>3</vt:i4>
      </vt:variant>
      <vt:variant>
        <vt:lpstr>Eingebettete OLE-Server</vt:lpstr>
      </vt:variant>
      <vt:variant>
        <vt:i4>1</vt:i4>
      </vt:variant>
      <vt:variant>
        <vt:lpstr>Folientitel</vt:lpstr>
      </vt:variant>
      <vt:variant>
        <vt:i4>27</vt:i4>
      </vt:variant>
    </vt:vector>
  </HeadingPairs>
  <TitlesOfParts>
    <vt:vector size="44" baseType="lpstr">
      <vt:lpstr>Abadi MT Condensed Extra Bold</vt:lpstr>
      <vt:lpstr>Arial</vt:lpstr>
      <vt:lpstr>Arial Black</vt:lpstr>
      <vt:lpstr>Arial Narrow</vt:lpstr>
      <vt:lpstr>Calibri</vt:lpstr>
      <vt:lpstr>Franklin Gothic Medium</vt:lpstr>
      <vt:lpstr>Helvetica Neue</vt:lpstr>
      <vt:lpstr>Helvetica Neue Bold Condensed</vt:lpstr>
      <vt:lpstr>Palatino Linotype</vt:lpstr>
      <vt:lpstr>Palatino Linotype Fett</vt:lpstr>
      <vt:lpstr>Ravie</vt:lpstr>
      <vt:lpstr>Times New Roman</vt:lpstr>
      <vt:lpstr>Wingdings</vt:lpstr>
      <vt:lpstr>1_KWG_Vorlage-Praesentation_4-3-Format</vt:lpstr>
      <vt:lpstr>Office-Design</vt:lpstr>
      <vt:lpstr>15_blank</vt:lpstr>
      <vt:lpstr>Diagramm</vt:lpstr>
      <vt:lpstr>Depression – Einführung in  Diagnostik und Therapie</vt:lpstr>
      <vt:lpstr>Vincent Van Gogh</vt:lpstr>
      <vt:lpstr>Differential-Diagnosen</vt:lpstr>
      <vt:lpstr>PowerPoint-Präsentation</vt:lpstr>
      <vt:lpstr>ICD 10 - Depression</vt:lpstr>
      <vt:lpstr>PowerPoint-Präsentation</vt:lpstr>
      <vt:lpstr>Atypische Symptome:</vt:lpstr>
      <vt:lpstr>Wer erzeugt unsere Stimmung? </vt:lpstr>
      <vt:lpstr>Regulation von Stimmung &amp; Verhalten</vt:lpstr>
      <vt:lpstr>Antidepressive Therapie </vt:lpstr>
      <vt:lpstr>Entwicklung der Antidepressiva</vt:lpstr>
      <vt:lpstr>Medikamentöse Therapie</vt:lpstr>
      <vt:lpstr>Rezept 1: Depression</vt:lpstr>
      <vt:lpstr>Rezept 2: bei Mißlingen von Rezept 1</vt:lpstr>
      <vt:lpstr>Therapie-Algorithmus bei Depression: WFSBP-Guidelines</vt:lpstr>
      <vt:lpstr>Therapieresistenz?</vt:lpstr>
      <vt:lpstr>Weitere Theorien:</vt:lpstr>
      <vt:lpstr>Therapieresistenz:</vt:lpstr>
      <vt:lpstr>Begrifflichkeiten</vt:lpstr>
      <vt:lpstr>Neue Behandlungsmöglichkeiten ?</vt:lpstr>
      <vt:lpstr>Look Oversea: </vt:lpstr>
      <vt:lpstr>Naturheilmittel?</vt:lpstr>
      <vt:lpstr>Psychodelika</vt:lpstr>
      <vt:lpstr>PowerPoint-Präsentation</vt:lpstr>
      <vt:lpstr>Ketamin/Esketamin</vt:lpstr>
      <vt:lpstr>Anwendung bei TRD</vt:lpstr>
      <vt:lpstr>5 Irrtümer über Depression</vt:lpstr>
    </vt:vector>
  </TitlesOfParts>
  <Company>Klinikum Wels-Grieskirchen GmbH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Titellayout</dc:title>
  <dc:creator>Behr Christian Dr.</dc:creator>
  <cp:lastModifiedBy>Christian Behr</cp:lastModifiedBy>
  <cp:revision>37</cp:revision>
  <dcterms:created xsi:type="dcterms:W3CDTF">2023-05-08T17:51:01Z</dcterms:created>
  <dcterms:modified xsi:type="dcterms:W3CDTF">2023-05-17T05:00:47Z</dcterms:modified>
</cp:coreProperties>
</file>