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17"/>
  </p:notesMasterIdLst>
  <p:sldIdLst>
    <p:sldId id="256" r:id="rId4"/>
    <p:sldId id="257" r:id="rId5"/>
    <p:sldId id="258" r:id="rId6"/>
    <p:sldId id="259" r:id="rId7"/>
    <p:sldId id="260" r:id="rId8"/>
    <p:sldId id="261" r:id="rId9"/>
    <p:sldId id="262" r:id="rId10"/>
    <p:sldId id="263" r:id="rId11"/>
    <p:sldId id="264" r:id="rId12"/>
    <p:sldId id="265" r:id="rId13"/>
    <p:sldId id="266" r:id="rId14"/>
    <p:sldId id="269" r:id="rId15"/>
    <p:sldId id="267" r:id="rId1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snapToGrid="0">
      <p:cViewPr varScale="1">
        <p:scale>
          <a:sx n="53" d="100"/>
          <a:sy n="53" d="100"/>
        </p:scale>
        <p:origin x="13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4"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de-AT" sz="4400" b="0" strike="noStrike" spc="-1">
                <a:latin typeface="Arial"/>
              </a:rPr>
              <a:t>Click to move the slide</a:t>
            </a:r>
          </a:p>
        </p:txBody>
      </p:sp>
      <p:sp>
        <p:nvSpPr>
          <p:cNvPr id="125" name="PlaceHolder 2"/>
          <p:cNvSpPr>
            <a:spLocks noGrp="1"/>
          </p:cNvSpPr>
          <p:nvPr>
            <p:ph type="body"/>
          </p:nvPr>
        </p:nvSpPr>
        <p:spPr>
          <a:xfrm>
            <a:off x="756000" y="5078520"/>
            <a:ext cx="6047640" cy="4811040"/>
          </a:xfrm>
          <a:prstGeom prst="rect">
            <a:avLst/>
          </a:prstGeom>
        </p:spPr>
        <p:txBody>
          <a:bodyPr lIns="0" tIns="0" rIns="0" bIns="0">
            <a:noAutofit/>
          </a:bodyPr>
          <a:lstStyle/>
          <a:p>
            <a:r>
              <a:rPr lang="de-AT" sz="2000" b="0" strike="noStrike" spc="-1">
                <a:latin typeface="Arial"/>
              </a:rPr>
              <a:t>Click to edit the notes format</a:t>
            </a:r>
          </a:p>
        </p:txBody>
      </p:sp>
      <p:sp>
        <p:nvSpPr>
          <p:cNvPr id="126" name="PlaceHolder 3"/>
          <p:cNvSpPr>
            <a:spLocks noGrp="1"/>
          </p:cNvSpPr>
          <p:nvPr>
            <p:ph type="hdr"/>
          </p:nvPr>
        </p:nvSpPr>
        <p:spPr>
          <a:xfrm>
            <a:off x="0" y="0"/>
            <a:ext cx="3280680" cy="534240"/>
          </a:xfrm>
          <a:prstGeom prst="rect">
            <a:avLst/>
          </a:prstGeom>
        </p:spPr>
        <p:txBody>
          <a:bodyPr lIns="0" tIns="0" rIns="0" bIns="0">
            <a:noAutofit/>
          </a:bodyPr>
          <a:lstStyle/>
          <a:p>
            <a:r>
              <a:rPr lang="de-AT" sz="1400" b="0" strike="noStrike" spc="-1">
                <a:latin typeface="Times New Roman"/>
              </a:rPr>
              <a:t>&lt;header&gt;</a:t>
            </a:r>
          </a:p>
        </p:txBody>
      </p:sp>
      <p:sp>
        <p:nvSpPr>
          <p:cNvPr id="127"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de-AT" sz="1400" b="0" strike="noStrike" spc="-1">
                <a:latin typeface="Times New Roman"/>
              </a:rPr>
              <a:t>&lt;date/time&gt;</a:t>
            </a:r>
          </a:p>
        </p:txBody>
      </p:sp>
      <p:sp>
        <p:nvSpPr>
          <p:cNvPr id="128" name="PlaceHolder 5"/>
          <p:cNvSpPr>
            <a:spLocks noGrp="1"/>
          </p:cNvSpPr>
          <p:nvPr>
            <p:ph type="ftr"/>
          </p:nvPr>
        </p:nvSpPr>
        <p:spPr>
          <a:xfrm>
            <a:off x="0" y="10157400"/>
            <a:ext cx="3280680" cy="534240"/>
          </a:xfrm>
          <a:prstGeom prst="rect">
            <a:avLst/>
          </a:prstGeom>
        </p:spPr>
        <p:txBody>
          <a:bodyPr lIns="0" tIns="0" rIns="0" bIns="0" anchor="b">
            <a:noAutofit/>
          </a:bodyPr>
          <a:lstStyle/>
          <a:p>
            <a:r>
              <a:rPr lang="de-AT" sz="1400" b="0" strike="noStrike" spc="-1">
                <a:latin typeface="Times New Roman"/>
              </a:rPr>
              <a:t>&lt;footer&gt;</a:t>
            </a:r>
          </a:p>
        </p:txBody>
      </p:sp>
      <p:sp>
        <p:nvSpPr>
          <p:cNvPr id="129"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6F5B040F-8B55-4388-BA18-06D650757637}" type="slidenum">
              <a:rPr lang="de-AT" sz="1400" b="0" strike="noStrike" spc="-1">
                <a:latin typeface="Times New Roman"/>
              </a:rPr>
              <a:t>‹Nr.›</a:t>
            </a:fld>
            <a:endParaRPr lang="de-AT"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PlaceHolder 1"/>
          <p:cNvSpPr>
            <a:spLocks noGrp="1" noRot="1" noChangeAspect="1"/>
          </p:cNvSpPr>
          <p:nvPr>
            <p:ph type="sldImg"/>
          </p:nvPr>
        </p:nvSpPr>
        <p:spPr>
          <a:xfrm>
            <a:off x="1143000" y="685800"/>
            <a:ext cx="4572000" cy="3429000"/>
          </a:xfrm>
          <a:prstGeom prst="rect">
            <a:avLst/>
          </a:prstGeom>
        </p:spPr>
      </p:sp>
      <p:sp>
        <p:nvSpPr>
          <p:cNvPr id="160" name="PlaceHolder 2"/>
          <p:cNvSpPr>
            <a:spLocks noGrp="1"/>
          </p:cNvSpPr>
          <p:nvPr>
            <p:ph type="body"/>
          </p:nvPr>
        </p:nvSpPr>
        <p:spPr>
          <a:xfrm>
            <a:off x="685800" y="4343400"/>
            <a:ext cx="5485680" cy="4114080"/>
          </a:xfrm>
          <a:prstGeom prst="rect">
            <a:avLst/>
          </a:prstGeom>
        </p:spPr>
        <p:txBody>
          <a:bodyPr lIns="0" tIns="0" rIns="0" bIns="0">
            <a:noAutofit/>
          </a:bodyPr>
          <a:lstStyle/>
          <a:p>
            <a:pPr marL="216000" indent="-215640">
              <a:lnSpc>
                <a:spcPct val="100000"/>
              </a:lnSpc>
              <a:tabLst>
                <a:tab pos="0" algn="l"/>
              </a:tabLst>
            </a:pPr>
            <a:r>
              <a:rPr lang="de-AT" sz="2000" b="0" strike="noStrike" spc="-1">
                <a:latin typeface="Arial"/>
              </a:rPr>
              <a:t>Die nachfolgende „Vorlage“ ist ein Vorschlag für diejenigen, die wenig Erfahrung im Präsentieren von Fällen haben. Frau kann jederzeit davon abweichen, andere Fotos oder Abbildungen einsetzen, oder diese auch einfach weglassen.</a:t>
            </a:r>
          </a:p>
          <a:p>
            <a:pPr marL="216000" indent="-215640">
              <a:lnSpc>
                <a:spcPct val="100000"/>
              </a:lnSpc>
              <a:tabLst>
                <a:tab pos="0" algn="l"/>
              </a:tabLst>
            </a:pPr>
            <a:r>
              <a:rPr lang="de-AT" sz="2000" b="0" strike="noStrike" spc="-1">
                <a:latin typeface="Arial"/>
              </a:rPr>
              <a:t>Der Titel soll „griffig sein“, das im Vordergrundstehende Leitsymptom beinhalten und/oder neugierig machen</a:t>
            </a:r>
          </a:p>
        </p:txBody>
      </p:sp>
      <p:sp>
        <p:nvSpPr>
          <p:cNvPr id="161"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5D81DF0B-90AA-4F3E-8E78-A86A31474417}" type="slidenum">
              <a:rPr lang="de-DE" sz="1200" b="0" strike="noStrike" spc="-1">
                <a:solidFill>
                  <a:srgbClr val="000000"/>
                </a:solidFill>
                <a:latin typeface="+mn-lt"/>
                <a:ea typeface="+mn-ea"/>
              </a:rPr>
              <a:t>1</a:t>
            </a:fld>
            <a:endParaRPr lang="de-AT" sz="12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PlaceHolder 1"/>
          <p:cNvSpPr>
            <a:spLocks noGrp="1" noRot="1" noChangeAspect="1"/>
          </p:cNvSpPr>
          <p:nvPr>
            <p:ph type="sldImg"/>
          </p:nvPr>
        </p:nvSpPr>
        <p:spPr>
          <a:xfrm>
            <a:off x="1143000" y="685800"/>
            <a:ext cx="4572000" cy="3429000"/>
          </a:xfrm>
          <a:prstGeom prst="rect">
            <a:avLst/>
          </a:prstGeom>
        </p:spPr>
      </p:sp>
      <p:sp>
        <p:nvSpPr>
          <p:cNvPr id="184" name="PlaceHolder 2"/>
          <p:cNvSpPr>
            <a:spLocks noGrp="1"/>
          </p:cNvSpPr>
          <p:nvPr>
            <p:ph type="body"/>
          </p:nvPr>
        </p:nvSpPr>
        <p:spPr>
          <a:xfrm>
            <a:off x="685800" y="4343400"/>
            <a:ext cx="5485680" cy="4114080"/>
          </a:xfrm>
          <a:prstGeom prst="rect">
            <a:avLst/>
          </a:prstGeom>
        </p:spPr>
        <p:txBody>
          <a:bodyPr lIns="0" tIns="0" rIns="0" bIns="0">
            <a:noAutofit/>
          </a:bodyPr>
          <a:lstStyle/>
          <a:p>
            <a:endParaRPr lang="de-AT" sz="2000" b="0" strike="noStrike" spc="-1">
              <a:latin typeface="Arial"/>
            </a:endParaRPr>
          </a:p>
        </p:txBody>
      </p:sp>
      <p:sp>
        <p:nvSpPr>
          <p:cNvPr id="185"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55DA5258-A069-4510-96D1-8028A8C81720}" type="slidenum">
              <a:rPr lang="de-DE" sz="1200" b="0" strike="noStrike" spc="-1">
                <a:solidFill>
                  <a:srgbClr val="000000"/>
                </a:solidFill>
                <a:latin typeface="+mn-lt"/>
                <a:ea typeface="+mn-ea"/>
              </a:rPr>
              <a:t>12</a:t>
            </a:fld>
            <a:endParaRPr lang="de-AT" sz="1200" b="0" strike="noStrike" spc="-1">
              <a:latin typeface="Arial"/>
            </a:endParaRPr>
          </a:p>
        </p:txBody>
      </p:sp>
    </p:spTree>
    <p:extLst>
      <p:ext uri="{BB962C8B-B14F-4D97-AF65-F5344CB8AC3E}">
        <p14:creationId xmlns:p14="http://schemas.microsoft.com/office/powerpoint/2010/main" val="83224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PlaceHolder 1"/>
          <p:cNvSpPr>
            <a:spLocks noGrp="1" noRot="1" noChangeAspect="1"/>
          </p:cNvSpPr>
          <p:nvPr>
            <p:ph type="sldImg"/>
          </p:nvPr>
        </p:nvSpPr>
        <p:spPr>
          <a:xfrm>
            <a:off x="1143000" y="685800"/>
            <a:ext cx="4572000" cy="3429000"/>
          </a:xfrm>
          <a:prstGeom prst="rect">
            <a:avLst/>
          </a:prstGeom>
        </p:spPr>
      </p:sp>
      <p:sp>
        <p:nvSpPr>
          <p:cNvPr id="187" name="PlaceHolder 2"/>
          <p:cNvSpPr>
            <a:spLocks noGrp="1"/>
          </p:cNvSpPr>
          <p:nvPr>
            <p:ph type="body"/>
          </p:nvPr>
        </p:nvSpPr>
        <p:spPr>
          <a:xfrm>
            <a:off x="685800" y="4343400"/>
            <a:ext cx="5485680" cy="4114080"/>
          </a:xfrm>
          <a:prstGeom prst="rect">
            <a:avLst/>
          </a:prstGeom>
        </p:spPr>
        <p:txBody>
          <a:bodyPr lIns="0" tIns="0" rIns="0" bIns="0">
            <a:noAutofit/>
          </a:bodyPr>
          <a:lstStyle/>
          <a:p>
            <a:endParaRPr lang="de-AT" sz="2000" b="0" strike="noStrike" spc="-1">
              <a:latin typeface="Arial"/>
            </a:endParaRPr>
          </a:p>
        </p:txBody>
      </p:sp>
      <p:sp>
        <p:nvSpPr>
          <p:cNvPr id="188"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FD0541B5-6942-4303-8732-7C2A8DF4B4C0}" type="slidenum">
              <a:rPr lang="de-DE" sz="1200" b="0" strike="noStrike" spc="-1">
                <a:solidFill>
                  <a:srgbClr val="000000"/>
                </a:solidFill>
                <a:latin typeface="+mn-lt"/>
                <a:ea typeface="+mn-ea"/>
              </a:rPr>
              <a:t>13</a:t>
            </a:fld>
            <a:endParaRPr lang="de-AT" sz="12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PlaceHolder 1"/>
          <p:cNvSpPr>
            <a:spLocks noGrp="1" noRot="1" noChangeAspect="1"/>
          </p:cNvSpPr>
          <p:nvPr>
            <p:ph type="sldImg"/>
          </p:nvPr>
        </p:nvSpPr>
        <p:spPr>
          <a:xfrm>
            <a:off x="1143000" y="685800"/>
            <a:ext cx="4572000" cy="3429000"/>
          </a:xfrm>
          <a:prstGeom prst="rect">
            <a:avLst/>
          </a:prstGeom>
        </p:spPr>
      </p:sp>
      <p:sp>
        <p:nvSpPr>
          <p:cNvPr id="163" name="PlaceHolder 2"/>
          <p:cNvSpPr>
            <a:spLocks noGrp="1"/>
          </p:cNvSpPr>
          <p:nvPr>
            <p:ph type="body"/>
          </p:nvPr>
        </p:nvSpPr>
        <p:spPr>
          <a:xfrm>
            <a:off x="685800" y="4343400"/>
            <a:ext cx="5485680" cy="4114080"/>
          </a:xfrm>
          <a:prstGeom prst="rect">
            <a:avLst/>
          </a:prstGeom>
        </p:spPr>
        <p:txBody>
          <a:bodyPr lIns="0" tIns="0" rIns="0" bIns="0">
            <a:noAutofit/>
          </a:bodyPr>
          <a:lstStyle/>
          <a:p>
            <a:pPr marL="216000" indent="-215640">
              <a:lnSpc>
                <a:spcPct val="100000"/>
              </a:lnSpc>
              <a:tabLst>
                <a:tab pos="0" algn="l"/>
              </a:tabLst>
            </a:pPr>
            <a:r>
              <a:rPr lang="de-AT" sz="2000" b="0" strike="noStrike" spc="-1">
                <a:latin typeface="Arial"/>
              </a:rPr>
              <a:t>Hier gehört zuerst die Spontananamnese dargestellt, danach anamnestische Angaben, die man auf gezieltes Befragen bekommen hat bzw. was für den Fall sonst noch wichtig ist. Selbstverständlich kann man die Anamnese auch auf mehrere Folien aufteilen.</a:t>
            </a:r>
          </a:p>
        </p:txBody>
      </p:sp>
      <p:sp>
        <p:nvSpPr>
          <p:cNvPr id="164"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DFEE7E2E-06A4-4089-A2E6-49E711A5E8CC}" type="slidenum">
              <a:rPr lang="de-DE" sz="1200" b="0" strike="noStrike" spc="-1">
                <a:solidFill>
                  <a:srgbClr val="000000"/>
                </a:solidFill>
                <a:latin typeface="+mn-lt"/>
                <a:ea typeface="+mn-ea"/>
              </a:rPr>
              <a:t>2</a:t>
            </a:fld>
            <a:endParaRPr lang="de-AT" sz="12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PlaceHolder 1"/>
          <p:cNvSpPr>
            <a:spLocks noGrp="1" noRot="1" noChangeAspect="1"/>
          </p:cNvSpPr>
          <p:nvPr>
            <p:ph type="sldImg"/>
          </p:nvPr>
        </p:nvSpPr>
        <p:spPr>
          <a:xfrm>
            <a:off x="1143000" y="685800"/>
            <a:ext cx="4572000" cy="3429000"/>
          </a:xfrm>
          <a:prstGeom prst="rect">
            <a:avLst/>
          </a:prstGeom>
        </p:spPr>
      </p:sp>
      <p:sp>
        <p:nvSpPr>
          <p:cNvPr id="166" name="PlaceHolder 2"/>
          <p:cNvSpPr>
            <a:spLocks noGrp="1"/>
          </p:cNvSpPr>
          <p:nvPr>
            <p:ph type="body"/>
          </p:nvPr>
        </p:nvSpPr>
        <p:spPr>
          <a:xfrm>
            <a:off x="685800" y="4343400"/>
            <a:ext cx="5485680" cy="4114080"/>
          </a:xfrm>
          <a:prstGeom prst="rect">
            <a:avLst/>
          </a:prstGeom>
        </p:spPr>
        <p:txBody>
          <a:bodyPr lIns="0" tIns="0" rIns="0" bIns="0">
            <a:noAutofit/>
          </a:bodyPr>
          <a:lstStyle/>
          <a:p>
            <a:pPr marL="216000" indent="-215640">
              <a:lnSpc>
                <a:spcPct val="100000"/>
              </a:lnSpc>
              <a:tabLst>
                <a:tab pos="0" algn="l"/>
              </a:tabLst>
            </a:pPr>
            <a:r>
              <a:rPr lang="de-AT" sz="2000" b="0" strike="noStrike" spc="-1">
                <a:latin typeface="Arial"/>
              </a:rPr>
              <a:t>Die Gliederung ist ein Vorschlag, machen sie es gerne anders.</a:t>
            </a:r>
          </a:p>
        </p:txBody>
      </p:sp>
      <p:sp>
        <p:nvSpPr>
          <p:cNvPr id="167"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587EF5DB-D3C6-4EC9-B9BA-93EE43DA2D7E}" type="slidenum">
              <a:rPr lang="de-DE" sz="1200" b="0" strike="noStrike" spc="-1">
                <a:solidFill>
                  <a:srgbClr val="000000"/>
                </a:solidFill>
                <a:latin typeface="+mn-lt"/>
                <a:ea typeface="+mn-ea"/>
              </a:rPr>
              <a:t>3</a:t>
            </a:fld>
            <a:endParaRPr lang="de-AT" sz="12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PlaceHolder 1"/>
          <p:cNvSpPr>
            <a:spLocks noGrp="1" noRot="1" noChangeAspect="1"/>
          </p:cNvSpPr>
          <p:nvPr>
            <p:ph type="sldImg"/>
          </p:nvPr>
        </p:nvSpPr>
        <p:spPr>
          <a:xfrm>
            <a:off x="1143000" y="685800"/>
            <a:ext cx="4572000" cy="3429000"/>
          </a:xfrm>
          <a:prstGeom prst="rect">
            <a:avLst/>
          </a:prstGeom>
        </p:spPr>
      </p:sp>
      <p:sp>
        <p:nvSpPr>
          <p:cNvPr id="169" name="PlaceHolder 2"/>
          <p:cNvSpPr>
            <a:spLocks noGrp="1"/>
          </p:cNvSpPr>
          <p:nvPr>
            <p:ph type="body"/>
          </p:nvPr>
        </p:nvSpPr>
        <p:spPr>
          <a:xfrm>
            <a:off x="685800" y="4343400"/>
            <a:ext cx="5485680" cy="4114080"/>
          </a:xfrm>
          <a:prstGeom prst="rect">
            <a:avLst/>
          </a:prstGeom>
        </p:spPr>
        <p:txBody>
          <a:bodyPr lIns="0" tIns="0" rIns="0" bIns="0">
            <a:noAutofit/>
          </a:bodyPr>
          <a:lstStyle/>
          <a:p>
            <a:pPr marL="216000" indent="-216000">
              <a:lnSpc>
                <a:spcPct val="100000"/>
              </a:lnSpc>
              <a:tabLst>
                <a:tab pos="0" algn="l"/>
              </a:tabLst>
            </a:pPr>
            <a:r>
              <a:rPr lang="de-AT" sz="2000" b="0" strike="noStrike" spc="-1">
                <a:latin typeface="Arial"/>
              </a:rPr>
              <a:t>Beim Medienservice (Tel.92918) kann man bitten, dass im Haus gemachte Röntgen, CT, MR usw. einem als JPG-file per email zugeschickt werden, damit man diese dann mit der Funktion „Einfügen“, weiter zu Graphik in die Folien bringt. Auch selbst gemachte Fotos vom Patienten, z.B. von einem Hautausschlag, einer auffälligen Blickdiagnose machen sich gut.</a:t>
            </a:r>
          </a:p>
          <a:p>
            <a:pPr marL="216000" indent="-216000">
              <a:lnSpc>
                <a:spcPct val="100000"/>
              </a:lnSpc>
              <a:tabLst>
                <a:tab pos="0" algn="l"/>
              </a:tabLst>
            </a:pPr>
            <a:endParaRPr lang="de-AT" sz="2000" b="0" strike="noStrike" spc="-1">
              <a:latin typeface="Arial"/>
            </a:endParaRPr>
          </a:p>
        </p:txBody>
      </p:sp>
      <p:sp>
        <p:nvSpPr>
          <p:cNvPr id="170"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C94FB10A-2ABA-4385-A5F4-85B76223C78F}" type="slidenum">
              <a:rPr lang="de-DE" sz="1200" b="0" strike="noStrike" spc="-1">
                <a:solidFill>
                  <a:srgbClr val="000000"/>
                </a:solidFill>
                <a:latin typeface="+mn-lt"/>
                <a:ea typeface="+mn-ea"/>
              </a:rPr>
              <a:t>4</a:t>
            </a:fld>
            <a:endParaRPr lang="de-AT" sz="12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PlaceHolder 1"/>
          <p:cNvSpPr>
            <a:spLocks noGrp="1" noRot="1" noChangeAspect="1"/>
          </p:cNvSpPr>
          <p:nvPr>
            <p:ph type="sldImg"/>
          </p:nvPr>
        </p:nvSpPr>
        <p:spPr>
          <a:xfrm>
            <a:off x="1143000" y="685800"/>
            <a:ext cx="4572000" cy="3429000"/>
          </a:xfrm>
          <a:prstGeom prst="rect">
            <a:avLst/>
          </a:prstGeom>
        </p:spPr>
      </p:sp>
      <p:sp>
        <p:nvSpPr>
          <p:cNvPr id="172" name="PlaceHolder 2"/>
          <p:cNvSpPr>
            <a:spLocks noGrp="1"/>
          </p:cNvSpPr>
          <p:nvPr>
            <p:ph type="body"/>
          </p:nvPr>
        </p:nvSpPr>
        <p:spPr>
          <a:xfrm>
            <a:off x="685800" y="4343400"/>
            <a:ext cx="5485680" cy="4114080"/>
          </a:xfrm>
          <a:prstGeom prst="rect">
            <a:avLst/>
          </a:prstGeom>
        </p:spPr>
        <p:txBody>
          <a:bodyPr lIns="0" tIns="0" rIns="0" bIns="0">
            <a:noAutofit/>
          </a:bodyPr>
          <a:lstStyle/>
          <a:p>
            <a:endParaRPr lang="de-AT" sz="2000" b="0" strike="noStrike" spc="-1">
              <a:latin typeface="Arial"/>
            </a:endParaRPr>
          </a:p>
        </p:txBody>
      </p:sp>
      <p:sp>
        <p:nvSpPr>
          <p:cNvPr id="173"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EBC17FA7-463E-400A-B9B8-98279612C152}" type="slidenum">
              <a:rPr lang="de-DE" sz="1200" b="0" strike="noStrike" spc="-1">
                <a:solidFill>
                  <a:srgbClr val="000000"/>
                </a:solidFill>
                <a:latin typeface="+mn-lt"/>
                <a:ea typeface="+mn-ea"/>
              </a:rPr>
              <a:t>5</a:t>
            </a:fld>
            <a:endParaRPr lang="de-AT" sz="12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PlaceHolder 1"/>
          <p:cNvSpPr>
            <a:spLocks noGrp="1" noRot="1" noChangeAspect="1"/>
          </p:cNvSpPr>
          <p:nvPr>
            <p:ph type="sldImg"/>
          </p:nvPr>
        </p:nvSpPr>
        <p:spPr>
          <a:xfrm>
            <a:off x="1143000" y="685800"/>
            <a:ext cx="4572000" cy="3429000"/>
          </a:xfrm>
          <a:prstGeom prst="rect">
            <a:avLst/>
          </a:prstGeom>
        </p:spPr>
      </p:sp>
      <p:sp>
        <p:nvSpPr>
          <p:cNvPr id="175" name="PlaceHolder 2"/>
          <p:cNvSpPr>
            <a:spLocks noGrp="1"/>
          </p:cNvSpPr>
          <p:nvPr>
            <p:ph type="body"/>
          </p:nvPr>
        </p:nvSpPr>
        <p:spPr>
          <a:xfrm>
            <a:off x="685800" y="4343400"/>
            <a:ext cx="5485680" cy="4114080"/>
          </a:xfrm>
          <a:prstGeom prst="rect">
            <a:avLst/>
          </a:prstGeom>
        </p:spPr>
        <p:txBody>
          <a:bodyPr lIns="0" tIns="0" rIns="0" bIns="0">
            <a:noAutofit/>
          </a:bodyPr>
          <a:lstStyle/>
          <a:p>
            <a:endParaRPr lang="de-AT" sz="2000" b="0" strike="noStrike" spc="-1">
              <a:latin typeface="Arial"/>
            </a:endParaRPr>
          </a:p>
        </p:txBody>
      </p:sp>
      <p:sp>
        <p:nvSpPr>
          <p:cNvPr id="176"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AAF566C-8739-43C4-8213-29336787D98B}" type="slidenum">
              <a:rPr lang="de-DE" sz="1200" b="0" strike="noStrike" spc="-1">
                <a:solidFill>
                  <a:srgbClr val="000000"/>
                </a:solidFill>
                <a:latin typeface="+mn-lt"/>
                <a:ea typeface="+mn-ea"/>
              </a:rPr>
              <a:t>8</a:t>
            </a:fld>
            <a:endParaRPr lang="de-AT" sz="1200" b="0" strike="noStrike" spc="-1">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PlaceHolder 1"/>
          <p:cNvSpPr>
            <a:spLocks noGrp="1" noRot="1" noChangeAspect="1"/>
          </p:cNvSpPr>
          <p:nvPr>
            <p:ph type="sldImg"/>
          </p:nvPr>
        </p:nvSpPr>
        <p:spPr>
          <a:xfrm>
            <a:off x="1143000" y="685800"/>
            <a:ext cx="4572000" cy="3429000"/>
          </a:xfrm>
          <a:prstGeom prst="rect">
            <a:avLst/>
          </a:prstGeom>
        </p:spPr>
      </p:sp>
      <p:sp>
        <p:nvSpPr>
          <p:cNvPr id="178" name="PlaceHolder 2"/>
          <p:cNvSpPr>
            <a:spLocks noGrp="1"/>
          </p:cNvSpPr>
          <p:nvPr>
            <p:ph type="body"/>
          </p:nvPr>
        </p:nvSpPr>
        <p:spPr>
          <a:xfrm>
            <a:off x="685800" y="4343400"/>
            <a:ext cx="5485680" cy="4114080"/>
          </a:xfrm>
          <a:prstGeom prst="rect">
            <a:avLst/>
          </a:prstGeom>
        </p:spPr>
        <p:txBody>
          <a:bodyPr lIns="0" tIns="0" rIns="0" bIns="0">
            <a:noAutofit/>
          </a:bodyPr>
          <a:lstStyle/>
          <a:p>
            <a:pPr marL="216000" indent="-215640">
              <a:lnSpc>
                <a:spcPct val="100000"/>
              </a:lnSpc>
              <a:tabLst>
                <a:tab pos="0" algn="l"/>
              </a:tabLst>
            </a:pPr>
            <a:r>
              <a:rPr lang="de-AT" sz="2000" b="0" strike="noStrike" spc="-1">
                <a:latin typeface="Arial"/>
              </a:rPr>
              <a:t>Welche Verdachtsdiagnosen ergeben sich aus den bisherigen Informationen, was sind die Untersuchungen, mit denen eine Differentialdiagnose ausgeschlossen oder bewiesen werden kann.</a:t>
            </a:r>
          </a:p>
        </p:txBody>
      </p:sp>
      <p:sp>
        <p:nvSpPr>
          <p:cNvPr id="179"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56FC48BD-07B8-45EF-94C5-497C51678346}" type="slidenum">
              <a:rPr lang="de-DE" sz="1200" b="0" strike="noStrike" spc="-1">
                <a:solidFill>
                  <a:srgbClr val="000000"/>
                </a:solidFill>
                <a:latin typeface="+mn-lt"/>
                <a:ea typeface="+mn-ea"/>
              </a:rPr>
              <a:t>9</a:t>
            </a:fld>
            <a:endParaRPr lang="de-AT" sz="1200" b="0" strike="noStrike" spc="-1">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PlaceHolder 1"/>
          <p:cNvSpPr>
            <a:spLocks noGrp="1" noRot="1" noChangeAspect="1"/>
          </p:cNvSpPr>
          <p:nvPr>
            <p:ph type="sldImg"/>
          </p:nvPr>
        </p:nvSpPr>
        <p:spPr>
          <a:xfrm>
            <a:off x="1143000" y="685800"/>
            <a:ext cx="4572000" cy="3429000"/>
          </a:xfrm>
          <a:prstGeom prst="rect">
            <a:avLst/>
          </a:prstGeom>
        </p:spPr>
      </p:sp>
      <p:sp>
        <p:nvSpPr>
          <p:cNvPr id="181" name="PlaceHolder 2"/>
          <p:cNvSpPr>
            <a:spLocks noGrp="1"/>
          </p:cNvSpPr>
          <p:nvPr>
            <p:ph type="body"/>
          </p:nvPr>
        </p:nvSpPr>
        <p:spPr>
          <a:xfrm>
            <a:off x="685800" y="4343400"/>
            <a:ext cx="5485680" cy="4114080"/>
          </a:xfrm>
          <a:prstGeom prst="rect">
            <a:avLst/>
          </a:prstGeom>
        </p:spPr>
        <p:txBody>
          <a:bodyPr lIns="0" tIns="0" rIns="0" bIns="0">
            <a:noAutofit/>
          </a:bodyPr>
          <a:lstStyle/>
          <a:p>
            <a:endParaRPr lang="de-AT" sz="2000" b="0" strike="noStrike" spc="-1">
              <a:latin typeface="Arial"/>
            </a:endParaRPr>
          </a:p>
        </p:txBody>
      </p:sp>
      <p:sp>
        <p:nvSpPr>
          <p:cNvPr id="182"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208756C8-6C80-4677-8F6C-999C264E01E1}" type="slidenum">
              <a:rPr lang="de-DE" sz="1200" b="0" strike="noStrike" spc="-1">
                <a:solidFill>
                  <a:srgbClr val="000000"/>
                </a:solidFill>
                <a:latin typeface="+mn-lt"/>
                <a:ea typeface="+mn-ea"/>
              </a:rPr>
              <a:t>10</a:t>
            </a:fld>
            <a:endParaRPr lang="de-AT" sz="1200" b="0" strike="noStrike" spc="-1">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PlaceHolder 1"/>
          <p:cNvSpPr>
            <a:spLocks noGrp="1" noRot="1" noChangeAspect="1"/>
          </p:cNvSpPr>
          <p:nvPr>
            <p:ph type="sldImg"/>
          </p:nvPr>
        </p:nvSpPr>
        <p:spPr>
          <a:xfrm>
            <a:off x="1143000" y="685800"/>
            <a:ext cx="4572000" cy="3429000"/>
          </a:xfrm>
          <a:prstGeom prst="rect">
            <a:avLst/>
          </a:prstGeom>
        </p:spPr>
      </p:sp>
      <p:sp>
        <p:nvSpPr>
          <p:cNvPr id="184" name="PlaceHolder 2"/>
          <p:cNvSpPr>
            <a:spLocks noGrp="1"/>
          </p:cNvSpPr>
          <p:nvPr>
            <p:ph type="body"/>
          </p:nvPr>
        </p:nvSpPr>
        <p:spPr>
          <a:xfrm>
            <a:off x="685800" y="4343400"/>
            <a:ext cx="5485680" cy="4114080"/>
          </a:xfrm>
          <a:prstGeom prst="rect">
            <a:avLst/>
          </a:prstGeom>
        </p:spPr>
        <p:txBody>
          <a:bodyPr lIns="0" tIns="0" rIns="0" bIns="0">
            <a:noAutofit/>
          </a:bodyPr>
          <a:lstStyle/>
          <a:p>
            <a:endParaRPr lang="de-AT" sz="2000" b="0" strike="noStrike" spc="-1">
              <a:latin typeface="Arial"/>
            </a:endParaRPr>
          </a:p>
        </p:txBody>
      </p:sp>
      <p:sp>
        <p:nvSpPr>
          <p:cNvPr id="185"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55DA5258-A069-4510-96D1-8028A8C81720}" type="slidenum">
              <a:rPr lang="de-DE" sz="1200" b="0" strike="noStrike" spc="-1">
                <a:solidFill>
                  <a:srgbClr val="000000"/>
                </a:solidFill>
                <a:latin typeface="+mn-lt"/>
                <a:ea typeface="+mn-ea"/>
              </a:rPr>
              <a:t>11</a:t>
            </a:fld>
            <a:endParaRPr lang="de-AT" sz="12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de-AT" sz="4400" b="0" strike="noStrike" spc="-1">
              <a:latin typeface="Arial"/>
            </a:endParaRPr>
          </a:p>
        </p:txBody>
      </p:sp>
      <p:sp>
        <p:nvSpPr>
          <p:cNvPr id="3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de-AT" sz="3200" b="0" strike="noStrike" spc="-1">
              <a:latin typeface="Arial"/>
            </a:endParaRPr>
          </a:p>
        </p:txBody>
      </p:sp>
      <p:sp>
        <p:nvSpPr>
          <p:cNvPr id="3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de-AT"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de-AT" sz="4400" b="0" strike="noStrike" spc="-1">
              <a:latin typeface="Arial"/>
            </a:endParaRPr>
          </a:p>
        </p:txBody>
      </p:sp>
      <p:sp>
        <p:nvSpPr>
          <p:cNvPr id="3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de-AT" sz="3200" b="0" strike="noStrike" spc="-1">
              <a:latin typeface="Arial"/>
            </a:endParaRPr>
          </a:p>
        </p:txBody>
      </p:sp>
      <p:sp>
        <p:nvSpPr>
          <p:cNvPr id="3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de-AT" sz="3200" b="0" strike="noStrike" spc="-1">
              <a:latin typeface="Arial"/>
            </a:endParaRPr>
          </a:p>
        </p:txBody>
      </p:sp>
      <p:sp>
        <p:nvSpPr>
          <p:cNvPr id="3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de-AT" sz="3200" b="0" strike="noStrike" spc="-1">
              <a:latin typeface="Arial"/>
            </a:endParaRPr>
          </a:p>
        </p:txBody>
      </p:sp>
      <p:sp>
        <p:nvSpPr>
          <p:cNvPr id="38"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de-AT"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de-AT" sz="4400" b="0" strike="noStrike" spc="-1">
              <a:latin typeface="Arial"/>
            </a:endParaRPr>
          </a:p>
        </p:txBody>
      </p:sp>
      <p:sp>
        <p:nvSpPr>
          <p:cNvPr id="40"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de-AT" sz="3200" b="0" strike="noStrike" spc="-1">
              <a:latin typeface="Arial"/>
            </a:endParaRPr>
          </a:p>
        </p:txBody>
      </p:sp>
      <p:sp>
        <p:nvSpPr>
          <p:cNvPr id="41"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de-AT" sz="3200" b="0" strike="noStrike" spc="-1">
              <a:latin typeface="Arial"/>
            </a:endParaRPr>
          </a:p>
        </p:txBody>
      </p:sp>
      <p:sp>
        <p:nvSpPr>
          <p:cNvPr id="42"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de-AT" sz="3200" b="0" strike="noStrike" spc="-1">
              <a:latin typeface="Arial"/>
            </a:endParaRPr>
          </a:p>
        </p:txBody>
      </p:sp>
      <p:sp>
        <p:nvSpPr>
          <p:cNvPr id="43"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de-AT" sz="3200" b="0" strike="noStrike" spc="-1">
              <a:latin typeface="Arial"/>
            </a:endParaRPr>
          </a:p>
        </p:txBody>
      </p:sp>
      <p:sp>
        <p:nvSpPr>
          <p:cNvPr id="44"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de-AT" sz="3200" b="0" strike="noStrike" spc="-1">
              <a:latin typeface="Arial"/>
            </a:endParaRPr>
          </a:p>
        </p:txBody>
      </p:sp>
      <p:sp>
        <p:nvSpPr>
          <p:cNvPr id="45"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de-AT"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de-AT" sz="4400" b="0" strike="noStrike" spc="-1">
              <a:latin typeface="Arial"/>
            </a:endParaRPr>
          </a:p>
        </p:txBody>
      </p:sp>
      <p:sp>
        <p:nvSpPr>
          <p:cNvPr id="50"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de-AT"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de-AT" sz="4400" b="0" strike="noStrike" spc="-1">
              <a:latin typeface="Arial"/>
            </a:endParaRPr>
          </a:p>
        </p:txBody>
      </p:sp>
      <p:sp>
        <p:nvSpPr>
          <p:cNvPr id="52"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de-AT"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de-AT" sz="4400" b="0" strike="noStrike" spc="-1">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de-AT" sz="3200" b="0" strike="noStrike" spc="-1">
              <a:latin typeface="Arial"/>
            </a:endParaRPr>
          </a:p>
        </p:txBody>
      </p:sp>
      <p:sp>
        <p:nvSpPr>
          <p:cNvPr id="5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de-AT"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de-AT"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de-AT"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de-AT" sz="4400" b="0" strike="noStrike" spc="-1">
              <a:latin typeface="Arial"/>
            </a:endParaRPr>
          </a:p>
        </p:txBody>
      </p:sp>
      <p:sp>
        <p:nvSpPr>
          <p:cNvPr id="5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de-AT" sz="3200" b="0" strike="noStrike" spc="-1">
              <a:latin typeface="Arial"/>
            </a:endParaRPr>
          </a:p>
        </p:txBody>
      </p:sp>
      <p:sp>
        <p:nvSpPr>
          <p:cNvPr id="6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de-AT" sz="3200" b="0" strike="noStrike" spc="-1">
              <a:latin typeface="Arial"/>
            </a:endParaRPr>
          </a:p>
        </p:txBody>
      </p:sp>
      <p:sp>
        <p:nvSpPr>
          <p:cNvPr id="6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de-AT"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de-AT" sz="4400" b="0" strike="noStrike" spc="-1">
              <a:latin typeface="Arial"/>
            </a:endParaRPr>
          </a:p>
        </p:txBody>
      </p:sp>
      <p:sp>
        <p:nvSpPr>
          <p:cNvPr id="11"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de-AT"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de-AT" sz="4400" b="0" strike="noStrike" spc="-1">
              <a:latin typeface="Arial"/>
            </a:endParaRPr>
          </a:p>
        </p:txBody>
      </p:sp>
      <p:sp>
        <p:nvSpPr>
          <p:cNvPr id="6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de-AT" sz="3200" b="0" strike="noStrike" spc="-1">
              <a:latin typeface="Arial"/>
            </a:endParaRPr>
          </a:p>
        </p:txBody>
      </p:sp>
      <p:sp>
        <p:nvSpPr>
          <p:cNvPr id="6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de-AT" sz="3200" b="0" strike="noStrike" spc="-1">
              <a:latin typeface="Arial"/>
            </a:endParaRPr>
          </a:p>
        </p:txBody>
      </p:sp>
      <p:sp>
        <p:nvSpPr>
          <p:cNvPr id="65"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de-AT"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de-AT" sz="4400" b="0" strike="noStrike" spc="-1">
              <a:latin typeface="Arial"/>
            </a:endParaRPr>
          </a:p>
        </p:txBody>
      </p:sp>
      <p:sp>
        <p:nvSpPr>
          <p:cNvPr id="6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de-AT" sz="3200" b="0" strike="noStrike" spc="-1">
              <a:latin typeface="Arial"/>
            </a:endParaRPr>
          </a:p>
        </p:txBody>
      </p:sp>
      <p:sp>
        <p:nvSpPr>
          <p:cNvPr id="6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de-AT" sz="3200" b="0" strike="noStrike" spc="-1">
              <a:latin typeface="Arial"/>
            </a:endParaRPr>
          </a:p>
        </p:txBody>
      </p:sp>
      <p:sp>
        <p:nvSpPr>
          <p:cNvPr id="69"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de-AT"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de-AT" sz="4400" b="0" strike="noStrike" spc="-1">
              <a:latin typeface="Arial"/>
            </a:endParaRPr>
          </a:p>
        </p:txBody>
      </p:sp>
      <p:sp>
        <p:nvSpPr>
          <p:cNvPr id="71"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de-AT" sz="3200" b="0" strike="noStrike" spc="-1">
              <a:latin typeface="Arial"/>
            </a:endParaRPr>
          </a:p>
        </p:txBody>
      </p:sp>
      <p:sp>
        <p:nvSpPr>
          <p:cNvPr id="72"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de-AT"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de-AT" sz="4400" b="0" strike="noStrike" spc="-1">
              <a:latin typeface="Arial"/>
            </a:endParaRPr>
          </a:p>
        </p:txBody>
      </p:sp>
      <p:sp>
        <p:nvSpPr>
          <p:cNvPr id="7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de-AT" sz="3200" b="0" strike="noStrike" spc="-1">
              <a:latin typeface="Arial"/>
            </a:endParaRPr>
          </a:p>
        </p:txBody>
      </p:sp>
      <p:sp>
        <p:nvSpPr>
          <p:cNvPr id="7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de-AT" sz="3200" b="0" strike="noStrike" spc="-1">
              <a:latin typeface="Arial"/>
            </a:endParaRPr>
          </a:p>
        </p:txBody>
      </p:sp>
      <p:sp>
        <p:nvSpPr>
          <p:cNvPr id="7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de-AT" sz="3200" b="0" strike="noStrike" spc="-1">
              <a:latin typeface="Arial"/>
            </a:endParaRPr>
          </a:p>
        </p:txBody>
      </p:sp>
      <p:sp>
        <p:nvSpPr>
          <p:cNvPr id="77"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de-AT"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de-AT" sz="4400" b="0" strike="noStrike" spc="-1">
              <a:latin typeface="Arial"/>
            </a:endParaRPr>
          </a:p>
        </p:txBody>
      </p:sp>
      <p:sp>
        <p:nvSpPr>
          <p:cNvPr id="79"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de-AT" sz="3200" b="0" strike="noStrike" spc="-1">
              <a:latin typeface="Arial"/>
            </a:endParaRPr>
          </a:p>
        </p:txBody>
      </p:sp>
      <p:sp>
        <p:nvSpPr>
          <p:cNvPr id="80"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de-AT" sz="3200" b="0" strike="noStrike" spc="-1">
              <a:latin typeface="Arial"/>
            </a:endParaRPr>
          </a:p>
        </p:txBody>
      </p:sp>
      <p:sp>
        <p:nvSpPr>
          <p:cNvPr id="81"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de-AT" sz="3200" b="0" strike="noStrike" spc="-1">
              <a:latin typeface="Arial"/>
            </a:endParaRPr>
          </a:p>
        </p:txBody>
      </p:sp>
      <p:sp>
        <p:nvSpPr>
          <p:cNvPr id="82"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de-AT" sz="3200" b="0" strike="noStrike" spc="-1">
              <a:latin typeface="Arial"/>
            </a:endParaRPr>
          </a:p>
        </p:txBody>
      </p:sp>
      <p:sp>
        <p:nvSpPr>
          <p:cNvPr id="83"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de-AT" sz="3200" b="0" strike="noStrike" spc="-1">
              <a:latin typeface="Arial"/>
            </a:endParaRPr>
          </a:p>
        </p:txBody>
      </p:sp>
      <p:sp>
        <p:nvSpPr>
          <p:cNvPr id="84"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de-AT"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de-AT" sz="4400" b="0" strike="noStrike" spc="-1">
              <a:latin typeface="Arial"/>
            </a:endParaRPr>
          </a:p>
        </p:txBody>
      </p:sp>
      <p:sp>
        <p:nvSpPr>
          <p:cNvPr id="89"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de-AT"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de-AT" sz="4400" b="0" strike="noStrike" spc="-1">
              <a:latin typeface="Arial"/>
            </a:endParaRPr>
          </a:p>
        </p:txBody>
      </p:sp>
      <p:sp>
        <p:nvSpPr>
          <p:cNvPr id="91"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de-AT"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de-AT" sz="4400" b="0" strike="noStrike" spc="-1">
              <a:latin typeface="Arial"/>
            </a:endParaRPr>
          </a:p>
        </p:txBody>
      </p:sp>
      <p:sp>
        <p:nvSpPr>
          <p:cNvPr id="9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de-AT" sz="3200" b="0" strike="noStrike" spc="-1">
              <a:latin typeface="Arial"/>
            </a:endParaRPr>
          </a:p>
        </p:txBody>
      </p:sp>
      <p:sp>
        <p:nvSpPr>
          <p:cNvPr id="9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de-AT"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de-AT"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de-AT" sz="4400" b="0" strike="noStrike" spc="-1">
              <a:latin typeface="Arial"/>
            </a:endParaRPr>
          </a:p>
        </p:txBody>
      </p:sp>
      <p:sp>
        <p:nvSpPr>
          <p:cNvPr id="1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de-AT"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de-AT"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de-AT" sz="4400" b="0" strike="noStrike" spc="-1">
              <a:latin typeface="Arial"/>
            </a:endParaRPr>
          </a:p>
        </p:txBody>
      </p:sp>
      <p:sp>
        <p:nvSpPr>
          <p:cNvPr id="9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de-AT" sz="3200" b="0" strike="noStrike" spc="-1">
              <a:latin typeface="Arial"/>
            </a:endParaRPr>
          </a:p>
        </p:txBody>
      </p:sp>
      <p:sp>
        <p:nvSpPr>
          <p:cNvPr id="9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de-AT" sz="3200" b="0" strike="noStrike" spc="-1">
              <a:latin typeface="Arial"/>
            </a:endParaRPr>
          </a:p>
        </p:txBody>
      </p:sp>
      <p:sp>
        <p:nvSpPr>
          <p:cNvPr id="10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de-AT"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de-AT" sz="4400" b="0" strike="noStrike" spc="-1">
              <a:latin typeface="Arial"/>
            </a:endParaRPr>
          </a:p>
        </p:txBody>
      </p:sp>
      <p:sp>
        <p:nvSpPr>
          <p:cNvPr id="10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de-AT" sz="3200" b="0" strike="noStrike" spc="-1">
              <a:latin typeface="Arial"/>
            </a:endParaRPr>
          </a:p>
        </p:txBody>
      </p:sp>
      <p:sp>
        <p:nvSpPr>
          <p:cNvPr id="10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de-AT" sz="3200" b="0" strike="noStrike" spc="-1">
              <a:latin typeface="Arial"/>
            </a:endParaRPr>
          </a:p>
        </p:txBody>
      </p:sp>
      <p:sp>
        <p:nvSpPr>
          <p:cNvPr id="104"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de-AT"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de-AT" sz="4400" b="0" strike="noStrike" spc="-1">
              <a:latin typeface="Arial"/>
            </a:endParaRPr>
          </a:p>
        </p:txBody>
      </p:sp>
      <p:sp>
        <p:nvSpPr>
          <p:cNvPr id="10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de-AT" sz="3200" b="0" strike="noStrike" spc="-1">
              <a:latin typeface="Arial"/>
            </a:endParaRPr>
          </a:p>
        </p:txBody>
      </p:sp>
      <p:sp>
        <p:nvSpPr>
          <p:cNvPr id="10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de-AT" sz="3200" b="0" strike="noStrike" spc="-1">
              <a:latin typeface="Arial"/>
            </a:endParaRPr>
          </a:p>
        </p:txBody>
      </p:sp>
      <p:sp>
        <p:nvSpPr>
          <p:cNvPr id="108"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de-AT"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de-AT" sz="4400" b="0" strike="noStrike" spc="-1">
              <a:latin typeface="Arial"/>
            </a:endParaRPr>
          </a:p>
        </p:txBody>
      </p:sp>
      <p:sp>
        <p:nvSpPr>
          <p:cNvPr id="110"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de-AT" sz="3200" b="0" strike="noStrike" spc="-1">
              <a:latin typeface="Arial"/>
            </a:endParaRPr>
          </a:p>
        </p:txBody>
      </p:sp>
      <p:sp>
        <p:nvSpPr>
          <p:cNvPr id="111"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de-AT"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de-AT" sz="4400" b="0" strike="noStrike" spc="-1">
              <a:latin typeface="Arial"/>
            </a:endParaRPr>
          </a:p>
        </p:txBody>
      </p:sp>
      <p:sp>
        <p:nvSpPr>
          <p:cNvPr id="11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de-AT" sz="3200" b="0" strike="noStrike" spc="-1">
              <a:latin typeface="Arial"/>
            </a:endParaRPr>
          </a:p>
        </p:txBody>
      </p:sp>
      <p:sp>
        <p:nvSpPr>
          <p:cNvPr id="11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de-AT" sz="3200" b="0" strike="noStrike" spc="-1">
              <a:latin typeface="Arial"/>
            </a:endParaRPr>
          </a:p>
        </p:txBody>
      </p:sp>
      <p:sp>
        <p:nvSpPr>
          <p:cNvPr id="11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de-AT" sz="3200" b="0" strike="noStrike" spc="-1">
              <a:latin typeface="Arial"/>
            </a:endParaRPr>
          </a:p>
        </p:txBody>
      </p:sp>
      <p:sp>
        <p:nvSpPr>
          <p:cNvPr id="116"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de-AT"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de-AT" sz="4400" b="0" strike="noStrike" spc="-1">
              <a:latin typeface="Arial"/>
            </a:endParaRPr>
          </a:p>
        </p:txBody>
      </p:sp>
      <p:sp>
        <p:nvSpPr>
          <p:cNvPr id="118"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de-AT" sz="3200" b="0" strike="noStrike" spc="-1">
              <a:latin typeface="Arial"/>
            </a:endParaRPr>
          </a:p>
        </p:txBody>
      </p:sp>
      <p:sp>
        <p:nvSpPr>
          <p:cNvPr id="119"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de-AT" sz="3200" b="0" strike="noStrike" spc="-1">
              <a:latin typeface="Arial"/>
            </a:endParaRPr>
          </a:p>
        </p:txBody>
      </p:sp>
      <p:sp>
        <p:nvSpPr>
          <p:cNvPr id="120"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de-AT" sz="3200" b="0" strike="noStrike" spc="-1">
              <a:latin typeface="Arial"/>
            </a:endParaRPr>
          </a:p>
        </p:txBody>
      </p:sp>
      <p:sp>
        <p:nvSpPr>
          <p:cNvPr id="121"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de-AT" sz="3200" b="0" strike="noStrike" spc="-1">
              <a:latin typeface="Arial"/>
            </a:endParaRPr>
          </a:p>
        </p:txBody>
      </p:sp>
      <p:sp>
        <p:nvSpPr>
          <p:cNvPr id="122"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de-AT" sz="3200" b="0" strike="noStrike" spc="-1">
              <a:latin typeface="Arial"/>
            </a:endParaRPr>
          </a:p>
        </p:txBody>
      </p:sp>
      <p:sp>
        <p:nvSpPr>
          <p:cNvPr id="123"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de-AT"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de-AT" sz="4400" b="0" strike="noStrike" spc="-1">
              <a:latin typeface="Arial"/>
            </a:endParaRPr>
          </a:p>
        </p:txBody>
      </p:sp>
      <p:sp>
        <p:nvSpPr>
          <p:cNvPr id="1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de-AT" sz="3200" b="0" strike="noStrike" spc="-1">
              <a:latin typeface="Arial"/>
            </a:endParaRPr>
          </a:p>
        </p:txBody>
      </p:sp>
      <p:sp>
        <p:nvSpPr>
          <p:cNvPr id="1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de-AT"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de-AT"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de-AT"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de-AT" sz="4400" b="0" strike="noStrike" spc="-1">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de-AT" sz="3200" b="0" strike="noStrike" spc="-1">
              <a:latin typeface="Arial"/>
            </a:endParaRPr>
          </a:p>
        </p:txBody>
      </p:sp>
      <p:sp>
        <p:nvSpPr>
          <p:cNvPr id="2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de-AT" sz="3200" b="0" strike="noStrike" spc="-1">
              <a:latin typeface="Arial"/>
            </a:endParaRPr>
          </a:p>
        </p:txBody>
      </p:sp>
      <p:sp>
        <p:nvSpPr>
          <p:cNvPr id="2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de-AT"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de-AT" sz="4400" b="0" strike="noStrike" spc="-1">
              <a:latin typeface="Arial"/>
            </a:endParaRPr>
          </a:p>
        </p:txBody>
      </p:sp>
      <p:sp>
        <p:nvSpPr>
          <p:cNvPr id="2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de-AT" sz="3200" b="0" strike="noStrike" spc="-1">
              <a:latin typeface="Arial"/>
            </a:endParaRPr>
          </a:p>
        </p:txBody>
      </p:sp>
      <p:sp>
        <p:nvSpPr>
          <p:cNvPr id="2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de-AT" sz="3200" b="0" strike="noStrike" spc="-1">
              <a:latin typeface="Arial"/>
            </a:endParaRPr>
          </a:p>
        </p:txBody>
      </p:sp>
      <p:sp>
        <p:nvSpPr>
          <p:cNvPr id="2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de-AT"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de-AT" sz="4400" b="0" strike="noStrike" spc="-1">
              <a:latin typeface="Arial"/>
            </a:endParaRPr>
          </a:p>
        </p:txBody>
      </p:sp>
      <p:sp>
        <p:nvSpPr>
          <p:cNvPr id="2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de-AT" sz="3200" b="0" strike="noStrike" spc="-1">
              <a:latin typeface="Arial"/>
            </a:endParaRPr>
          </a:p>
        </p:txBody>
      </p:sp>
      <p:sp>
        <p:nvSpPr>
          <p:cNvPr id="2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de-AT" sz="3200" b="0" strike="noStrike" spc="-1">
              <a:latin typeface="Arial"/>
            </a:endParaRPr>
          </a:p>
        </p:txBody>
      </p:sp>
      <p:sp>
        <p:nvSpPr>
          <p:cNvPr id="3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de-AT"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Bild 2" descr="logo_big.jpg"/>
          <p:cNvPicPr/>
          <p:nvPr/>
        </p:nvPicPr>
        <p:blipFill>
          <a:blip r:embed="rId14"/>
          <a:stretch/>
        </p:blipFill>
        <p:spPr>
          <a:xfrm>
            <a:off x="7047360" y="333000"/>
            <a:ext cx="1638720" cy="456840"/>
          </a:xfrm>
          <a:prstGeom prst="rect">
            <a:avLst/>
          </a:prstGeom>
          <a:ln>
            <a:noFill/>
          </a:ln>
        </p:spPr>
      </p:pic>
      <p:sp>
        <p:nvSpPr>
          <p:cNvPr id="11" name="CustomShape 1"/>
          <p:cNvSpPr/>
          <p:nvPr/>
        </p:nvSpPr>
        <p:spPr>
          <a:xfrm>
            <a:off x="356400" y="263160"/>
            <a:ext cx="1137600" cy="464040"/>
          </a:xfrm>
          <a:prstGeom prst="rect">
            <a:avLst/>
          </a:prstGeom>
          <a:solidFill>
            <a:schemeClr val="bg1"/>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 name="CustomShape 2"/>
          <p:cNvSpPr/>
          <p:nvPr/>
        </p:nvSpPr>
        <p:spPr>
          <a:xfrm>
            <a:off x="5111280" y="325080"/>
            <a:ext cx="1540440" cy="464040"/>
          </a:xfrm>
          <a:prstGeom prst="rect">
            <a:avLst/>
          </a:prstGeom>
          <a:solidFill>
            <a:schemeClr val="bg1"/>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 name="CustomShape 3"/>
          <p:cNvSpPr/>
          <p:nvPr/>
        </p:nvSpPr>
        <p:spPr>
          <a:xfrm>
            <a:off x="7132320" y="898200"/>
            <a:ext cx="1726200" cy="672840"/>
          </a:xfrm>
          <a:prstGeom prst="rect">
            <a:avLst/>
          </a:prstGeom>
          <a:solidFill>
            <a:schemeClr val="bg1"/>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4" name="Bild 7" descr="b1.jpg"/>
          <p:cNvPicPr/>
          <p:nvPr/>
        </p:nvPicPr>
        <p:blipFill>
          <a:blip r:embed="rId15"/>
          <a:stretch/>
        </p:blipFill>
        <p:spPr>
          <a:xfrm>
            <a:off x="0" y="3466440"/>
            <a:ext cx="4402440" cy="2867040"/>
          </a:xfrm>
          <a:prstGeom prst="rect">
            <a:avLst/>
          </a:prstGeom>
          <a:ln>
            <a:noFill/>
          </a:ln>
        </p:spPr>
      </p:pic>
      <p:pic>
        <p:nvPicPr>
          <p:cNvPr id="5" name="Bild 8" descr="b2.jpg"/>
          <p:cNvPicPr/>
          <p:nvPr/>
        </p:nvPicPr>
        <p:blipFill>
          <a:blip r:embed="rId16"/>
          <a:stretch/>
        </p:blipFill>
        <p:spPr>
          <a:xfrm>
            <a:off x="4748760" y="3466440"/>
            <a:ext cx="4402440" cy="2867040"/>
          </a:xfrm>
          <a:prstGeom prst="rect">
            <a:avLst/>
          </a:prstGeom>
          <a:ln>
            <a:noFill/>
          </a:ln>
        </p:spPr>
      </p:pic>
      <p:sp>
        <p:nvSpPr>
          <p:cNvPr id="6" name="CustomShape 4"/>
          <p:cNvSpPr/>
          <p:nvPr/>
        </p:nvSpPr>
        <p:spPr>
          <a:xfrm>
            <a:off x="356400" y="197640"/>
            <a:ext cx="2041200" cy="690840"/>
          </a:xfrm>
          <a:prstGeom prst="rect">
            <a:avLst/>
          </a:prstGeom>
          <a:solidFill>
            <a:schemeClr val="bg1"/>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7" name="Grafik 10"/>
          <p:cNvPicPr/>
          <p:nvPr/>
        </p:nvPicPr>
        <p:blipFill>
          <a:blip r:embed="rId17"/>
          <a:stretch/>
        </p:blipFill>
        <p:spPr>
          <a:xfrm>
            <a:off x="394560" y="266040"/>
            <a:ext cx="905400" cy="512280"/>
          </a:xfrm>
          <a:prstGeom prst="rect">
            <a:avLst/>
          </a:prstGeom>
          <a:ln>
            <a:noFill/>
          </a:ln>
        </p:spPr>
      </p:pic>
      <p:sp>
        <p:nvSpPr>
          <p:cNvPr id="8" name="PlaceHolder 5"/>
          <p:cNvSpPr>
            <a:spLocks noGrp="1"/>
          </p:cNvSpPr>
          <p:nvPr>
            <p:ph type="title"/>
          </p:nvPr>
        </p:nvSpPr>
        <p:spPr>
          <a:xfrm>
            <a:off x="457200" y="1079640"/>
            <a:ext cx="8228880" cy="1129320"/>
          </a:xfrm>
          <a:prstGeom prst="rect">
            <a:avLst/>
          </a:prstGeom>
        </p:spPr>
        <p:txBody>
          <a:bodyPr lIns="0" tIns="0" rIns="0" bIns="0" anchor="ctr">
            <a:noAutofit/>
          </a:bodyPr>
          <a:lstStyle/>
          <a:p>
            <a:r>
              <a:rPr lang="de-AT" sz="1800" b="0" strike="noStrike" spc="-1">
                <a:latin typeface="Arial"/>
              </a:rPr>
              <a:t>Click to edit the title text format</a:t>
            </a:r>
          </a:p>
        </p:txBody>
      </p:sp>
      <p:sp>
        <p:nvSpPr>
          <p:cNvPr id="9" name="PlaceHolder 6"/>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AT"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de-AT" sz="2800" b="0" strike="noStrike" spc="-1">
                <a:latin typeface="Arial"/>
              </a:rPr>
              <a:t>Second Outline Level</a:t>
            </a:r>
          </a:p>
          <a:p>
            <a:pPr marL="1296000" lvl="2" indent="-288000">
              <a:spcBef>
                <a:spcPts val="850"/>
              </a:spcBef>
              <a:buClr>
                <a:srgbClr val="000000"/>
              </a:buClr>
              <a:buSzPct val="45000"/>
              <a:buFont typeface="Wingdings" charset="2"/>
              <a:buChar char=""/>
            </a:pPr>
            <a:r>
              <a:rPr lang="de-AT" sz="2400" b="0" strike="noStrike" spc="-1">
                <a:latin typeface="Arial"/>
              </a:rPr>
              <a:t>Third Outline Level</a:t>
            </a:r>
          </a:p>
          <a:p>
            <a:pPr marL="1728000" lvl="3" indent="-216000">
              <a:spcBef>
                <a:spcPts val="567"/>
              </a:spcBef>
              <a:buClr>
                <a:srgbClr val="000000"/>
              </a:buClr>
              <a:buSzPct val="75000"/>
              <a:buFont typeface="Symbol" charset="2"/>
              <a:buChar char=""/>
            </a:pPr>
            <a:r>
              <a:rPr lang="de-AT" sz="2000" b="0" strike="noStrike" spc="-1">
                <a:latin typeface="Arial"/>
              </a:rPr>
              <a:t>Fourth Outline Level</a:t>
            </a:r>
          </a:p>
          <a:p>
            <a:pPr marL="2160000" lvl="4" indent="-216000">
              <a:spcBef>
                <a:spcPts val="283"/>
              </a:spcBef>
              <a:buClr>
                <a:srgbClr val="000000"/>
              </a:buClr>
              <a:buSzPct val="45000"/>
              <a:buFont typeface="Wingdings" charset="2"/>
              <a:buChar char=""/>
            </a:pPr>
            <a:r>
              <a:rPr lang="de-AT" sz="2000" b="0" strike="noStrike" spc="-1">
                <a:latin typeface="Arial"/>
              </a:rPr>
              <a:t>Fifth Outline Level</a:t>
            </a:r>
          </a:p>
          <a:p>
            <a:pPr marL="2592000" lvl="5" indent="-216000">
              <a:spcBef>
                <a:spcPts val="283"/>
              </a:spcBef>
              <a:buClr>
                <a:srgbClr val="000000"/>
              </a:buClr>
              <a:buSzPct val="45000"/>
              <a:buFont typeface="Wingdings" charset="2"/>
              <a:buChar char=""/>
            </a:pPr>
            <a:r>
              <a:rPr lang="de-AT" sz="2000" b="0" strike="noStrike" spc="-1">
                <a:latin typeface="Arial"/>
              </a:rPr>
              <a:t>Sixth Outline Level</a:t>
            </a:r>
          </a:p>
          <a:p>
            <a:pPr marL="3024000" lvl="6" indent="-216000">
              <a:spcBef>
                <a:spcPts val="283"/>
              </a:spcBef>
              <a:buClr>
                <a:srgbClr val="000000"/>
              </a:buClr>
              <a:buSzPct val="45000"/>
              <a:buFont typeface="Wingdings" charset="2"/>
              <a:buChar char=""/>
            </a:pPr>
            <a:r>
              <a:rPr lang="de-AT"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6" name="Bild 2" descr="logo_big.jpg"/>
          <p:cNvPicPr/>
          <p:nvPr/>
        </p:nvPicPr>
        <p:blipFill>
          <a:blip r:embed="rId14"/>
          <a:stretch/>
        </p:blipFill>
        <p:spPr>
          <a:xfrm>
            <a:off x="7047360" y="333000"/>
            <a:ext cx="1638720" cy="456840"/>
          </a:xfrm>
          <a:prstGeom prst="rect">
            <a:avLst/>
          </a:prstGeom>
          <a:ln>
            <a:noFill/>
          </a:ln>
        </p:spPr>
      </p:pic>
      <p:sp>
        <p:nvSpPr>
          <p:cNvPr id="4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de-AT" sz="4400" b="0" strike="noStrike" spc="-1">
                <a:latin typeface="Arial"/>
              </a:rPr>
              <a:t>Click to edit the title text format</a:t>
            </a:r>
          </a:p>
        </p:txBody>
      </p:sp>
      <p:sp>
        <p:nvSpPr>
          <p:cNvPr id="48"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AT"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de-AT" sz="2800" b="0" strike="noStrike" spc="-1">
                <a:latin typeface="Arial"/>
              </a:rPr>
              <a:t>Second Outline Level</a:t>
            </a:r>
          </a:p>
          <a:p>
            <a:pPr marL="1296000" lvl="2" indent="-288000">
              <a:spcBef>
                <a:spcPts val="850"/>
              </a:spcBef>
              <a:buClr>
                <a:srgbClr val="000000"/>
              </a:buClr>
              <a:buSzPct val="45000"/>
              <a:buFont typeface="Wingdings" charset="2"/>
              <a:buChar char=""/>
            </a:pPr>
            <a:r>
              <a:rPr lang="de-AT" sz="2400" b="0" strike="noStrike" spc="-1">
                <a:latin typeface="Arial"/>
              </a:rPr>
              <a:t>Third Outline Level</a:t>
            </a:r>
          </a:p>
          <a:p>
            <a:pPr marL="1728000" lvl="3" indent="-216000">
              <a:spcBef>
                <a:spcPts val="567"/>
              </a:spcBef>
              <a:buClr>
                <a:srgbClr val="000000"/>
              </a:buClr>
              <a:buSzPct val="75000"/>
              <a:buFont typeface="Symbol" charset="2"/>
              <a:buChar char=""/>
            </a:pPr>
            <a:r>
              <a:rPr lang="de-AT" sz="2000" b="0" strike="noStrike" spc="-1">
                <a:latin typeface="Arial"/>
              </a:rPr>
              <a:t>Fourth Outline Level</a:t>
            </a:r>
          </a:p>
          <a:p>
            <a:pPr marL="2160000" lvl="4" indent="-216000">
              <a:spcBef>
                <a:spcPts val="283"/>
              </a:spcBef>
              <a:buClr>
                <a:srgbClr val="000000"/>
              </a:buClr>
              <a:buSzPct val="45000"/>
              <a:buFont typeface="Wingdings" charset="2"/>
              <a:buChar char=""/>
            </a:pPr>
            <a:r>
              <a:rPr lang="de-AT" sz="2000" b="0" strike="noStrike" spc="-1">
                <a:latin typeface="Arial"/>
              </a:rPr>
              <a:t>Fifth Outline Level</a:t>
            </a:r>
          </a:p>
          <a:p>
            <a:pPr marL="2592000" lvl="5" indent="-216000">
              <a:spcBef>
                <a:spcPts val="283"/>
              </a:spcBef>
              <a:buClr>
                <a:srgbClr val="000000"/>
              </a:buClr>
              <a:buSzPct val="45000"/>
              <a:buFont typeface="Wingdings" charset="2"/>
              <a:buChar char=""/>
            </a:pPr>
            <a:r>
              <a:rPr lang="de-AT" sz="2000" b="0" strike="noStrike" spc="-1">
                <a:latin typeface="Arial"/>
              </a:rPr>
              <a:t>Sixth Outline Level</a:t>
            </a:r>
          </a:p>
          <a:p>
            <a:pPr marL="3024000" lvl="6" indent="-216000">
              <a:spcBef>
                <a:spcPts val="283"/>
              </a:spcBef>
              <a:buClr>
                <a:srgbClr val="000000"/>
              </a:buClr>
              <a:buSzPct val="45000"/>
              <a:buFont typeface="Wingdings" charset="2"/>
              <a:buChar char=""/>
            </a:pPr>
            <a:r>
              <a:rPr lang="de-AT"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5" name="Bild 2" descr="logo_big.jpg"/>
          <p:cNvPicPr/>
          <p:nvPr/>
        </p:nvPicPr>
        <p:blipFill>
          <a:blip r:embed="rId14"/>
          <a:stretch/>
        </p:blipFill>
        <p:spPr>
          <a:xfrm>
            <a:off x="7047360" y="333000"/>
            <a:ext cx="1638720" cy="456840"/>
          </a:xfrm>
          <a:prstGeom prst="rect">
            <a:avLst/>
          </a:prstGeom>
          <a:ln>
            <a:noFill/>
          </a:ln>
        </p:spPr>
      </p:pic>
      <p:sp>
        <p:nvSpPr>
          <p:cNvPr id="8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de-AT" sz="4400" b="0" strike="noStrike" spc="-1">
                <a:latin typeface="Arial"/>
              </a:rPr>
              <a:t>Click to edit the title text format</a:t>
            </a:r>
          </a:p>
        </p:txBody>
      </p:sp>
      <p:sp>
        <p:nvSpPr>
          <p:cNvPr id="87"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AT"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de-AT" sz="2800" b="0" strike="noStrike" spc="-1">
                <a:latin typeface="Arial"/>
              </a:rPr>
              <a:t>Second Outline Level</a:t>
            </a:r>
          </a:p>
          <a:p>
            <a:pPr marL="1296000" lvl="2" indent="-288000">
              <a:spcBef>
                <a:spcPts val="850"/>
              </a:spcBef>
              <a:buClr>
                <a:srgbClr val="000000"/>
              </a:buClr>
              <a:buSzPct val="45000"/>
              <a:buFont typeface="Wingdings" charset="2"/>
              <a:buChar char=""/>
            </a:pPr>
            <a:r>
              <a:rPr lang="de-AT" sz="2400" b="0" strike="noStrike" spc="-1">
                <a:latin typeface="Arial"/>
              </a:rPr>
              <a:t>Third Outline Level</a:t>
            </a:r>
          </a:p>
          <a:p>
            <a:pPr marL="1728000" lvl="3" indent="-216000">
              <a:spcBef>
                <a:spcPts val="567"/>
              </a:spcBef>
              <a:buClr>
                <a:srgbClr val="000000"/>
              </a:buClr>
              <a:buSzPct val="75000"/>
              <a:buFont typeface="Symbol" charset="2"/>
              <a:buChar char=""/>
            </a:pPr>
            <a:r>
              <a:rPr lang="de-AT" sz="2000" b="0" strike="noStrike" spc="-1">
                <a:latin typeface="Arial"/>
              </a:rPr>
              <a:t>Fourth Outline Level</a:t>
            </a:r>
          </a:p>
          <a:p>
            <a:pPr marL="2160000" lvl="4" indent="-216000">
              <a:spcBef>
                <a:spcPts val="283"/>
              </a:spcBef>
              <a:buClr>
                <a:srgbClr val="000000"/>
              </a:buClr>
              <a:buSzPct val="45000"/>
              <a:buFont typeface="Wingdings" charset="2"/>
              <a:buChar char=""/>
            </a:pPr>
            <a:r>
              <a:rPr lang="de-AT" sz="2000" b="0" strike="noStrike" spc="-1">
                <a:latin typeface="Arial"/>
              </a:rPr>
              <a:t>Fifth Outline Level</a:t>
            </a:r>
          </a:p>
          <a:p>
            <a:pPr marL="2592000" lvl="5" indent="-216000">
              <a:spcBef>
                <a:spcPts val="283"/>
              </a:spcBef>
              <a:buClr>
                <a:srgbClr val="000000"/>
              </a:buClr>
              <a:buSzPct val="45000"/>
              <a:buFont typeface="Wingdings" charset="2"/>
              <a:buChar char=""/>
            </a:pPr>
            <a:r>
              <a:rPr lang="de-AT" sz="2000" b="0" strike="noStrike" spc="-1">
                <a:latin typeface="Arial"/>
              </a:rPr>
              <a:t>Sixth Outline Level</a:t>
            </a:r>
          </a:p>
          <a:p>
            <a:pPr marL="3024000" lvl="6" indent="-216000">
              <a:spcBef>
                <a:spcPts val="283"/>
              </a:spcBef>
              <a:buClr>
                <a:srgbClr val="000000"/>
              </a:buClr>
              <a:buSzPct val="45000"/>
              <a:buFont typeface="Wingdings" charset="2"/>
              <a:buChar char=""/>
            </a:pPr>
            <a:r>
              <a:rPr lang="de-AT"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CustomShape 1"/>
          <p:cNvSpPr/>
          <p:nvPr/>
        </p:nvSpPr>
        <p:spPr>
          <a:xfrm>
            <a:off x="1356120" y="166320"/>
            <a:ext cx="6906240" cy="240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ts val="4300"/>
              </a:lnSpc>
            </a:pPr>
            <a:r>
              <a:rPr lang="de-AT" sz="4000" b="1" strike="noStrike" spc="-1">
                <a:solidFill>
                  <a:srgbClr val="1E5492"/>
                </a:solidFill>
                <a:latin typeface="Palatino Linotype"/>
              </a:rPr>
              <a:t>Ein Patient mit Müdigkeit</a:t>
            </a:r>
            <a:endParaRPr lang="de-AT" sz="4000" b="0" strike="noStrike" spc="-1">
              <a:latin typeface="Arial"/>
            </a:endParaRPr>
          </a:p>
        </p:txBody>
      </p:sp>
      <p:sp>
        <p:nvSpPr>
          <p:cNvPr id="131" name="CustomShape 2"/>
          <p:cNvSpPr/>
          <p:nvPr/>
        </p:nvSpPr>
        <p:spPr>
          <a:xfrm>
            <a:off x="1340640" y="2672640"/>
            <a:ext cx="6400080" cy="644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4500" lnSpcReduction="20000"/>
          </a:bodyPr>
          <a:lstStyle/>
          <a:p>
            <a:pPr>
              <a:lnSpc>
                <a:spcPct val="100000"/>
              </a:lnSpc>
              <a:tabLst>
                <a:tab pos="0" algn="l"/>
              </a:tabLst>
            </a:pPr>
            <a:r>
              <a:rPr lang="de-AT" sz="1500" b="0" strike="noStrike" spc="-1">
                <a:solidFill>
                  <a:srgbClr val="1E5492"/>
                </a:solidFill>
                <a:latin typeface="Calibri"/>
              </a:rPr>
              <a:t>Denis Kicin</a:t>
            </a:r>
            <a:endParaRPr lang="de-AT" sz="1500" b="0" strike="noStrike" spc="-1">
              <a:latin typeface="Arial"/>
            </a:endParaRPr>
          </a:p>
          <a:p>
            <a:pPr>
              <a:lnSpc>
                <a:spcPct val="100000"/>
              </a:lnSpc>
              <a:tabLst>
                <a:tab pos="0" algn="l"/>
              </a:tabLst>
            </a:pPr>
            <a:r>
              <a:rPr lang="de-AT" sz="1800" b="0" strike="noStrike" spc="-1">
                <a:solidFill>
                  <a:srgbClr val="1E5492"/>
                </a:solidFill>
                <a:latin typeface="Calibri"/>
              </a:rPr>
              <a:t>Gastroenterologie und Hepatologie, Rheumatologie, Endokrinologie und Diabetologie</a:t>
            </a:r>
            <a:r>
              <a:rPr lang="de-AT" sz="1400" b="0" strike="noStrike" spc="-1">
                <a:solidFill>
                  <a:srgbClr val="1E5492"/>
                </a:solidFill>
                <a:latin typeface="Calibri"/>
              </a:rPr>
              <a:t> </a:t>
            </a:r>
            <a:endParaRPr lang="de-AT" sz="1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CustomShape 1"/>
          <p:cNvSpPr/>
          <p:nvPr/>
        </p:nvSpPr>
        <p:spPr>
          <a:xfrm>
            <a:off x="838080" y="1127880"/>
            <a:ext cx="7588800" cy="1111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pPr>
            <a:r>
              <a:rPr lang="de-AT" sz="2800" b="1" strike="noStrike" spc="-1">
                <a:solidFill>
                  <a:srgbClr val="1E5492"/>
                </a:solidFill>
                <a:latin typeface="Palatino Linotype"/>
              </a:rPr>
              <a:t>Therapie?</a:t>
            </a:r>
            <a:endParaRPr lang="de-AT" sz="2800" b="0" strike="noStrike" spc="-1">
              <a:latin typeface="Arial"/>
            </a:endParaRPr>
          </a:p>
        </p:txBody>
      </p:sp>
      <p:sp>
        <p:nvSpPr>
          <p:cNvPr id="154" name="CustomShape 2"/>
          <p:cNvSpPr/>
          <p:nvPr/>
        </p:nvSpPr>
        <p:spPr>
          <a:xfrm>
            <a:off x="838080" y="2240280"/>
            <a:ext cx="7390800" cy="3748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176040" indent="-175320">
              <a:lnSpc>
                <a:spcPct val="100000"/>
              </a:lnSpc>
              <a:spcBef>
                <a:spcPts val="1199"/>
              </a:spcBef>
              <a:buClr>
                <a:srgbClr val="1E5492"/>
              </a:buClr>
              <a:buFont typeface="Arial"/>
              <a:buChar char="-"/>
            </a:pPr>
            <a:r>
              <a:rPr lang="de-AT" sz="2400" b="0" strike="noStrike" spc="-1" dirty="0">
                <a:solidFill>
                  <a:srgbClr val="1E5492"/>
                </a:solidFill>
                <a:latin typeface="Calibri"/>
              </a:rPr>
              <a:t>Substitution</a:t>
            </a:r>
            <a:endParaRPr lang="de-AT" sz="2400" b="0" strike="noStrike" spc="-1" dirty="0">
              <a:latin typeface="Arial"/>
            </a:endParaRPr>
          </a:p>
          <a:p>
            <a:pPr>
              <a:lnSpc>
                <a:spcPct val="100000"/>
              </a:lnSpc>
              <a:spcBef>
                <a:spcPts val="1199"/>
              </a:spcBef>
            </a:pPr>
            <a:endParaRPr lang="de-AT" sz="2400" b="0" strike="noStrike" spc="-1" dirty="0">
              <a:latin typeface="Arial"/>
            </a:endParaRPr>
          </a:p>
          <a:p>
            <a:pPr marL="176040" indent="-175320">
              <a:lnSpc>
                <a:spcPct val="100000"/>
              </a:lnSpc>
              <a:spcBef>
                <a:spcPts val="1199"/>
              </a:spcBef>
              <a:buClr>
                <a:srgbClr val="1E5492"/>
              </a:buClr>
              <a:buFont typeface="Arial"/>
              <a:buChar char="-"/>
            </a:pPr>
            <a:r>
              <a:rPr lang="de-AT" sz="2400" b="0" strike="noStrike" spc="-1" dirty="0">
                <a:solidFill>
                  <a:srgbClr val="1E5492"/>
                </a:solidFill>
                <a:latin typeface="Calibri"/>
              </a:rPr>
              <a:t>Transfusionen</a:t>
            </a:r>
            <a:endParaRPr lang="de-AT" sz="2400" b="0" strike="noStrike" spc="-1" dirty="0">
              <a:latin typeface="Arial"/>
            </a:endParaRPr>
          </a:p>
          <a:p>
            <a:pPr>
              <a:lnSpc>
                <a:spcPct val="100000"/>
              </a:lnSpc>
              <a:spcBef>
                <a:spcPts val="1199"/>
              </a:spcBef>
            </a:pPr>
            <a:endParaRPr lang="de-AT" sz="2400" b="0" strike="noStrike" spc="-1" dirty="0">
              <a:latin typeface="Arial"/>
            </a:endParaRPr>
          </a:p>
          <a:p>
            <a:pPr marL="176040" indent="-175320">
              <a:lnSpc>
                <a:spcPct val="100000"/>
              </a:lnSpc>
              <a:spcBef>
                <a:spcPts val="1199"/>
              </a:spcBef>
              <a:buClr>
                <a:srgbClr val="1E5492"/>
              </a:buClr>
              <a:buFont typeface="Arial"/>
              <a:buChar char="-"/>
            </a:pPr>
            <a:r>
              <a:rPr lang="de-AT" sz="2400" b="0" strike="noStrike" spc="-1" dirty="0">
                <a:solidFill>
                  <a:srgbClr val="1E5492"/>
                </a:solidFill>
                <a:latin typeface="Calibri"/>
              </a:rPr>
              <a:t>APC – Therapie, je nach Ausmaß multiple Eingriffe </a:t>
            </a:r>
            <a:r>
              <a:rPr lang="de-AT" sz="2400" b="0" strike="noStrike" spc="-1" dirty="0" smtClean="0">
                <a:solidFill>
                  <a:srgbClr val="1E5492"/>
                </a:solidFill>
                <a:latin typeface="Calibri"/>
              </a:rPr>
              <a:t>nötig</a:t>
            </a:r>
          </a:p>
          <a:p>
            <a:pPr marL="176040" indent="-175320">
              <a:lnSpc>
                <a:spcPct val="100000"/>
              </a:lnSpc>
              <a:spcBef>
                <a:spcPts val="1199"/>
              </a:spcBef>
              <a:buClr>
                <a:srgbClr val="1E5492"/>
              </a:buClr>
              <a:buFont typeface="Arial"/>
              <a:buChar char="-"/>
            </a:pPr>
            <a:endParaRPr lang="de-AT" sz="2400" spc="-1" dirty="0">
              <a:solidFill>
                <a:srgbClr val="1E5492"/>
              </a:solidFill>
              <a:latin typeface="Calibri"/>
            </a:endParaRPr>
          </a:p>
          <a:p>
            <a:pPr marL="176040" indent="-175320">
              <a:lnSpc>
                <a:spcPct val="100000"/>
              </a:lnSpc>
              <a:spcBef>
                <a:spcPts val="1199"/>
              </a:spcBef>
              <a:buClr>
                <a:srgbClr val="1E5492"/>
              </a:buClr>
              <a:buFont typeface="Arial"/>
              <a:buChar char="-"/>
            </a:pPr>
            <a:r>
              <a:rPr lang="de-AT" sz="2400" spc="-1" dirty="0" smtClean="0">
                <a:solidFill>
                  <a:srgbClr val="1E5492"/>
                </a:solidFill>
                <a:latin typeface="Calibri"/>
              </a:rPr>
              <a:t>TIPSS?</a:t>
            </a:r>
            <a:endParaRPr lang="de-AT" sz="2400" b="0" strike="noStrike" spc="-1" dirty="0">
              <a:latin typeface="Arial"/>
            </a:endParaRPr>
          </a:p>
          <a:p>
            <a:pPr>
              <a:lnSpc>
                <a:spcPct val="100000"/>
              </a:lnSpc>
              <a:spcBef>
                <a:spcPts val="1199"/>
              </a:spcBef>
              <a:tabLst>
                <a:tab pos="0" algn="l"/>
              </a:tabLst>
            </a:pPr>
            <a:endParaRPr lang="de-AT" sz="24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CustomShape 1"/>
          <p:cNvSpPr/>
          <p:nvPr/>
        </p:nvSpPr>
        <p:spPr>
          <a:xfrm>
            <a:off x="838080" y="1127880"/>
            <a:ext cx="7588800" cy="1111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pPr>
            <a:r>
              <a:rPr lang="de-AT" sz="2800" b="1" strike="noStrike" spc="-1">
                <a:solidFill>
                  <a:srgbClr val="1E5492"/>
                </a:solidFill>
                <a:latin typeface="Palatino Linotype"/>
              </a:rPr>
              <a:t>Therapie</a:t>
            </a:r>
            <a:endParaRPr lang="de-AT" sz="2800" b="0" strike="noStrike" spc="-1">
              <a:latin typeface="Arial"/>
            </a:endParaRPr>
          </a:p>
        </p:txBody>
      </p:sp>
      <p:sp>
        <p:nvSpPr>
          <p:cNvPr id="156" name="CustomShape 2"/>
          <p:cNvSpPr/>
          <p:nvPr/>
        </p:nvSpPr>
        <p:spPr>
          <a:xfrm>
            <a:off x="838080" y="2240280"/>
            <a:ext cx="7390800" cy="3748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176040" indent="-175320">
              <a:lnSpc>
                <a:spcPct val="100000"/>
              </a:lnSpc>
              <a:spcBef>
                <a:spcPts val="1199"/>
              </a:spcBef>
              <a:buClr>
                <a:srgbClr val="1E5492"/>
              </a:buClr>
              <a:buFont typeface="Arial"/>
              <a:buChar char="-"/>
            </a:pPr>
            <a:r>
              <a:rPr lang="de-AT" sz="2400" b="0" strike="noStrike" spc="-1" dirty="0">
                <a:solidFill>
                  <a:srgbClr val="1E5492"/>
                </a:solidFill>
                <a:latin typeface="Calibri"/>
              </a:rPr>
              <a:t>Aufgrund der fortgeschrittenen </a:t>
            </a:r>
            <a:r>
              <a:rPr lang="de-AT" sz="2400" spc="-1" dirty="0" smtClean="0">
                <a:solidFill>
                  <a:srgbClr val="1E5492"/>
                </a:solidFill>
                <a:latin typeface="Calibri"/>
              </a:rPr>
              <a:t>Grund</a:t>
            </a:r>
            <a:r>
              <a:rPr lang="de-AT" sz="2400" b="0" strike="noStrike" spc="-1" dirty="0" smtClean="0">
                <a:solidFill>
                  <a:srgbClr val="1E5492"/>
                </a:solidFill>
                <a:latin typeface="Calibri"/>
              </a:rPr>
              <a:t>erkrankung </a:t>
            </a:r>
            <a:r>
              <a:rPr lang="de-AT" sz="2400" b="0" strike="noStrike" spc="-1" dirty="0">
                <a:solidFill>
                  <a:srgbClr val="1E5492"/>
                </a:solidFill>
                <a:latin typeface="Calibri"/>
              </a:rPr>
              <a:t>wurde von einem </a:t>
            </a:r>
            <a:r>
              <a:rPr lang="de-AT" sz="2400" b="0" strike="noStrike" spc="-1" dirty="0" err="1">
                <a:solidFill>
                  <a:srgbClr val="1E5492"/>
                </a:solidFill>
                <a:latin typeface="Calibri"/>
              </a:rPr>
              <a:t>interventionellen</a:t>
            </a:r>
            <a:r>
              <a:rPr lang="de-AT" sz="2400" b="0" strike="noStrike" spc="-1" dirty="0">
                <a:solidFill>
                  <a:srgbClr val="1E5492"/>
                </a:solidFill>
                <a:latin typeface="Calibri"/>
              </a:rPr>
              <a:t> Vorgehen abgesehen</a:t>
            </a:r>
            <a:endParaRPr lang="de-AT" sz="2400" b="0" strike="noStrike" spc="-1" dirty="0">
              <a:latin typeface="Arial"/>
            </a:endParaRPr>
          </a:p>
          <a:p>
            <a:pPr>
              <a:lnSpc>
                <a:spcPct val="100000"/>
              </a:lnSpc>
              <a:spcBef>
                <a:spcPts val="1199"/>
              </a:spcBef>
            </a:pPr>
            <a:endParaRPr lang="de-AT" sz="2400" b="0" strike="noStrike" spc="-1" dirty="0">
              <a:latin typeface="Arial"/>
            </a:endParaRPr>
          </a:p>
          <a:p>
            <a:pPr marL="176040" indent="-175320">
              <a:lnSpc>
                <a:spcPct val="100000"/>
              </a:lnSpc>
              <a:spcBef>
                <a:spcPts val="1199"/>
              </a:spcBef>
              <a:buClr>
                <a:srgbClr val="1E5492"/>
              </a:buClr>
              <a:buFont typeface="Arial"/>
              <a:buChar char="-"/>
            </a:pPr>
            <a:r>
              <a:rPr lang="de-AT" sz="2400" b="0" strike="noStrike" spc="-1" dirty="0" smtClean="0">
                <a:solidFill>
                  <a:srgbClr val="1E5492"/>
                </a:solidFill>
                <a:latin typeface="Calibri"/>
              </a:rPr>
              <a:t>Transfusionen</a:t>
            </a:r>
          </a:p>
          <a:p>
            <a:pPr marL="176040" indent="-175320">
              <a:lnSpc>
                <a:spcPct val="100000"/>
              </a:lnSpc>
              <a:spcBef>
                <a:spcPts val="1199"/>
              </a:spcBef>
              <a:buClr>
                <a:srgbClr val="1E5492"/>
              </a:buClr>
              <a:buFont typeface="Arial"/>
              <a:buChar char="-"/>
            </a:pPr>
            <a:endParaRPr lang="de-AT" sz="2400" spc="-1" dirty="0">
              <a:solidFill>
                <a:srgbClr val="1E5492"/>
              </a:solidFill>
              <a:latin typeface="Calibri"/>
            </a:endParaRPr>
          </a:p>
          <a:p>
            <a:pPr marL="720">
              <a:lnSpc>
                <a:spcPct val="100000"/>
              </a:lnSpc>
              <a:spcBef>
                <a:spcPts val="1199"/>
              </a:spcBef>
              <a:buClr>
                <a:srgbClr val="1E5492"/>
              </a:buClr>
            </a:pPr>
            <a:r>
              <a:rPr lang="de-AT" sz="2400" spc="-1" dirty="0" smtClean="0">
                <a:solidFill>
                  <a:srgbClr val="1E5492"/>
                </a:solidFill>
                <a:latin typeface="Calibri"/>
              </a:rPr>
              <a:t>- </a:t>
            </a:r>
            <a:r>
              <a:rPr lang="de-AT" sz="2400" spc="-1" dirty="0" err="1" smtClean="0">
                <a:solidFill>
                  <a:srgbClr val="1E5492"/>
                </a:solidFill>
                <a:latin typeface="Calibri"/>
              </a:rPr>
              <a:t>dzt</a:t>
            </a:r>
            <a:r>
              <a:rPr lang="de-AT" sz="2400" spc="-1" dirty="0" smtClean="0">
                <a:solidFill>
                  <a:srgbClr val="1E5492"/>
                </a:solidFill>
                <a:latin typeface="Calibri"/>
              </a:rPr>
              <a:t>. keine medikamentöse Therapie</a:t>
            </a:r>
            <a:endParaRPr lang="de-AT" sz="24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CustomShape 1"/>
          <p:cNvSpPr/>
          <p:nvPr/>
        </p:nvSpPr>
        <p:spPr>
          <a:xfrm>
            <a:off x="838080" y="1127880"/>
            <a:ext cx="7588800" cy="1111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pPr>
            <a:r>
              <a:rPr lang="de-AT" sz="2800" b="1" strike="noStrike" spc="-1" dirty="0" smtClean="0">
                <a:solidFill>
                  <a:srgbClr val="1E5492"/>
                </a:solidFill>
                <a:latin typeface="Palatino Linotype"/>
              </a:rPr>
              <a:t>Take-</a:t>
            </a:r>
            <a:r>
              <a:rPr lang="de-AT" sz="2800" b="1" strike="noStrike" spc="-1" dirty="0" err="1" smtClean="0">
                <a:solidFill>
                  <a:srgbClr val="1E5492"/>
                </a:solidFill>
                <a:latin typeface="Palatino Linotype"/>
              </a:rPr>
              <a:t>home</a:t>
            </a:r>
            <a:r>
              <a:rPr lang="de-AT" sz="2800" b="1" strike="noStrike" spc="-1" dirty="0" smtClean="0">
                <a:solidFill>
                  <a:srgbClr val="1E5492"/>
                </a:solidFill>
                <a:latin typeface="Palatino Linotype"/>
              </a:rPr>
              <a:t> </a:t>
            </a:r>
            <a:r>
              <a:rPr lang="de-AT" sz="2800" b="1" strike="noStrike" spc="-1" dirty="0" err="1" smtClean="0">
                <a:solidFill>
                  <a:srgbClr val="1E5492"/>
                </a:solidFill>
                <a:latin typeface="Palatino Linotype"/>
              </a:rPr>
              <a:t>message</a:t>
            </a:r>
            <a:endParaRPr lang="de-AT" sz="2800" b="0" strike="noStrike" spc="-1" dirty="0">
              <a:latin typeface="Arial"/>
            </a:endParaRPr>
          </a:p>
        </p:txBody>
      </p:sp>
      <p:sp>
        <p:nvSpPr>
          <p:cNvPr id="156" name="CustomShape 2"/>
          <p:cNvSpPr/>
          <p:nvPr/>
        </p:nvSpPr>
        <p:spPr>
          <a:xfrm>
            <a:off x="838080" y="2240280"/>
            <a:ext cx="7390800" cy="3748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720">
              <a:lnSpc>
                <a:spcPct val="100000"/>
              </a:lnSpc>
              <a:spcBef>
                <a:spcPts val="1199"/>
              </a:spcBef>
              <a:buClr>
                <a:srgbClr val="1E5492"/>
              </a:buClr>
            </a:pPr>
            <a:r>
              <a:rPr lang="de-AT" sz="2400" spc="-1" dirty="0" smtClean="0">
                <a:solidFill>
                  <a:srgbClr val="1E5492"/>
                </a:solidFill>
                <a:latin typeface="Calibri"/>
              </a:rPr>
              <a:t>- </a:t>
            </a:r>
            <a:r>
              <a:rPr lang="de-AT" sz="2400" b="0" strike="noStrike" spc="-1" dirty="0" smtClean="0">
                <a:solidFill>
                  <a:srgbClr val="1E5492"/>
                </a:solidFill>
                <a:latin typeface="Calibri"/>
              </a:rPr>
              <a:t>Evaluierung des AZ + ggf. Therapieoptionen</a:t>
            </a:r>
            <a:endParaRPr lang="de-AT" sz="2400" b="0" strike="noStrike" spc="-1" dirty="0">
              <a:latin typeface="Arial"/>
            </a:endParaRPr>
          </a:p>
          <a:p>
            <a:pPr>
              <a:lnSpc>
                <a:spcPct val="100000"/>
              </a:lnSpc>
              <a:spcBef>
                <a:spcPts val="1199"/>
              </a:spcBef>
            </a:pPr>
            <a:endParaRPr lang="de-AT" sz="2400" b="0" strike="noStrike" spc="-1" dirty="0">
              <a:latin typeface="Arial"/>
            </a:endParaRPr>
          </a:p>
          <a:p>
            <a:pPr marL="176040" indent="-175320">
              <a:lnSpc>
                <a:spcPct val="100000"/>
              </a:lnSpc>
              <a:spcBef>
                <a:spcPts val="1199"/>
              </a:spcBef>
              <a:buClr>
                <a:srgbClr val="1E5492"/>
              </a:buClr>
              <a:buFont typeface="Arial"/>
              <a:buChar char="-"/>
            </a:pPr>
            <a:r>
              <a:rPr lang="de-AT" sz="2400" b="0" strike="noStrike" spc="-1" dirty="0" smtClean="0">
                <a:solidFill>
                  <a:srgbClr val="1E5492"/>
                </a:solidFill>
                <a:latin typeface="Calibri"/>
              </a:rPr>
              <a:t>TIPSS-Anlage </a:t>
            </a:r>
            <a:r>
              <a:rPr lang="de-AT" sz="2400" spc="-1" dirty="0" smtClean="0">
                <a:solidFill>
                  <a:srgbClr val="1E5492"/>
                </a:solidFill>
                <a:latin typeface="Calibri"/>
              </a:rPr>
              <a:t>umstritten + risikoreich</a:t>
            </a:r>
            <a:endParaRPr lang="de-AT" sz="2400" b="0" strike="noStrike" spc="-1" dirty="0" smtClean="0">
              <a:solidFill>
                <a:srgbClr val="1E5492"/>
              </a:solidFill>
              <a:latin typeface="Calibri"/>
            </a:endParaRPr>
          </a:p>
          <a:p>
            <a:pPr marL="720">
              <a:lnSpc>
                <a:spcPct val="100000"/>
              </a:lnSpc>
              <a:spcBef>
                <a:spcPts val="1199"/>
              </a:spcBef>
              <a:buClr>
                <a:srgbClr val="1E5492"/>
              </a:buClr>
            </a:pPr>
            <a:endParaRPr lang="de-AT" sz="2400" spc="-1" dirty="0">
              <a:solidFill>
                <a:srgbClr val="1E5492"/>
              </a:solidFill>
              <a:latin typeface="Calibri"/>
            </a:endParaRPr>
          </a:p>
          <a:p>
            <a:pPr marL="720">
              <a:lnSpc>
                <a:spcPct val="100000"/>
              </a:lnSpc>
              <a:spcBef>
                <a:spcPts val="1199"/>
              </a:spcBef>
              <a:buClr>
                <a:srgbClr val="1E5492"/>
              </a:buClr>
            </a:pPr>
            <a:r>
              <a:rPr lang="de-AT" sz="2400" spc="-1" dirty="0" smtClean="0">
                <a:solidFill>
                  <a:srgbClr val="1E5492"/>
                </a:solidFill>
                <a:latin typeface="Calibri"/>
              </a:rPr>
              <a:t>- APC meist multiple Eingriffe notwendig</a:t>
            </a:r>
          </a:p>
          <a:p>
            <a:pPr marL="343620" indent="-342900">
              <a:lnSpc>
                <a:spcPct val="100000"/>
              </a:lnSpc>
              <a:spcBef>
                <a:spcPts val="1199"/>
              </a:spcBef>
              <a:buClr>
                <a:srgbClr val="1E5492"/>
              </a:buClr>
              <a:buFontTx/>
              <a:buChar char="-"/>
            </a:pPr>
            <a:endParaRPr lang="de-AT" sz="2400" b="0" strike="noStrike" spc="-1" dirty="0">
              <a:solidFill>
                <a:srgbClr val="1E5492"/>
              </a:solidFill>
              <a:latin typeface="Calibri"/>
            </a:endParaRPr>
          </a:p>
          <a:p>
            <a:pPr marL="720">
              <a:lnSpc>
                <a:spcPct val="100000"/>
              </a:lnSpc>
              <a:spcBef>
                <a:spcPts val="1199"/>
              </a:spcBef>
              <a:buClr>
                <a:srgbClr val="1E5492"/>
              </a:buClr>
            </a:pPr>
            <a:r>
              <a:rPr lang="de-AT" sz="2400" spc="-1" dirty="0" smtClean="0">
                <a:solidFill>
                  <a:srgbClr val="1E5492"/>
                </a:solidFill>
                <a:latin typeface="Calibri"/>
              </a:rPr>
              <a:t>- Keine kausale Therapie</a:t>
            </a:r>
            <a:endParaRPr lang="de-AT" sz="2400" b="0" strike="noStrike" spc="-1" dirty="0">
              <a:latin typeface="Arial"/>
            </a:endParaRPr>
          </a:p>
        </p:txBody>
      </p:sp>
    </p:spTree>
    <p:extLst>
      <p:ext uri="{BB962C8B-B14F-4D97-AF65-F5344CB8AC3E}">
        <p14:creationId xmlns:p14="http://schemas.microsoft.com/office/powerpoint/2010/main" val="303432440"/>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CustomShape 1"/>
          <p:cNvSpPr/>
          <p:nvPr/>
        </p:nvSpPr>
        <p:spPr>
          <a:xfrm>
            <a:off x="838080" y="1127880"/>
            <a:ext cx="7588800" cy="1111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pPr>
            <a:r>
              <a:rPr lang="de-AT" sz="2800" b="1" strike="noStrike" spc="-1">
                <a:solidFill>
                  <a:srgbClr val="1E5492"/>
                </a:solidFill>
                <a:latin typeface="Palatino Linotype"/>
              </a:rPr>
              <a:t>Fragen</a:t>
            </a:r>
            <a:endParaRPr lang="de-AT" sz="2800" b="0" strike="noStrike" spc="-1">
              <a:latin typeface="Arial"/>
            </a:endParaRPr>
          </a:p>
        </p:txBody>
      </p:sp>
      <p:pic>
        <p:nvPicPr>
          <p:cNvPr id="158" name="Grafik 1"/>
          <p:cNvPicPr/>
          <p:nvPr/>
        </p:nvPicPr>
        <p:blipFill>
          <a:blip r:embed="rId3"/>
          <a:stretch/>
        </p:blipFill>
        <p:spPr>
          <a:xfrm>
            <a:off x="1189440" y="2240280"/>
            <a:ext cx="6886080" cy="36147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CustomShape 1"/>
          <p:cNvSpPr/>
          <p:nvPr/>
        </p:nvSpPr>
        <p:spPr>
          <a:xfrm>
            <a:off x="838080" y="1127880"/>
            <a:ext cx="7588800" cy="1111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pPr>
            <a:r>
              <a:rPr lang="de-AT" sz="2800" b="1" strike="noStrike" spc="-1">
                <a:solidFill>
                  <a:srgbClr val="1E5492"/>
                </a:solidFill>
                <a:latin typeface="Palatino Linotype"/>
              </a:rPr>
              <a:t>Anamnese</a:t>
            </a:r>
            <a:endParaRPr lang="de-AT" sz="2800" b="0" strike="noStrike" spc="-1">
              <a:latin typeface="Arial"/>
            </a:endParaRPr>
          </a:p>
        </p:txBody>
      </p:sp>
      <p:sp>
        <p:nvSpPr>
          <p:cNvPr id="133" name="CustomShape 2"/>
          <p:cNvSpPr/>
          <p:nvPr/>
        </p:nvSpPr>
        <p:spPr>
          <a:xfrm>
            <a:off x="838080" y="2240280"/>
            <a:ext cx="7390800" cy="3748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176040" indent="-175320">
              <a:lnSpc>
                <a:spcPct val="100000"/>
              </a:lnSpc>
              <a:spcBef>
                <a:spcPts val="1199"/>
              </a:spcBef>
              <a:buClr>
                <a:srgbClr val="1E5492"/>
              </a:buClr>
              <a:buFont typeface="Arial"/>
              <a:buChar char="-"/>
            </a:pPr>
            <a:r>
              <a:rPr lang="de-AT" sz="2400" b="0" strike="noStrike" spc="-1">
                <a:solidFill>
                  <a:srgbClr val="1E5492"/>
                </a:solidFill>
                <a:latin typeface="Calibri"/>
              </a:rPr>
              <a:t>74-jähriger Patient</a:t>
            </a:r>
            <a:endParaRPr lang="de-AT" sz="2400" b="0" strike="noStrike" spc="-1">
              <a:latin typeface="Arial"/>
            </a:endParaRPr>
          </a:p>
          <a:p>
            <a:pPr>
              <a:lnSpc>
                <a:spcPct val="100000"/>
              </a:lnSpc>
              <a:spcBef>
                <a:spcPts val="1199"/>
              </a:spcBef>
            </a:pPr>
            <a:endParaRPr lang="de-AT" sz="2400" b="0" strike="noStrike" spc="-1">
              <a:latin typeface="Arial"/>
            </a:endParaRPr>
          </a:p>
          <a:p>
            <a:pPr marL="176040" indent="-175320">
              <a:lnSpc>
                <a:spcPct val="100000"/>
              </a:lnSpc>
              <a:spcBef>
                <a:spcPts val="1199"/>
              </a:spcBef>
              <a:buClr>
                <a:srgbClr val="1E5492"/>
              </a:buClr>
              <a:buFont typeface="Arial"/>
              <a:buChar char="-"/>
            </a:pPr>
            <a:r>
              <a:rPr lang="de-AT" sz="2400" b="0" strike="noStrike" spc="-1">
                <a:solidFill>
                  <a:srgbClr val="1E5492"/>
                </a:solidFill>
                <a:latin typeface="Calibri"/>
              </a:rPr>
              <a:t>Müdigkeit und vorbekannte Anämie</a:t>
            </a:r>
            <a:endParaRPr lang="de-AT" sz="2400" b="0" strike="noStrike" spc="-1">
              <a:latin typeface="Arial"/>
            </a:endParaRPr>
          </a:p>
          <a:p>
            <a:pPr>
              <a:lnSpc>
                <a:spcPct val="100000"/>
              </a:lnSpc>
              <a:spcBef>
                <a:spcPts val="1199"/>
              </a:spcBef>
            </a:pPr>
            <a:endParaRPr lang="de-AT" sz="2400" b="0" strike="noStrike" spc="-1">
              <a:latin typeface="Arial"/>
            </a:endParaRPr>
          </a:p>
          <a:p>
            <a:pPr marL="176040" indent="-175320">
              <a:lnSpc>
                <a:spcPct val="100000"/>
              </a:lnSpc>
              <a:spcBef>
                <a:spcPts val="1199"/>
              </a:spcBef>
              <a:buClr>
                <a:srgbClr val="1E5492"/>
              </a:buClr>
              <a:buFont typeface="Arial"/>
              <a:buChar char="-"/>
            </a:pPr>
            <a:r>
              <a:rPr lang="de-AT" sz="2400" b="0" strike="noStrike" spc="-1">
                <a:solidFill>
                  <a:srgbClr val="1E5492"/>
                </a:solidFill>
                <a:latin typeface="Calibri"/>
              </a:rPr>
              <a:t>gelegentlich Meläna</a:t>
            </a:r>
            <a:endParaRPr lang="de-AT" sz="2400" b="0" strike="noStrike" spc="-1">
              <a:latin typeface="Arial"/>
            </a:endParaRPr>
          </a:p>
          <a:p>
            <a:pPr>
              <a:lnSpc>
                <a:spcPct val="100000"/>
              </a:lnSpc>
              <a:spcBef>
                <a:spcPts val="1199"/>
              </a:spcBef>
            </a:pPr>
            <a:endParaRPr lang="de-AT" sz="2400" b="0" strike="noStrike" spc="-1">
              <a:latin typeface="Arial"/>
            </a:endParaRPr>
          </a:p>
          <a:p>
            <a:pPr marL="176040" indent="-175320">
              <a:lnSpc>
                <a:spcPct val="100000"/>
              </a:lnSpc>
              <a:spcBef>
                <a:spcPts val="1199"/>
              </a:spcBef>
              <a:buClr>
                <a:srgbClr val="1E5492"/>
              </a:buClr>
              <a:buFont typeface="Arial"/>
              <a:buChar char="-"/>
            </a:pPr>
            <a:r>
              <a:rPr lang="de-AT" sz="2400" b="0" strike="noStrike" spc="-1">
                <a:solidFill>
                  <a:srgbClr val="1E5492"/>
                </a:solidFill>
                <a:latin typeface="Calibri"/>
              </a:rPr>
              <a:t>äthyltoxische Leberzirrhose (Child C)</a:t>
            </a:r>
            <a:endParaRPr lang="de-AT" sz="2400" b="0" strike="noStrike" spc="-1">
              <a:latin typeface="Arial"/>
            </a:endParaRPr>
          </a:p>
          <a:p>
            <a:pPr>
              <a:lnSpc>
                <a:spcPct val="100000"/>
              </a:lnSpc>
              <a:spcBef>
                <a:spcPts val="1199"/>
              </a:spcBef>
            </a:pPr>
            <a:endParaRPr lang="de-AT"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Grafik 2"/>
          <p:cNvPicPr/>
          <p:nvPr/>
        </p:nvPicPr>
        <p:blipFill>
          <a:blip r:embed="rId3"/>
          <a:stretch/>
        </p:blipFill>
        <p:spPr>
          <a:xfrm>
            <a:off x="117360" y="1028160"/>
            <a:ext cx="8908920" cy="5500800"/>
          </a:xfrm>
          <a:prstGeom prst="rect">
            <a:avLst/>
          </a:prstGeom>
          <a:ln>
            <a:noFill/>
          </a:ln>
        </p:spPr>
      </p:pic>
      <p:sp>
        <p:nvSpPr>
          <p:cNvPr id="135" name="CustomShape 1"/>
          <p:cNvSpPr/>
          <p:nvPr/>
        </p:nvSpPr>
        <p:spPr>
          <a:xfrm>
            <a:off x="6070680" y="6388560"/>
            <a:ext cx="4681440" cy="211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AT" sz="800" b="0" strike="noStrike" spc="-1">
                <a:solidFill>
                  <a:srgbClr val="1E5492"/>
                </a:solidFill>
                <a:latin typeface="Calibri"/>
                <a:ea typeface="DejaVu Sans"/>
              </a:rPr>
              <a:t>Quelle:IMD Institut für Medizinische Diagnostik Berlin-Potsdam</a:t>
            </a:r>
            <a:endParaRPr lang="de-AT" sz="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CustomShape 1"/>
          <p:cNvSpPr/>
          <p:nvPr/>
        </p:nvSpPr>
        <p:spPr>
          <a:xfrm>
            <a:off x="838080" y="1127880"/>
            <a:ext cx="7588800" cy="1111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pPr>
            <a:r>
              <a:rPr lang="de-AT" sz="2800" b="1" strike="noStrike" spc="-1">
                <a:solidFill>
                  <a:srgbClr val="1E5492"/>
                </a:solidFill>
                <a:latin typeface="Palatino Linotype"/>
              </a:rPr>
              <a:t>Diagnostik</a:t>
            </a:r>
            <a:endParaRPr lang="de-AT" sz="2800" b="0" strike="noStrike" spc="-1">
              <a:latin typeface="Arial"/>
            </a:endParaRPr>
          </a:p>
        </p:txBody>
      </p:sp>
      <p:sp>
        <p:nvSpPr>
          <p:cNvPr id="137" name="CustomShape 2"/>
          <p:cNvSpPr/>
          <p:nvPr/>
        </p:nvSpPr>
        <p:spPr>
          <a:xfrm>
            <a:off x="838080" y="2240280"/>
            <a:ext cx="7390800" cy="3748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176040" indent="-175320">
              <a:lnSpc>
                <a:spcPct val="100000"/>
              </a:lnSpc>
              <a:spcBef>
                <a:spcPts val="1199"/>
              </a:spcBef>
              <a:buClr>
                <a:srgbClr val="1E5492"/>
              </a:buClr>
              <a:buFont typeface="Arial"/>
              <a:buChar char="-"/>
            </a:pPr>
            <a:r>
              <a:rPr lang="de-AT" sz="2400" b="0" strike="noStrike" spc="-1">
                <a:solidFill>
                  <a:srgbClr val="1E5492"/>
                </a:solidFill>
                <a:latin typeface="Calibri"/>
              </a:rPr>
              <a:t>Keine Anzeichen für hepatische Enzephalopathie</a:t>
            </a:r>
            <a:endParaRPr lang="de-AT" sz="2400" b="0" strike="noStrike" spc="-1">
              <a:latin typeface="Arial"/>
            </a:endParaRPr>
          </a:p>
          <a:p>
            <a:pPr>
              <a:lnSpc>
                <a:spcPct val="100000"/>
              </a:lnSpc>
              <a:spcBef>
                <a:spcPts val="1199"/>
              </a:spcBef>
            </a:pPr>
            <a:endParaRPr lang="de-AT" sz="2400" b="0" strike="noStrike" spc="-1">
              <a:latin typeface="Arial"/>
            </a:endParaRPr>
          </a:p>
          <a:p>
            <a:pPr marL="176040" indent="-175320">
              <a:lnSpc>
                <a:spcPct val="100000"/>
              </a:lnSpc>
              <a:spcBef>
                <a:spcPts val="1199"/>
              </a:spcBef>
              <a:buClr>
                <a:srgbClr val="1E5492"/>
              </a:buClr>
              <a:buFont typeface="Arial"/>
              <a:buChar char="-"/>
            </a:pPr>
            <a:r>
              <a:rPr lang="de-AT" sz="2400" b="0" strike="noStrike" spc="-1">
                <a:solidFill>
                  <a:srgbClr val="1E5492"/>
                </a:solidFill>
                <a:latin typeface="Calibri"/>
              </a:rPr>
              <a:t>Hb: 7,2 g/dl, MCV + MCH</a:t>
            </a:r>
            <a:endParaRPr lang="de-AT" sz="2400" b="0" strike="noStrike" spc="-1">
              <a:latin typeface="Arial"/>
            </a:endParaRPr>
          </a:p>
          <a:p>
            <a:pPr>
              <a:lnSpc>
                <a:spcPct val="100000"/>
              </a:lnSpc>
              <a:spcBef>
                <a:spcPts val="1199"/>
              </a:spcBef>
            </a:pPr>
            <a:endParaRPr lang="de-AT" sz="2400" b="0" strike="noStrike" spc="-1">
              <a:latin typeface="Arial"/>
            </a:endParaRPr>
          </a:p>
          <a:p>
            <a:pPr marL="176040" indent="-175320">
              <a:lnSpc>
                <a:spcPct val="100000"/>
              </a:lnSpc>
              <a:spcBef>
                <a:spcPts val="1199"/>
              </a:spcBef>
              <a:buClr>
                <a:srgbClr val="1E5492"/>
              </a:buClr>
              <a:buFont typeface="Arial"/>
              <a:buChar char="-"/>
            </a:pPr>
            <a:r>
              <a:rPr lang="de-AT" sz="2400" b="0" strike="noStrike" spc="-1">
                <a:solidFill>
                  <a:srgbClr val="1E5492"/>
                </a:solidFill>
                <a:latin typeface="Calibri"/>
              </a:rPr>
              <a:t>US: Splenomegalie (Hypersplenismus?)</a:t>
            </a:r>
            <a:endParaRPr lang="de-AT" sz="2400" b="0" strike="noStrike" spc="-1">
              <a:latin typeface="Arial"/>
            </a:endParaRPr>
          </a:p>
          <a:p>
            <a:pPr>
              <a:lnSpc>
                <a:spcPct val="100000"/>
              </a:lnSpc>
              <a:spcBef>
                <a:spcPts val="1199"/>
              </a:spcBef>
            </a:pPr>
            <a:endParaRPr lang="de-AT" sz="2400" b="0" strike="noStrike" spc="-1">
              <a:latin typeface="Arial"/>
            </a:endParaRPr>
          </a:p>
          <a:p>
            <a:pPr>
              <a:lnSpc>
                <a:spcPct val="100000"/>
              </a:lnSpc>
              <a:spcBef>
                <a:spcPts val="1199"/>
              </a:spcBef>
              <a:tabLst>
                <a:tab pos="0" algn="l"/>
              </a:tabLst>
            </a:pPr>
            <a:r>
              <a:rPr lang="de-AT" sz="2400" b="0" strike="noStrike" spc="-1">
                <a:solidFill>
                  <a:srgbClr val="1E5492"/>
                </a:solidFill>
                <a:latin typeface="Calibri"/>
              </a:rPr>
              <a:t>- Gastroskopie -&gt; Varizen? Andere Blutungsquelle?</a:t>
            </a:r>
            <a:endParaRPr lang="de-AT" sz="2400" b="0" strike="noStrike" spc="-1">
              <a:latin typeface="Arial"/>
            </a:endParaRPr>
          </a:p>
          <a:p>
            <a:pPr>
              <a:lnSpc>
                <a:spcPct val="100000"/>
              </a:lnSpc>
              <a:spcBef>
                <a:spcPts val="1199"/>
              </a:spcBef>
              <a:tabLst>
                <a:tab pos="0" algn="l"/>
              </a:tabLst>
            </a:pPr>
            <a:endParaRPr lang="de-AT" sz="2400" b="0" strike="noStrike" spc="-1">
              <a:latin typeface="Arial"/>
            </a:endParaRPr>
          </a:p>
          <a:p>
            <a:pPr>
              <a:lnSpc>
                <a:spcPct val="100000"/>
              </a:lnSpc>
              <a:spcBef>
                <a:spcPts val="1199"/>
              </a:spcBef>
              <a:tabLst>
                <a:tab pos="0" algn="l"/>
              </a:tabLst>
            </a:pPr>
            <a:endParaRPr lang="de-AT" sz="2400" b="0" strike="noStrike" spc="-1">
              <a:latin typeface="Arial"/>
            </a:endParaRPr>
          </a:p>
          <a:p>
            <a:pPr>
              <a:lnSpc>
                <a:spcPct val="100000"/>
              </a:lnSpc>
              <a:spcBef>
                <a:spcPts val="1199"/>
              </a:spcBef>
              <a:tabLst>
                <a:tab pos="0" algn="l"/>
              </a:tabLst>
            </a:pPr>
            <a:endParaRPr lang="de-AT" sz="2400" b="0" strike="noStrike" spc="-1">
              <a:latin typeface="Arial"/>
            </a:endParaRPr>
          </a:p>
          <a:p>
            <a:pPr>
              <a:lnSpc>
                <a:spcPct val="100000"/>
              </a:lnSpc>
              <a:spcBef>
                <a:spcPts val="1199"/>
              </a:spcBef>
              <a:tabLst>
                <a:tab pos="0" algn="l"/>
              </a:tabLst>
            </a:pPr>
            <a:endParaRPr lang="de-AT" sz="2400" b="0" strike="noStrike" spc="-1">
              <a:latin typeface="Arial"/>
            </a:endParaRPr>
          </a:p>
          <a:p>
            <a:pPr>
              <a:lnSpc>
                <a:spcPct val="100000"/>
              </a:lnSpc>
              <a:spcBef>
                <a:spcPts val="1199"/>
              </a:spcBef>
              <a:tabLst>
                <a:tab pos="0" algn="l"/>
              </a:tabLst>
            </a:pPr>
            <a:endParaRPr lang="de-AT" sz="2400" b="0" strike="noStrike" spc="-1">
              <a:latin typeface="Arial"/>
            </a:endParaRPr>
          </a:p>
        </p:txBody>
      </p:sp>
      <p:sp>
        <p:nvSpPr>
          <p:cNvPr id="138" name="CustomShape 3"/>
          <p:cNvSpPr/>
          <p:nvPr/>
        </p:nvSpPr>
        <p:spPr>
          <a:xfrm>
            <a:off x="4326480" y="3454560"/>
            <a:ext cx="360" cy="160200"/>
          </a:xfrm>
          <a:custGeom>
            <a:avLst/>
            <a:gdLst/>
            <a:ahLst/>
            <a:cxnLst/>
            <a:rect l="l" t="t" r="r" b="b"/>
            <a:pathLst>
              <a:path w="21600" h="21600">
                <a:moveTo>
                  <a:pt x="0" y="0"/>
                </a:moveTo>
                <a:lnTo>
                  <a:pt x="21600" y="21600"/>
                </a:lnTo>
              </a:path>
            </a:pathLst>
          </a:custGeom>
          <a:noFill/>
          <a:ln>
            <a:round/>
            <a:tailEnd type="triangle" w="med" len="med"/>
          </a:ln>
          <a:effectLst>
            <a:outerShdw blurRad="40000" dist="20160" dir="5400000" rotWithShape="0">
              <a:srgbClr val="000000">
                <a:alpha val="38000"/>
              </a:srgbClr>
            </a:outerShdw>
          </a:effectLst>
        </p:spPr>
        <p:style>
          <a:lnRef idx="2">
            <a:schemeClr val="accent1"/>
          </a:lnRef>
          <a:fillRef idx="0">
            <a:schemeClr val="accent1"/>
          </a:fillRef>
          <a:effectRef idx="1">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ustomShape 1"/>
          <p:cNvSpPr/>
          <p:nvPr/>
        </p:nvSpPr>
        <p:spPr>
          <a:xfrm>
            <a:off x="457200" y="1054800"/>
            <a:ext cx="8228880" cy="870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de-AT" sz="2800" b="1" strike="noStrike" spc="-1">
                <a:solidFill>
                  <a:srgbClr val="1E5492"/>
                </a:solidFill>
                <a:latin typeface="Palatino Linotype"/>
              </a:rPr>
              <a:t>Gastroskopie</a:t>
            </a:r>
            <a:endParaRPr lang="de-AT" sz="2800" b="0" strike="noStrike" spc="-1">
              <a:latin typeface="Arial"/>
            </a:endParaRPr>
          </a:p>
        </p:txBody>
      </p:sp>
      <p:pic>
        <p:nvPicPr>
          <p:cNvPr id="140" name="Grafik 9"/>
          <p:cNvPicPr/>
          <p:nvPr/>
        </p:nvPicPr>
        <p:blipFill>
          <a:blip r:embed="rId3"/>
          <a:stretch/>
        </p:blipFill>
        <p:spPr>
          <a:xfrm>
            <a:off x="1750320" y="1926000"/>
            <a:ext cx="5642280" cy="4331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CustomShape 1"/>
          <p:cNvSpPr/>
          <p:nvPr/>
        </p:nvSpPr>
        <p:spPr>
          <a:xfrm>
            <a:off x="6120000" y="6192000"/>
            <a:ext cx="2231640" cy="503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de-AT" sz="1400" b="0" strike="noStrike" spc="-1">
                <a:solidFill>
                  <a:srgbClr val="1E5492"/>
                </a:solidFill>
                <a:latin typeface="Calibri"/>
              </a:rPr>
              <a:t>Quelle: endoskopiebilder.de</a:t>
            </a:r>
            <a:endParaRPr lang="de-AT" sz="1400" b="0" strike="noStrike" spc="-1">
              <a:latin typeface="Arial"/>
            </a:endParaRPr>
          </a:p>
        </p:txBody>
      </p:sp>
      <p:pic>
        <p:nvPicPr>
          <p:cNvPr id="142" name="Grafik 141"/>
          <p:cNvPicPr/>
          <p:nvPr/>
        </p:nvPicPr>
        <p:blipFill>
          <a:blip r:embed="rId2"/>
          <a:stretch/>
        </p:blipFill>
        <p:spPr>
          <a:xfrm>
            <a:off x="1769400" y="1685160"/>
            <a:ext cx="5605200" cy="4320360"/>
          </a:xfrm>
          <a:prstGeom prst="rect">
            <a:avLst/>
          </a:prstGeom>
          <a:ln>
            <a:noFill/>
          </a:ln>
        </p:spPr>
      </p:pic>
      <p:sp>
        <p:nvSpPr>
          <p:cNvPr id="143" name="CustomShape 2"/>
          <p:cNvSpPr/>
          <p:nvPr/>
        </p:nvSpPr>
        <p:spPr>
          <a:xfrm>
            <a:off x="0" y="955800"/>
            <a:ext cx="54864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de-AT" sz="2400" b="0" strike="noStrike" spc="-1" dirty="0">
                <a:solidFill>
                  <a:srgbClr val="1E5492"/>
                </a:solidFill>
                <a:latin typeface="Calibri"/>
              </a:rPr>
              <a:t>	DD: </a:t>
            </a:r>
            <a:r>
              <a:rPr lang="de-AT" sz="2400" b="0" strike="noStrike" spc="-1" dirty="0" err="1">
                <a:solidFill>
                  <a:srgbClr val="1E5492"/>
                </a:solidFill>
                <a:latin typeface="Calibri"/>
              </a:rPr>
              <a:t>Hypertensive</a:t>
            </a:r>
            <a:r>
              <a:rPr lang="de-AT" sz="2400" b="0" strike="noStrike" spc="-1" dirty="0">
                <a:solidFill>
                  <a:srgbClr val="1E5492"/>
                </a:solidFill>
                <a:latin typeface="Calibri"/>
              </a:rPr>
              <a:t> </a:t>
            </a:r>
            <a:r>
              <a:rPr lang="de-AT" sz="2400" b="0" strike="noStrike" spc="-1" dirty="0" err="1">
                <a:solidFill>
                  <a:srgbClr val="1E5492"/>
                </a:solidFill>
                <a:latin typeface="Calibri"/>
              </a:rPr>
              <a:t>Gastropathie</a:t>
            </a:r>
            <a:endParaRPr lang="de-AT" sz="24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ustomShape 1"/>
          <p:cNvSpPr/>
          <p:nvPr/>
        </p:nvSpPr>
        <p:spPr>
          <a:xfrm>
            <a:off x="0" y="1224000"/>
            <a:ext cx="619164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de-AT" sz="2400" b="0" strike="noStrike" spc="-1">
                <a:solidFill>
                  <a:srgbClr val="1E5492"/>
                </a:solidFill>
                <a:latin typeface="Calibri"/>
              </a:rPr>
              <a:t>	DD: erythematöse Gastritis</a:t>
            </a:r>
            <a:endParaRPr lang="de-AT" sz="2400" b="0" strike="noStrike" spc="-1">
              <a:latin typeface="Arial"/>
            </a:endParaRPr>
          </a:p>
        </p:txBody>
      </p:sp>
      <p:pic>
        <p:nvPicPr>
          <p:cNvPr id="145" name="Grafik 144"/>
          <p:cNvPicPr/>
          <p:nvPr/>
        </p:nvPicPr>
        <p:blipFill>
          <a:blip r:embed="rId2"/>
          <a:stretch/>
        </p:blipFill>
        <p:spPr>
          <a:xfrm>
            <a:off x="1783440" y="1877040"/>
            <a:ext cx="5577120" cy="43146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ustomShape 1"/>
          <p:cNvSpPr/>
          <p:nvPr/>
        </p:nvSpPr>
        <p:spPr>
          <a:xfrm>
            <a:off x="838080" y="1127880"/>
            <a:ext cx="7588800" cy="1111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pPr>
            <a:r>
              <a:rPr lang="de-AT" sz="2800" b="1" strike="noStrike" spc="-1">
                <a:solidFill>
                  <a:srgbClr val="1E5492"/>
                </a:solidFill>
                <a:latin typeface="Palatino Linotype"/>
              </a:rPr>
              <a:t>GAVE-Syndrom </a:t>
            </a:r>
            <a:r>
              <a:rPr lang="de-AT" sz="1400" b="1" strike="noStrike" spc="-1">
                <a:solidFill>
                  <a:srgbClr val="1E5492"/>
                </a:solidFill>
                <a:latin typeface="Palatino Linotype"/>
              </a:rPr>
              <a:t>(G</a:t>
            </a:r>
            <a:r>
              <a:rPr lang="de-AT" sz="1400" b="0" strike="noStrike" spc="-1">
                <a:solidFill>
                  <a:srgbClr val="1E5492"/>
                </a:solidFill>
                <a:latin typeface="Palatino Linotype"/>
              </a:rPr>
              <a:t>astric </a:t>
            </a:r>
            <a:r>
              <a:rPr lang="de-AT" sz="1400" b="1" strike="noStrike" spc="-1">
                <a:solidFill>
                  <a:srgbClr val="1E5492"/>
                </a:solidFill>
                <a:latin typeface="Palatino Linotype"/>
              </a:rPr>
              <a:t>A</a:t>
            </a:r>
            <a:r>
              <a:rPr lang="de-AT" sz="1400" b="0" strike="noStrike" spc="-1">
                <a:solidFill>
                  <a:srgbClr val="1E5492"/>
                </a:solidFill>
                <a:latin typeface="Palatino Linotype"/>
              </a:rPr>
              <a:t>ntral </a:t>
            </a:r>
            <a:r>
              <a:rPr lang="de-AT" sz="1400" b="1" strike="noStrike" spc="-1">
                <a:solidFill>
                  <a:srgbClr val="1E5492"/>
                </a:solidFill>
                <a:latin typeface="Palatino Linotype"/>
              </a:rPr>
              <a:t>V</a:t>
            </a:r>
            <a:r>
              <a:rPr lang="de-AT" sz="1400" b="0" strike="noStrike" spc="-1">
                <a:solidFill>
                  <a:srgbClr val="1E5492"/>
                </a:solidFill>
                <a:latin typeface="Palatino Linotype"/>
              </a:rPr>
              <a:t>ascular </a:t>
            </a:r>
            <a:r>
              <a:rPr lang="de-AT" sz="1400" b="1" strike="noStrike" spc="-1">
                <a:solidFill>
                  <a:srgbClr val="1E5492"/>
                </a:solidFill>
                <a:latin typeface="Palatino Linotype"/>
              </a:rPr>
              <a:t>E</a:t>
            </a:r>
            <a:r>
              <a:rPr lang="de-AT" sz="1400" b="0" strike="noStrike" spc="-1">
                <a:solidFill>
                  <a:srgbClr val="1E5492"/>
                </a:solidFill>
                <a:latin typeface="Palatino Linotype"/>
              </a:rPr>
              <a:t>ctasia</a:t>
            </a:r>
            <a:r>
              <a:rPr lang="de-AT" sz="1400" b="0" i="1" strike="noStrike" spc="-1">
                <a:solidFill>
                  <a:srgbClr val="1E5492"/>
                </a:solidFill>
                <a:latin typeface="Palatino Linotype"/>
              </a:rPr>
              <a:t>)</a:t>
            </a:r>
            <a:endParaRPr lang="de-AT" sz="1400" b="0" strike="noStrike" spc="-1">
              <a:latin typeface="Arial"/>
            </a:endParaRPr>
          </a:p>
        </p:txBody>
      </p:sp>
      <p:sp>
        <p:nvSpPr>
          <p:cNvPr id="147" name="CustomShape 2"/>
          <p:cNvSpPr/>
          <p:nvPr/>
        </p:nvSpPr>
        <p:spPr>
          <a:xfrm>
            <a:off x="838080" y="2240280"/>
            <a:ext cx="7390800" cy="3748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1199"/>
              </a:spcBef>
              <a:tabLst>
                <a:tab pos="0" algn="l"/>
              </a:tabLst>
            </a:pPr>
            <a:endParaRPr lang="de-AT" sz="1800" b="0" strike="noStrike" spc="-1">
              <a:latin typeface="Arial"/>
            </a:endParaRPr>
          </a:p>
          <a:p>
            <a:pPr>
              <a:lnSpc>
                <a:spcPct val="100000"/>
              </a:lnSpc>
              <a:spcBef>
                <a:spcPts val="1199"/>
              </a:spcBef>
              <a:tabLst>
                <a:tab pos="0" algn="l"/>
              </a:tabLst>
            </a:pPr>
            <a:r>
              <a:rPr lang="de-AT" sz="2400" b="0" strike="noStrike" spc="-1">
                <a:solidFill>
                  <a:srgbClr val="1E5492"/>
                </a:solidFill>
                <a:latin typeface="Calibri"/>
              </a:rPr>
              <a:t>- radiäre Gefäßektasien der Magenschleimhaut</a:t>
            </a:r>
            <a:endParaRPr lang="de-AT" sz="2400" b="0" strike="noStrike" spc="-1">
              <a:latin typeface="Arial"/>
            </a:endParaRPr>
          </a:p>
          <a:p>
            <a:pPr marL="176040" indent="-175320">
              <a:lnSpc>
                <a:spcPct val="100000"/>
              </a:lnSpc>
              <a:spcBef>
                <a:spcPts val="1199"/>
              </a:spcBef>
              <a:buClr>
                <a:srgbClr val="1E5492"/>
              </a:buClr>
              <a:buFont typeface="Arial"/>
              <a:buChar char="-"/>
              <a:tabLst>
                <a:tab pos="0" algn="l"/>
              </a:tabLst>
            </a:pPr>
            <a:r>
              <a:rPr lang="de-AT" sz="2400" b="0" strike="noStrike" spc="-1">
                <a:solidFill>
                  <a:srgbClr val="1E5492"/>
                </a:solidFill>
                <a:latin typeface="Calibri"/>
              </a:rPr>
              <a:t>Ätiologie nicht vollständig geklärt</a:t>
            </a:r>
            <a:endParaRPr lang="de-AT" sz="2400" b="0" strike="noStrike" spc="-1">
              <a:latin typeface="Arial"/>
            </a:endParaRPr>
          </a:p>
          <a:p>
            <a:pPr marL="176040" indent="-175320">
              <a:lnSpc>
                <a:spcPct val="100000"/>
              </a:lnSpc>
              <a:spcBef>
                <a:spcPts val="1199"/>
              </a:spcBef>
              <a:buClr>
                <a:srgbClr val="1E5492"/>
              </a:buClr>
              <a:buFont typeface="Arial"/>
              <a:buChar char="-"/>
              <a:tabLst>
                <a:tab pos="0" algn="l"/>
              </a:tabLst>
            </a:pPr>
            <a:r>
              <a:rPr lang="de-AT" sz="2400" b="0" strike="noStrike" spc="-1">
                <a:solidFill>
                  <a:srgbClr val="1E5492"/>
                </a:solidFill>
                <a:latin typeface="Calibri"/>
              </a:rPr>
              <a:t>Assoziation mit</a:t>
            </a:r>
            <a:endParaRPr lang="de-AT" sz="2400" b="0" strike="noStrike" spc="-1">
              <a:latin typeface="Arial"/>
            </a:endParaRPr>
          </a:p>
          <a:p>
            <a:pPr marL="181080" lvl="1" indent="127080">
              <a:lnSpc>
                <a:spcPct val="100000"/>
              </a:lnSpc>
              <a:spcBef>
                <a:spcPts val="1199"/>
              </a:spcBef>
              <a:buClr>
                <a:srgbClr val="1E5492"/>
              </a:buClr>
              <a:buFont typeface="Arial"/>
              <a:buChar char="-"/>
              <a:tabLst>
                <a:tab pos="0" algn="l"/>
              </a:tabLst>
            </a:pPr>
            <a:r>
              <a:rPr lang="de-AT" sz="2400" b="0" strike="noStrike" spc="-1">
                <a:solidFill>
                  <a:srgbClr val="1E5492"/>
                </a:solidFill>
                <a:latin typeface="Calibri"/>
              </a:rPr>
              <a:t>Zirrhose + portale Hypertension</a:t>
            </a:r>
            <a:endParaRPr lang="de-AT" sz="2400" b="0" strike="noStrike" spc="-1">
              <a:latin typeface="Arial"/>
            </a:endParaRPr>
          </a:p>
          <a:p>
            <a:pPr marL="181080" lvl="1" indent="127080">
              <a:lnSpc>
                <a:spcPct val="100000"/>
              </a:lnSpc>
              <a:spcBef>
                <a:spcPts val="1199"/>
              </a:spcBef>
              <a:buClr>
                <a:srgbClr val="1E5492"/>
              </a:buClr>
              <a:buFont typeface="Arial"/>
              <a:buChar char="-"/>
              <a:tabLst>
                <a:tab pos="0" algn="l"/>
              </a:tabLst>
            </a:pPr>
            <a:r>
              <a:rPr lang="de-AT" sz="2400" b="0" strike="noStrike" spc="-1">
                <a:solidFill>
                  <a:srgbClr val="1E5492"/>
                </a:solidFill>
                <a:latin typeface="Calibri"/>
              </a:rPr>
              <a:t>Kollagenosen und Autoimmunerkrankungen</a:t>
            </a:r>
            <a:endParaRPr lang="de-AT" sz="2400" b="0" strike="noStrike" spc="-1">
              <a:latin typeface="Arial"/>
            </a:endParaRPr>
          </a:p>
          <a:p>
            <a:pPr marL="181080" lvl="1" indent="127080">
              <a:lnSpc>
                <a:spcPct val="100000"/>
              </a:lnSpc>
              <a:spcBef>
                <a:spcPts val="1199"/>
              </a:spcBef>
              <a:buClr>
                <a:srgbClr val="1E5492"/>
              </a:buClr>
              <a:buFont typeface="Arial"/>
              <a:buChar char="-"/>
              <a:tabLst>
                <a:tab pos="0" algn="l"/>
              </a:tabLst>
            </a:pPr>
            <a:r>
              <a:rPr lang="de-AT" sz="2400" b="0" strike="noStrike" spc="-1">
                <a:solidFill>
                  <a:srgbClr val="1E5492"/>
                </a:solidFill>
                <a:latin typeface="Calibri"/>
              </a:rPr>
              <a:t>Niereninsuffizienz</a:t>
            </a:r>
            <a:endParaRPr lang="de-AT" sz="2400" b="0" strike="noStrike" spc="-1">
              <a:latin typeface="Arial"/>
            </a:endParaRPr>
          </a:p>
          <a:p>
            <a:pPr>
              <a:lnSpc>
                <a:spcPct val="100000"/>
              </a:lnSpc>
              <a:spcBef>
                <a:spcPts val="1199"/>
              </a:spcBef>
              <a:tabLst>
                <a:tab pos="0" algn="l"/>
              </a:tabLst>
            </a:pPr>
            <a:endParaRPr lang="de-AT" sz="2400" b="0" strike="noStrike" spc="-1">
              <a:latin typeface="Arial"/>
            </a:endParaRPr>
          </a:p>
          <a:p>
            <a:pPr>
              <a:lnSpc>
                <a:spcPct val="100000"/>
              </a:lnSpc>
              <a:spcBef>
                <a:spcPts val="1199"/>
              </a:spcBef>
              <a:tabLst>
                <a:tab pos="0" algn="l"/>
              </a:tabLst>
            </a:pPr>
            <a:endParaRPr lang="de-AT"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CustomShape 1"/>
          <p:cNvSpPr/>
          <p:nvPr/>
        </p:nvSpPr>
        <p:spPr>
          <a:xfrm>
            <a:off x="838080" y="1127880"/>
            <a:ext cx="7588800" cy="1111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pPr>
            <a:r>
              <a:rPr lang="de-AT" sz="2800" b="1" strike="noStrike" spc="-1">
                <a:solidFill>
                  <a:srgbClr val="1E5492"/>
                </a:solidFill>
                <a:latin typeface="Palatino Linotype"/>
              </a:rPr>
              <a:t>Differential-Diagnosen</a:t>
            </a:r>
            <a:endParaRPr lang="de-AT" sz="2800" b="0" strike="noStrike" spc="-1">
              <a:latin typeface="Arial"/>
            </a:endParaRPr>
          </a:p>
        </p:txBody>
      </p:sp>
      <p:sp>
        <p:nvSpPr>
          <p:cNvPr id="149" name="CustomShape 2"/>
          <p:cNvSpPr/>
          <p:nvPr/>
        </p:nvSpPr>
        <p:spPr>
          <a:xfrm>
            <a:off x="838080" y="2240280"/>
            <a:ext cx="7390800" cy="3748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1199"/>
              </a:spcBef>
              <a:tabLst>
                <a:tab pos="0" algn="l"/>
              </a:tabLst>
            </a:pPr>
            <a:r>
              <a:rPr lang="de-AT" sz="2400" b="0" strike="noStrike" spc="-1">
                <a:solidFill>
                  <a:srgbClr val="1E5492"/>
                </a:solidFill>
                <a:latin typeface="Calibri"/>
              </a:rPr>
              <a:t>CAVE: hypertensive Gastropathie, Gastritis</a:t>
            </a:r>
            <a:endParaRPr lang="de-AT" sz="2400" b="0" strike="noStrike" spc="-1">
              <a:latin typeface="Arial"/>
            </a:endParaRPr>
          </a:p>
          <a:p>
            <a:pPr>
              <a:lnSpc>
                <a:spcPct val="100000"/>
              </a:lnSpc>
              <a:spcBef>
                <a:spcPts val="1199"/>
              </a:spcBef>
              <a:tabLst>
                <a:tab pos="0" algn="l"/>
              </a:tabLst>
            </a:pPr>
            <a:endParaRPr lang="de-AT" sz="2400" b="0" strike="noStrike" spc="-1">
              <a:latin typeface="Arial"/>
            </a:endParaRPr>
          </a:p>
          <a:p>
            <a:pPr>
              <a:lnSpc>
                <a:spcPct val="100000"/>
              </a:lnSpc>
              <a:spcBef>
                <a:spcPts val="1199"/>
              </a:spcBef>
              <a:tabLst>
                <a:tab pos="0" algn="l"/>
              </a:tabLst>
            </a:pPr>
            <a:r>
              <a:rPr lang="de-AT" sz="2400" b="0" strike="noStrike" spc="-1">
                <a:solidFill>
                  <a:srgbClr val="1E5492"/>
                </a:solidFill>
                <a:latin typeface="Calibri"/>
              </a:rPr>
              <a:t>- Hypersplenismus -&gt; Erys     Leukos     Thrombos </a:t>
            </a:r>
            <a:endParaRPr lang="de-AT" sz="2400" b="0" strike="noStrike" spc="-1">
              <a:latin typeface="Arial"/>
            </a:endParaRPr>
          </a:p>
        </p:txBody>
      </p:sp>
      <p:sp>
        <p:nvSpPr>
          <p:cNvPr id="150" name="CustomShape 3"/>
          <p:cNvSpPr/>
          <p:nvPr/>
        </p:nvSpPr>
        <p:spPr>
          <a:xfrm>
            <a:off x="4211280" y="3378600"/>
            <a:ext cx="141120" cy="256680"/>
          </a:xfrm>
          <a:prstGeom prst="downArrow">
            <a:avLst>
              <a:gd name="adj1" fmla="val 50000"/>
              <a:gd name="adj2" fmla="val 50000"/>
            </a:avLst>
          </a:prstGeom>
          <a:gradFill rotWithShape="0">
            <a:gsLst>
              <a:gs pos="0">
                <a:srgbClr val="CA2424"/>
              </a:gs>
              <a:gs pos="100000">
                <a:srgbClr val="FF9F9F"/>
              </a:gs>
            </a:gsLst>
            <a:lin ang="16200000"/>
          </a:gradFill>
          <a:ln>
            <a:solidFill>
              <a:srgbClr val="B63333"/>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51" name="CustomShape 4"/>
          <p:cNvSpPr/>
          <p:nvPr/>
        </p:nvSpPr>
        <p:spPr>
          <a:xfrm>
            <a:off x="5396400" y="3378600"/>
            <a:ext cx="141120" cy="256680"/>
          </a:xfrm>
          <a:prstGeom prst="downArrow">
            <a:avLst>
              <a:gd name="adj1" fmla="val 50000"/>
              <a:gd name="adj2" fmla="val 50000"/>
            </a:avLst>
          </a:prstGeom>
          <a:gradFill rotWithShape="0">
            <a:gsLst>
              <a:gs pos="0">
                <a:srgbClr val="CA2424"/>
              </a:gs>
              <a:gs pos="100000">
                <a:srgbClr val="FF9F9F"/>
              </a:gs>
            </a:gsLst>
            <a:lin ang="16200000"/>
          </a:gradFill>
          <a:ln>
            <a:solidFill>
              <a:srgbClr val="B63333"/>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52" name="CustomShape 5"/>
          <p:cNvSpPr/>
          <p:nvPr/>
        </p:nvSpPr>
        <p:spPr>
          <a:xfrm>
            <a:off x="6993360" y="3374280"/>
            <a:ext cx="153720" cy="256680"/>
          </a:xfrm>
          <a:prstGeom prst="downArrow">
            <a:avLst>
              <a:gd name="adj1" fmla="val 50000"/>
              <a:gd name="adj2" fmla="val 50000"/>
            </a:avLst>
          </a:prstGeom>
          <a:gradFill rotWithShape="0">
            <a:gsLst>
              <a:gs pos="0">
                <a:srgbClr val="CA2424"/>
              </a:gs>
              <a:gs pos="100000">
                <a:srgbClr val="FF9F9F"/>
              </a:gs>
            </a:gsLst>
            <a:lin ang="16200000"/>
          </a:gradFill>
          <a:ln>
            <a:solidFill>
              <a:srgbClr val="B63333"/>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CCD8F0"/>
      </a:dk2>
      <a:lt2>
        <a:srgbClr val="000000"/>
      </a:lt2>
      <a:accent1>
        <a:srgbClr val="B83838"/>
      </a:accent1>
      <a:accent2>
        <a:srgbClr val="ED6A5A"/>
      </a:accent2>
      <a:accent3>
        <a:srgbClr val="E08700"/>
      </a:accent3>
      <a:accent4>
        <a:srgbClr val="EAC053"/>
      </a:accent4>
      <a:accent5>
        <a:srgbClr val="5F8F50"/>
      </a:accent5>
      <a:accent6>
        <a:srgbClr val="C4CC68"/>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CCD8F0"/>
      </a:dk2>
      <a:lt2>
        <a:srgbClr val="000000"/>
      </a:lt2>
      <a:accent1>
        <a:srgbClr val="B83838"/>
      </a:accent1>
      <a:accent2>
        <a:srgbClr val="ED6A5A"/>
      </a:accent2>
      <a:accent3>
        <a:srgbClr val="E08700"/>
      </a:accent3>
      <a:accent4>
        <a:srgbClr val="EAC053"/>
      </a:accent4>
      <a:accent5>
        <a:srgbClr val="5F8F50"/>
      </a:accent5>
      <a:accent6>
        <a:srgbClr val="C4CC68"/>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CCD8F0"/>
      </a:dk2>
      <a:lt2>
        <a:srgbClr val="000000"/>
      </a:lt2>
      <a:accent1>
        <a:srgbClr val="B83838"/>
      </a:accent1>
      <a:accent2>
        <a:srgbClr val="ED6A5A"/>
      </a:accent2>
      <a:accent3>
        <a:srgbClr val="E08700"/>
      </a:accent3>
      <a:accent4>
        <a:srgbClr val="EAC053"/>
      </a:accent4>
      <a:accent5>
        <a:srgbClr val="5F8F50"/>
      </a:accent5>
      <a:accent6>
        <a:srgbClr val="C4CC68"/>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CCD8F0"/>
      </a:dk2>
      <a:lt2>
        <a:srgbClr val="000000"/>
      </a:lt2>
      <a:accent1>
        <a:srgbClr val="B83838"/>
      </a:accent1>
      <a:accent2>
        <a:srgbClr val="ED6A5A"/>
      </a:accent2>
      <a:accent3>
        <a:srgbClr val="E08700"/>
      </a:accent3>
      <a:accent4>
        <a:srgbClr val="EAC053"/>
      </a:accent4>
      <a:accent5>
        <a:srgbClr val="5F8F50"/>
      </a:accent5>
      <a:accent6>
        <a:srgbClr val="C4CC68"/>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385</Words>
  <Application>Microsoft Office PowerPoint</Application>
  <PresentationFormat>Bildschirmpräsentation (4:3)</PresentationFormat>
  <Paragraphs>79</Paragraphs>
  <Slides>13</Slides>
  <Notes>11</Notes>
  <HiddenSlides>0</HiddenSlides>
  <MMClips>0</MMClips>
  <ScaleCrop>false</ScaleCrop>
  <HeadingPairs>
    <vt:vector size="6" baseType="variant">
      <vt:variant>
        <vt:lpstr>Verwendete Schriftarten</vt:lpstr>
      </vt:variant>
      <vt:variant>
        <vt:i4>7</vt:i4>
      </vt:variant>
      <vt:variant>
        <vt:lpstr>Design</vt:lpstr>
      </vt:variant>
      <vt:variant>
        <vt:i4>3</vt:i4>
      </vt:variant>
      <vt:variant>
        <vt:lpstr>Folientitel</vt:lpstr>
      </vt:variant>
      <vt:variant>
        <vt:i4>13</vt:i4>
      </vt:variant>
    </vt:vector>
  </HeadingPairs>
  <TitlesOfParts>
    <vt:vector size="23" baseType="lpstr">
      <vt:lpstr>Arial</vt:lpstr>
      <vt:lpstr>Calibri</vt:lpstr>
      <vt:lpstr>DejaVu Sans</vt:lpstr>
      <vt:lpstr>Palatino Linotype</vt:lpstr>
      <vt:lpstr>Symbol</vt:lpstr>
      <vt:lpstr>Times New Roman</vt:lpstr>
      <vt:lpstr>Wingdings</vt:lpstr>
      <vt:lpstr>Office Theme</vt:lpstr>
      <vt:lpstr>Office Theme</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xxxx x</dc:creator>
  <dc:description/>
  <cp:lastModifiedBy>Gruppeneinstieg Leihnotebook</cp:lastModifiedBy>
  <cp:revision>104</cp:revision>
  <cp:lastPrinted>2015-10-12T09:52:18Z</cp:lastPrinted>
  <dcterms:created xsi:type="dcterms:W3CDTF">2015-06-09T12:07:02Z</dcterms:created>
  <dcterms:modified xsi:type="dcterms:W3CDTF">2023-09-27T10:49:05Z</dcterms:modified>
  <dc:language>de-AT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x</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10</vt:i4>
  </property>
  <property fmtid="{D5CDD505-2E9C-101B-9397-08002B2CF9AE}" pid="9" name="PresentationFormat">
    <vt:lpwstr>Bildschirmpräsentation (4:3)</vt:lpwstr>
  </property>
  <property fmtid="{D5CDD505-2E9C-101B-9397-08002B2CF9AE}" pid="10" name="ScaleCrop">
    <vt:bool>false</vt:bool>
  </property>
  <property fmtid="{D5CDD505-2E9C-101B-9397-08002B2CF9AE}" pid="11" name="ShareDoc">
    <vt:bool>false</vt:bool>
  </property>
  <property fmtid="{D5CDD505-2E9C-101B-9397-08002B2CF9AE}" pid="12" name="Slides">
    <vt:i4>10</vt:i4>
  </property>
</Properties>
</file>